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577" r:id="rId2"/>
    <p:sldId id="892" r:id="rId3"/>
    <p:sldId id="902" r:id="rId4"/>
    <p:sldId id="896" r:id="rId5"/>
    <p:sldId id="895" r:id="rId6"/>
    <p:sldId id="893" r:id="rId7"/>
    <p:sldId id="897" r:id="rId8"/>
    <p:sldId id="898" r:id="rId9"/>
    <p:sldId id="899" r:id="rId10"/>
    <p:sldId id="900" r:id="rId11"/>
    <p:sldId id="901" r:id="rId12"/>
    <p:sldId id="903" r:id="rId13"/>
    <p:sldId id="863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88" y="-776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 Project Status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C. Loomis (CNRS/LAL)</a:t>
            </a:r>
          </a:p>
          <a:p>
            <a:r>
              <a:rPr lang="en-US" dirty="0" smtClean="0"/>
              <a:t>PMB Meeting (Phone)</a:t>
            </a:r>
          </a:p>
          <a:p>
            <a:r>
              <a:rPr lang="en-US" dirty="0" smtClean="0"/>
              <a:t>24 February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Y1 Work Plan &amp; Objectives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of large scale objectives:</a:t>
            </a:r>
          </a:p>
          <a:p>
            <a:pPr lvl="1"/>
            <a:r>
              <a:rPr lang="en-US" dirty="0" smtClean="0"/>
              <a:t>User visible cloud &amp; cloud API </a:t>
            </a:r>
            <a:r>
              <a:rPr lang="en-US" dirty="0" smtClean="0"/>
              <a:t>moved from Y2 to Y1.</a:t>
            </a:r>
          </a:p>
          <a:p>
            <a:pPr lvl="1"/>
            <a:r>
              <a:rPr lang="en-US" dirty="0" smtClean="0"/>
              <a:t>Hybrid cloud </a:t>
            </a:r>
            <a:r>
              <a:rPr lang="en-US" dirty="0" smtClean="0"/>
              <a:t>investigations moved from Y1 to Y2.</a:t>
            </a:r>
          </a:p>
          <a:p>
            <a:pPr lvl="1"/>
            <a:r>
              <a:rPr lang="en-US" dirty="0" smtClean="0"/>
              <a:t>Appliance Repository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Marketplace and storage</a:t>
            </a:r>
            <a:endParaRPr lang="en-US" dirty="0" smtClean="0"/>
          </a:p>
          <a:p>
            <a:r>
              <a:rPr lang="en-US" dirty="0" smtClean="0"/>
              <a:t>Activity Objectives</a:t>
            </a:r>
          </a:p>
          <a:p>
            <a:pPr lvl="1"/>
            <a:r>
              <a:rPr lang="en-US" dirty="0" smtClean="0"/>
              <a:t>Generally all OK.</a:t>
            </a:r>
          </a:p>
          <a:p>
            <a:pPr lvl="1"/>
            <a:r>
              <a:rPr lang="en-US" dirty="0" smtClean="0"/>
              <a:t>Some concern for the integration/scope of WP6 software</a:t>
            </a:r>
          </a:p>
          <a:p>
            <a:r>
              <a:rPr lang="en-US" dirty="0" smtClean="0"/>
              <a:t>Discussion…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Review Planning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Dates</a:t>
            </a:r>
          </a:p>
          <a:p>
            <a:pPr lvl="1"/>
            <a:r>
              <a:rPr lang="en-US" dirty="0" smtClean="0"/>
              <a:t>Review tentatively scheduled for week of 4 July in Brussels.</a:t>
            </a:r>
            <a:endParaRPr lang="en-US" dirty="0" smtClean="0"/>
          </a:p>
          <a:p>
            <a:pPr lvl="1"/>
            <a:r>
              <a:rPr lang="en-US" dirty="0" smtClean="0"/>
              <a:t>Must have all </a:t>
            </a:r>
            <a:r>
              <a:rPr lang="en-US" dirty="0" smtClean="0"/>
              <a:t>deliverables available by 10 June.</a:t>
            </a:r>
          </a:p>
          <a:p>
            <a:pPr lvl="1"/>
            <a:r>
              <a:rPr lang="en-US" dirty="0" smtClean="0"/>
              <a:t>Final Forms C (partner financial claims) must be available for review (possibly earlier).</a:t>
            </a:r>
            <a:endParaRPr lang="en-US" dirty="0" smtClean="0"/>
          </a:p>
          <a:p>
            <a:r>
              <a:rPr lang="en-US" dirty="0" smtClean="0"/>
              <a:t>Discussion…</a:t>
            </a:r>
          </a:p>
          <a:p>
            <a:pPr lvl="1"/>
            <a:r>
              <a:rPr lang="en-US" dirty="0" smtClean="0"/>
              <a:t>Feasibility of “dry run” for financial information.</a:t>
            </a:r>
          </a:p>
          <a:p>
            <a:pPr lvl="1"/>
            <a:r>
              <a:rPr lang="en-US" dirty="0" smtClean="0"/>
              <a:t>Advancing work on deliverables (already discussed).</a:t>
            </a:r>
          </a:p>
          <a:p>
            <a:pPr lvl="1"/>
            <a:r>
              <a:rPr lang="en-US" dirty="0" smtClean="0"/>
              <a:t>Scope/format for review.  By WP?  By partner?  Demo?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Project Follow-</a:t>
            </a:r>
            <a:r>
              <a:rPr lang="en-US" dirty="0" err="1" smtClean="0"/>
              <a:t>ons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desire to continue the collaboration.  How to achieve this (with funding!)? </a:t>
            </a:r>
          </a:p>
          <a:p>
            <a:r>
              <a:rPr lang="en-US" dirty="0" smtClean="0"/>
              <a:t>Discussion…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Project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Management/Dissemination</a:t>
            </a:r>
          </a:p>
          <a:p>
            <a:pPr lvl="1"/>
            <a:r>
              <a:rPr lang="en-US" dirty="0" smtClean="0"/>
              <a:t>No real management concerns, although Q4 will be hectic!</a:t>
            </a:r>
          </a:p>
          <a:p>
            <a:pPr lvl="1"/>
            <a:r>
              <a:rPr lang="en-US" dirty="0" smtClean="0"/>
              <a:t>StratusLab very visible in EU scientific community. </a:t>
            </a:r>
          </a:p>
          <a:p>
            <a:r>
              <a:rPr lang="en-US" dirty="0" smtClean="0"/>
              <a:t>Development</a:t>
            </a:r>
            <a:endParaRPr lang="en-US" dirty="0" smtClean="0"/>
          </a:p>
          <a:p>
            <a:pPr lvl="1"/>
            <a:r>
              <a:rPr lang="en-US" dirty="0" smtClean="0"/>
              <a:t>All major components in releases, </a:t>
            </a:r>
            <a:r>
              <a:rPr lang="en-US" dirty="0" err="1" smtClean="0"/>
              <a:t>exct</a:t>
            </a:r>
            <a:r>
              <a:rPr lang="en-US" dirty="0" smtClean="0"/>
              <a:t>. storage and service manager. </a:t>
            </a:r>
          </a:p>
          <a:p>
            <a:pPr lvl="1"/>
            <a:r>
              <a:rPr lang="en-US" dirty="0" smtClean="0"/>
              <a:t>Tools, support in place and working well (excepting Hudson hiccup).</a:t>
            </a:r>
          </a:p>
          <a:p>
            <a:r>
              <a:rPr lang="en-US" dirty="0" smtClean="0"/>
              <a:t>Use of StratusLab</a:t>
            </a:r>
          </a:p>
          <a:p>
            <a:pPr lvl="1"/>
            <a:r>
              <a:rPr lang="en-US" dirty="0" smtClean="0"/>
              <a:t>Use and feedback from many communities; further push with v0.3.</a:t>
            </a:r>
          </a:p>
          <a:p>
            <a:pPr lvl="1"/>
            <a:r>
              <a:rPr lang="en-US" dirty="0" smtClean="0"/>
              <a:t>Interest from many sites for deploying cloud for their users.</a:t>
            </a:r>
          </a:p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Reference cloud running.</a:t>
            </a:r>
          </a:p>
          <a:p>
            <a:pPr lvl="1"/>
            <a:r>
              <a:rPr lang="en-US" dirty="0" smtClean="0"/>
              <a:t>Grid site </a:t>
            </a:r>
            <a:r>
              <a:rPr lang="en-US" dirty="0" smtClean="0"/>
              <a:t>running over StratusLab being certified.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Deliverables/Milestones Approval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of deliverable</a:t>
            </a:r>
            <a:endParaRPr lang="en-US" dirty="0" smtClean="0"/>
          </a:p>
          <a:p>
            <a:pPr lvl="1"/>
            <a:r>
              <a:rPr lang="en-US" dirty="0" smtClean="0"/>
              <a:t>D5.2 (M6): Infrastructure Tool and Policy Specification</a:t>
            </a:r>
          </a:p>
          <a:p>
            <a:r>
              <a:rPr lang="en-US" dirty="0" smtClean="0"/>
              <a:t>Approval of milestones</a:t>
            </a:r>
          </a:p>
          <a:p>
            <a:pPr lvl="1"/>
            <a:r>
              <a:rPr lang="en-US" dirty="0" smtClean="0"/>
              <a:t>MS2 (M4): Contact Procedures and Support Tools for Targeted Communities</a:t>
            </a:r>
          </a:p>
          <a:p>
            <a:pPr lvl="1"/>
            <a:r>
              <a:rPr lang="en-US" dirty="0" smtClean="0"/>
              <a:t>MS7 (M6) StratusLab Development, Certification and Release Procedures in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Milestones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Milestones</a:t>
            </a:r>
            <a:endParaRPr lang="en-US" dirty="0" smtClean="0"/>
          </a:p>
          <a:p>
            <a:pPr lvl="1"/>
            <a:r>
              <a:rPr lang="en-US" dirty="0" smtClean="0"/>
              <a:t>MS3 (M9): Creation of Virtual Appliances for Bioinformatics Community</a:t>
            </a:r>
          </a:p>
          <a:p>
            <a:pPr lvl="1"/>
            <a:r>
              <a:rPr lang="en-US" dirty="0" smtClean="0"/>
              <a:t>MS10 (M9): Initial virtual appliance repository</a:t>
            </a:r>
          </a:p>
          <a:p>
            <a:pPr lvl="1"/>
            <a:r>
              <a:rPr lang="en-US" dirty="0" smtClean="0"/>
              <a:t>MS14 (M9): Release of Cloud-like Management of Grid Services and Resources 1.0 Beta</a:t>
            </a:r>
          </a:p>
          <a:p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First two </a:t>
            </a:r>
            <a:r>
              <a:rPr lang="en-US" dirty="0" smtClean="0"/>
              <a:t>achieved; matter of creating milestone documents.</a:t>
            </a:r>
          </a:p>
          <a:p>
            <a:pPr lvl="1"/>
            <a:r>
              <a:rPr lang="en-US" dirty="0" smtClean="0"/>
              <a:t>Some integration of Claudia scheduled for Sprint 10; critical that some version (meeting minimal requirements) appear in the release.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Deliverables/Milestones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Deliverables</a:t>
            </a:r>
            <a:endParaRPr lang="en-US" dirty="0" smtClean="0"/>
          </a:p>
          <a:p>
            <a:pPr lvl="1"/>
            <a:r>
              <a:rPr lang="en-US" dirty="0" smtClean="0"/>
              <a:t>MS8 (M10): Release of StratusLab 1.0 Beta</a:t>
            </a:r>
          </a:p>
          <a:p>
            <a:pPr lvl="1"/>
            <a:r>
              <a:rPr lang="en-US" dirty="0" smtClean="0"/>
              <a:t>MS11 (M10): Operation of Site Running StratusLab toolkit v1.0 </a:t>
            </a:r>
          </a:p>
          <a:p>
            <a:pPr lvl="1"/>
            <a:r>
              <a:rPr lang="en-US" dirty="0" smtClean="0"/>
              <a:t>D6.2 (M11): Cloud-like Management of Grid Sites 1.0 Software</a:t>
            </a:r>
          </a:p>
          <a:p>
            <a:pPr lvl="1"/>
            <a:r>
              <a:rPr lang="en-US" dirty="0" smtClean="0"/>
              <a:t>D2.2 (M12): Report on Evaluation of StratusLab Products</a:t>
            </a:r>
          </a:p>
          <a:p>
            <a:pPr lvl="1"/>
            <a:r>
              <a:rPr lang="en-US" dirty="0" smtClean="0"/>
              <a:t>D3.2 (M12): Report on Dissemination, Collaboration and Standardization Activities</a:t>
            </a:r>
          </a:p>
          <a:p>
            <a:pPr lvl="1"/>
            <a:r>
              <a:rPr lang="en-US" dirty="0" smtClean="0"/>
              <a:t>D3.3 (M12): Exploitation and Sustainability First Plan</a:t>
            </a:r>
          </a:p>
          <a:p>
            <a:pPr lvl="1"/>
            <a:r>
              <a:rPr lang="en-US" dirty="0" smtClean="0"/>
              <a:t>D4.2 (M12): StratusLab Toolkit 1.0</a:t>
            </a:r>
          </a:p>
          <a:p>
            <a:pPr lvl="1"/>
            <a:r>
              <a:rPr lang="en-US" dirty="0" smtClean="0"/>
              <a:t>D4.3 (M12): First Year Software Integration Report</a:t>
            </a:r>
          </a:p>
          <a:p>
            <a:pPr lvl="1"/>
            <a:r>
              <a:rPr lang="en-US" dirty="0" smtClean="0"/>
              <a:t>D5.3 (M12): First Year Infrastructure Operations Report</a:t>
            </a:r>
          </a:p>
          <a:p>
            <a:pPr lvl="1"/>
            <a:r>
              <a:rPr lang="en-US" dirty="0" smtClean="0"/>
              <a:t>D6.3 (M12): First Year Cloud-like Management of Grid Sites Research Report</a:t>
            </a:r>
          </a:p>
          <a:p>
            <a:pPr lvl="1"/>
            <a:r>
              <a:rPr lang="en-US" dirty="0" smtClean="0"/>
              <a:t>D4.4 (M15): Reference Architecture for StratusLab Toolkit 2.0 (outline for EU review)</a:t>
            </a:r>
          </a:p>
          <a:p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Worry about making achieving D6.2—essentially full </a:t>
            </a:r>
            <a:r>
              <a:rPr lang="en-US" dirty="0" smtClean="0"/>
              <a:t>C</a:t>
            </a:r>
            <a:r>
              <a:rPr lang="en-US" dirty="0" smtClean="0"/>
              <a:t>laudia integration.</a:t>
            </a:r>
          </a:p>
          <a:p>
            <a:pPr lvl="1"/>
            <a:r>
              <a:rPr lang="en-US" dirty="0" smtClean="0"/>
              <a:t>Too many to handle in M12 </a:t>
            </a:r>
            <a:r>
              <a:rPr lang="en-US" dirty="0" smtClean="0"/>
              <a:t>also with QR4, PR1, and Forms C!</a:t>
            </a:r>
          </a:p>
          <a:p>
            <a:pPr lvl="1"/>
            <a:r>
              <a:rPr lang="en-US" dirty="0" smtClean="0"/>
              <a:t>Deadline for all Y1 reports will be 10 June 2011—earlier than usual.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Congestion…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Suggestion</a:t>
            </a:r>
          </a:p>
          <a:p>
            <a:pPr lvl="1"/>
            <a:r>
              <a:rPr lang="en-US" dirty="0" smtClean="0"/>
              <a:t>Require Tables of Contents in M10.</a:t>
            </a:r>
          </a:p>
          <a:p>
            <a:pPr lvl="1"/>
            <a:r>
              <a:rPr lang="en-US" dirty="0" smtClean="0"/>
              <a:t>Require draft content in M11.</a:t>
            </a:r>
            <a:endParaRPr lang="en-US" dirty="0" smtClean="0"/>
          </a:p>
          <a:p>
            <a:r>
              <a:rPr lang="en-US" dirty="0" smtClean="0"/>
              <a:t>Comment</a:t>
            </a:r>
          </a:p>
          <a:p>
            <a:pPr lvl="1"/>
            <a:r>
              <a:rPr lang="en-US" dirty="0" smtClean="0"/>
              <a:t>Achieving all deliverables on time will mean a concentration on these reports taking focus away from development of new features.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Memoranda of Understanding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EGI</a:t>
            </a:r>
          </a:p>
          <a:p>
            <a:pPr lvl="1"/>
            <a:r>
              <a:rPr lang="en-US" dirty="0" smtClean="0"/>
              <a:t>Conduit to users and/or administrators?</a:t>
            </a:r>
          </a:p>
          <a:p>
            <a:pPr lvl="1"/>
            <a:r>
              <a:rPr lang="en-US" dirty="0" smtClean="0"/>
              <a:t>SLA for </a:t>
            </a:r>
            <a:r>
              <a:rPr lang="en-US" dirty="0" smtClean="0"/>
              <a:t>provision of software (with engagement for deployment)?</a:t>
            </a:r>
          </a:p>
          <a:p>
            <a:pPr lvl="1"/>
            <a:r>
              <a:rPr lang="en-US" dirty="0" smtClean="0"/>
              <a:t>Production of grid images by EGI?</a:t>
            </a:r>
          </a:p>
          <a:p>
            <a:pPr lvl="1"/>
            <a:r>
              <a:rPr lang="en-US" dirty="0" smtClean="0"/>
              <a:t>Responsibility </a:t>
            </a:r>
            <a:r>
              <a:rPr lang="en-US" dirty="0" smtClean="0"/>
              <a:t>for Marketplace after StratusLab?</a:t>
            </a:r>
          </a:p>
          <a:p>
            <a:r>
              <a:rPr lang="en-US" dirty="0" smtClean="0"/>
              <a:t>EMI</a:t>
            </a:r>
          </a:p>
          <a:p>
            <a:pPr lvl="1"/>
            <a:r>
              <a:rPr lang="en-US" dirty="0" smtClean="0"/>
              <a:t>Currently use grid certificate software; formalize relationship?</a:t>
            </a:r>
          </a:p>
          <a:p>
            <a:pPr lvl="1"/>
            <a:r>
              <a:rPr lang="en-US" dirty="0" smtClean="0"/>
              <a:t>Need any changes to grid software?</a:t>
            </a:r>
          </a:p>
          <a:p>
            <a:pPr lvl="1"/>
            <a:r>
              <a:rPr lang="en-US" dirty="0" smtClean="0"/>
              <a:t>Outsource production of grid images to EMI?</a:t>
            </a:r>
            <a:endParaRPr lang="en-US" dirty="0" smtClean="0"/>
          </a:p>
          <a:p>
            <a:r>
              <a:rPr lang="en-US" dirty="0" smtClean="0"/>
              <a:t>ERINA+</a:t>
            </a:r>
          </a:p>
          <a:p>
            <a:pPr lvl="1"/>
            <a:r>
              <a:rPr lang="en-US" dirty="0" smtClean="0"/>
              <a:t>Rather one-sided </a:t>
            </a:r>
            <a:r>
              <a:rPr lang="en-US" dirty="0" err="1" smtClean="0"/>
              <a:t>MoU</a:t>
            </a:r>
            <a:r>
              <a:rPr lang="en-US" dirty="0" smtClean="0"/>
              <a:t> proposed. </a:t>
            </a:r>
          </a:p>
          <a:p>
            <a:pPr lvl="1"/>
            <a:r>
              <a:rPr lang="en-US" dirty="0" smtClean="0"/>
              <a:t>Would help us with impact and sustainability </a:t>
            </a:r>
            <a:r>
              <a:rPr lang="en-US" dirty="0" smtClean="0"/>
              <a:t>plans/deliverables.</a:t>
            </a:r>
          </a:p>
          <a:p>
            <a:pPr lvl="1"/>
            <a:r>
              <a:rPr lang="en-US" dirty="0" smtClean="0"/>
              <a:t>Would require significant effort on our part to provide information and participate.</a:t>
            </a:r>
          </a:p>
          <a:p>
            <a:r>
              <a:rPr lang="en-US" dirty="0" smtClean="0"/>
              <a:t>EDGI</a:t>
            </a:r>
          </a:p>
          <a:p>
            <a:pPr lvl="1"/>
            <a:r>
              <a:rPr lang="en-US" dirty="0" smtClean="0"/>
              <a:t>Already collaborating at </a:t>
            </a:r>
            <a:r>
              <a:rPr lang="en-US" dirty="0" smtClean="0"/>
              <a:t>infrastructure/application level.</a:t>
            </a:r>
            <a:endParaRPr lang="en-US" dirty="0" smtClean="0"/>
          </a:p>
          <a:p>
            <a:pPr lvl="1"/>
            <a:r>
              <a:rPr lang="en-US" dirty="0" smtClean="0"/>
              <a:t>Formalize this relationship?</a:t>
            </a:r>
          </a:p>
          <a:p>
            <a:r>
              <a:rPr lang="en-US" dirty="0" smtClean="0"/>
              <a:t>Other Strategic Partners?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Workshop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Steven has proposed a </a:t>
            </a:r>
            <a:r>
              <a:rPr lang="en-US" dirty="0" smtClean="0"/>
              <a:t>workshop on integration of cloud/virtualization technologies in the grid.</a:t>
            </a:r>
            <a:endParaRPr lang="en-US" dirty="0" smtClean="0"/>
          </a:p>
          <a:p>
            <a:pPr lvl="1"/>
            <a:r>
              <a:rPr lang="en-US" dirty="0" smtClean="0"/>
              <a:t>My </a:t>
            </a:r>
            <a:r>
              <a:rPr lang="en-US" dirty="0" smtClean="0"/>
              <a:t>opinion is that this is a good idea.</a:t>
            </a:r>
          </a:p>
          <a:p>
            <a:pPr lvl="1"/>
            <a:r>
              <a:rPr lang="en-US" dirty="0" smtClean="0"/>
              <a:t>Time scale problematic—May—in parallel with numerous deliverables/milestones.</a:t>
            </a:r>
          </a:p>
          <a:p>
            <a:pPr lvl="1"/>
            <a:r>
              <a:rPr lang="en-US" dirty="0" smtClean="0"/>
              <a:t>Discussion…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Contrib. and Effort Levels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partners are contributing significantly to project, but all </a:t>
            </a:r>
            <a:r>
              <a:rPr lang="en-US" dirty="0" smtClean="0"/>
              <a:t>are currently providing/using less effort than foreseen.</a:t>
            </a:r>
          </a:p>
          <a:p>
            <a:pPr lvl="1"/>
            <a:r>
              <a:rPr lang="en-US" dirty="0" smtClean="0"/>
              <a:t>There is no sense in spending less than the maximum amount defined by the EC.</a:t>
            </a:r>
          </a:p>
          <a:p>
            <a:pPr lvl="1"/>
            <a:r>
              <a:rPr lang="en-US" dirty="0" smtClean="0"/>
              <a:t>More effort planned by partners?</a:t>
            </a:r>
          </a:p>
          <a:p>
            <a:pPr lvl="1"/>
            <a:r>
              <a:rPr lang="en-US" dirty="0" smtClean="0"/>
              <a:t>Consider shifting of financing between partners?</a:t>
            </a:r>
          </a:p>
          <a:p>
            <a:pPr lvl="1"/>
            <a:r>
              <a:rPr lang="en-US" dirty="0" smtClean="0"/>
              <a:t>If reshuffling, this should be done ASAP to make effort effective.</a:t>
            </a:r>
          </a:p>
          <a:p>
            <a:r>
              <a:rPr lang="en-US" dirty="0" smtClean="0"/>
              <a:t>Discussion…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1863</TotalTime>
  <Words>838</Words>
  <Application>Microsoft Macintosh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stratuslab-presentation-template-v3</vt:lpstr>
      <vt:lpstr>StratusLab Project Status</vt:lpstr>
      <vt:lpstr>Current State of Project</vt:lpstr>
      <vt:lpstr>Deliverables/Milestones Approval</vt:lpstr>
      <vt:lpstr>Current Milestones</vt:lpstr>
      <vt:lpstr>Upcoming Deliverables/Milestones</vt:lpstr>
      <vt:lpstr>Removing Congestion…</vt:lpstr>
      <vt:lpstr>Memoranda of Understanding</vt:lpstr>
      <vt:lpstr>Cloud Workshop</vt:lpstr>
      <vt:lpstr>Partner Contrib. and Effort Levels</vt:lpstr>
      <vt:lpstr>Review of Y1 Work Plan &amp; Objectives</vt:lpstr>
      <vt:lpstr>EU Review Planning</vt:lpstr>
      <vt:lpstr>Post Project Follow-ons</vt:lpstr>
      <vt:lpstr>Slide 13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141</cp:revision>
  <cp:lastPrinted>2010-03-23T08:08:48Z</cp:lastPrinted>
  <dcterms:created xsi:type="dcterms:W3CDTF">2011-02-24T06:20:12Z</dcterms:created>
  <dcterms:modified xsi:type="dcterms:W3CDTF">2011-02-24T07:58:58Z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