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handoutMasterIdLst>
    <p:handoutMasterId r:id="rId9"/>
  </p:handoutMasterIdLst>
  <p:sldIdLst>
    <p:sldId id="256" r:id="rId2"/>
    <p:sldId id="292" r:id="rId3"/>
    <p:sldId id="299" r:id="rId4"/>
    <p:sldId id="296" r:id="rId5"/>
    <p:sldId id="300" r:id="rId6"/>
    <p:sldId id="275" r:id="rId7"/>
    <p:sldId id="27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216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8BF5E-9447-B649-97F0-34E260DB9F00}" type="datetimeFigureOut">
              <a:rPr lang="en-US" smtClean="0"/>
              <a:pPr/>
              <a:t>10/22/13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8BD47-3B80-7343-9322-2D280B94D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5" Type="http://schemas.openxmlformats.org/officeDocument/2006/relationships/image" Target="../media/image61.png"/><Relationship Id="rId6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d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4572000"/>
            <a:ext cx="7772400" cy="784225"/>
          </a:xfrm>
          <a:prstGeom prst="rect">
            <a:avLst/>
          </a:prstGeom>
        </p:spPr>
        <p:txBody>
          <a:bodyPr/>
          <a:lstStyle>
            <a:lvl1pPr algn="ctr">
              <a:defRPr sz="2800" b="1" i="0">
                <a:solidFill>
                  <a:srgbClr val="132B66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5356225"/>
            <a:ext cx="7772400" cy="892175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4" descr="stratuslab_logo_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6292" y="990600"/>
            <a:ext cx="7775408" cy="2984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2766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http://</a:t>
            </a:r>
            <a:r>
              <a:rPr lang="en-US" dirty="0" err="1" smtClean="0"/>
              <a:t>stratuslab.eu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2672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 smtClean="0"/>
              <a:t>Copyright © 2013, Members</a:t>
            </a:r>
            <a:r>
              <a:rPr lang="en-US" sz="1400" b="0" baseline="0" dirty="0" smtClean="0"/>
              <a:t> of the </a:t>
            </a:r>
            <a:r>
              <a:rPr lang="en-US" sz="1400" b="0" baseline="0" dirty="0" err="1" smtClean="0"/>
              <a:t>StratusLab</a:t>
            </a:r>
            <a:r>
              <a:rPr lang="en-US" sz="1400" b="0" baseline="0" dirty="0" smtClean="0"/>
              <a:t> collaboration.</a:t>
            </a:r>
            <a:endParaRPr lang="en-US" sz="1400" b="0" dirty="0"/>
          </a:p>
        </p:txBody>
      </p:sp>
      <p:grpSp>
        <p:nvGrpSpPr>
          <p:cNvPr id="2" name="Group 10"/>
          <p:cNvGrpSpPr/>
          <p:nvPr/>
        </p:nvGrpSpPr>
        <p:grpSpPr>
          <a:xfrm>
            <a:off x="1151860" y="5715000"/>
            <a:ext cx="6620540" cy="523220"/>
            <a:chOff x="762000" y="5521980"/>
            <a:chExt cx="6620540" cy="523220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62000" y="5521980"/>
              <a:ext cx="5334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400" b="0" dirty="0" smtClean="0"/>
                <a:t>This work is licensed under the Creative</a:t>
              </a:r>
              <a:r>
                <a:rPr lang="en-US" sz="1400" b="0" baseline="0" dirty="0" smtClean="0"/>
                <a:t> Commons Attribution 3.0 </a:t>
              </a:r>
              <a:r>
                <a:rPr lang="en-US" sz="1400" b="0" baseline="0" dirty="0" err="1" smtClean="0"/>
                <a:t>Unported</a:t>
              </a:r>
              <a:r>
                <a:rPr lang="en-US" sz="1400" b="0" baseline="0" dirty="0" smtClean="0"/>
                <a:t> License (http://creativecommons.org/licenses/by/3.0/). </a:t>
              </a:r>
              <a:endParaRPr lang="en-US" sz="1400" b="0" dirty="0"/>
            </a:p>
          </p:txBody>
        </p:sp>
        <p:pic>
          <p:nvPicPr>
            <p:cNvPr id="10" name="Picture 9" descr="by.eps"/>
            <p:cNvPicPr>
              <a:picLocks noChangeAspect="1"/>
            </p:cNvPicPr>
            <p:nvPr userDrawn="1"/>
          </p:nvPicPr>
          <mc:AlternateContent xmlns:ma="http://schemas.microsoft.com/office/mac/drawingml/2008/main">
            <mc:Choice Requires="ma">
              <p:blipFill>
                <a:blip r:embed="rId2"/>
                <a:stretch>
                  <a:fillRect/>
                </a:stretch>
              </p:blipFill>
            </mc:Choice>
  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  <p:blipFill>
                <a:blip r:embed="rId5"/>
                <a:stretch>
                  <a:fillRect/>
                </a:stretch>
              </p:blipFill>
            </mc:Fallback>
          </mc:AlternateContent>
          <p:spPr>
            <a:xfrm>
              <a:off x="6096000" y="5562600"/>
              <a:ext cx="1286540" cy="457200"/>
            </a:xfrm>
            <a:prstGeom prst="rect">
              <a:avLst/>
            </a:prstGeom>
          </p:spPr>
        </p:pic>
      </p:grpSp>
      <p:pic>
        <p:nvPicPr>
          <p:cNvPr id="11" name="Picture 10" descr="stratuslab_logo_1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100513" y="1219199"/>
            <a:ext cx="4909887" cy="188460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71600"/>
            <a:ext cx="9144000" cy="9144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0" y="6629400"/>
            <a:ext cx="9144000" cy="241300"/>
          </a:xfrm>
          <a:prstGeom prst="rect">
            <a:avLst/>
          </a:prstGeom>
          <a:solidFill>
            <a:srgbClr val="14326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8556625" y="6581001"/>
            <a:ext cx="587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chemeClr val="bg1"/>
                </a:solidFill>
                <a:latin typeface="Arial Narrow"/>
                <a:cs typeface="Arial Narrow"/>
              </a:rPr>
              <a:pPr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0" y="0"/>
            <a:ext cx="9144000" cy="11112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2514600"/>
            <a:ext cx="9144000" cy="3352800"/>
          </a:xfrm>
        </p:spPr>
        <p:txBody>
          <a:bodyPr/>
          <a:lstStyle>
            <a:lvl1pPr algn="ctr">
              <a:defRPr sz="3200" b="0">
                <a:solidFill>
                  <a:srgbClr val="000000"/>
                </a:solidFill>
              </a:defRPr>
            </a:lvl1pPr>
            <a:lvl2pPr algn="ctr">
              <a:defRPr sz="2400"/>
            </a:lvl2pPr>
            <a:lvl3pPr algn="ctr">
              <a:defRPr sz="2400"/>
            </a:lvl3pPr>
            <a:lvl4pPr algn="ctr">
              <a:defRPr sz="2400"/>
            </a:lvl4pPr>
            <a:lvl5pPr algn="ctr"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76200"/>
            <a:ext cx="7696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lumn Conten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76200"/>
            <a:ext cx="7696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724400" y="1143000"/>
            <a:ext cx="4191000" cy="5486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pdf"/><Relationship Id="rId12" Type="http://schemas.openxmlformats.org/officeDocument/2006/relationships/image" Target="../media/image21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8664575" y="809625"/>
            <a:ext cx="2286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8229600" y="838200"/>
            <a:ext cx="457200" cy="381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0" y="6629400"/>
            <a:ext cx="9144000" cy="241300"/>
          </a:xfrm>
          <a:prstGeom prst="rect">
            <a:avLst/>
          </a:prstGeom>
          <a:solidFill>
            <a:srgbClr val="14326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556625" y="6581001"/>
            <a:ext cx="587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chemeClr val="bg1"/>
                </a:solidFill>
                <a:latin typeface="Arial Narrow"/>
                <a:cs typeface="Arial Narrow"/>
              </a:rPr>
              <a:pPr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>
            <a:off x="8001000" y="838200"/>
            <a:ext cx="457200" cy="4572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8763000" y="914400"/>
            <a:ext cx="304800" cy="2286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8372475" y="685800"/>
            <a:ext cx="457200" cy="381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25400" y="990600"/>
            <a:ext cx="7924800" cy="1588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" name="Picture 11" descr="stratuslab_logo_1_notext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11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a="http://schemas.microsoft.com/office/mac/drawingml/2008/main">
            <p:blipFill>
              <a:blip r:embed="rId12"/>
              <a:stretch>
                <a:fillRect/>
              </a:stretch>
            </p:blipFill>
          </mc:Fallback>
        </mc:AlternateContent>
        <p:spPr>
          <a:xfrm>
            <a:off x="7810500" y="673100"/>
            <a:ext cx="1485900" cy="33020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 bwMode="auto">
          <a:xfrm flipV="1">
            <a:off x="0" y="0"/>
            <a:ext cx="9144000" cy="11112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 Narrow"/>
          <a:ea typeface="ＭＳ Ｐゴシック" charset="-128"/>
          <a:cs typeface="Arial Narrow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1" fontAlgn="base" hangingPunct="1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Arial Narrow"/>
          <a:ea typeface="ＭＳ Ｐゴシック" charset="-128"/>
          <a:cs typeface="Arial Narrow"/>
        </a:defRPr>
      </a:lvl1pPr>
      <a:lvl2pPr marL="360363" indent="-180975" algn="l" rtl="0" eaLnBrk="1" fontAlgn="base" hangingPunct="1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1" fontAlgn="base" hangingPunct="1">
        <a:spcBef>
          <a:spcPts val="6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1" fontAlgn="base" hangingPunct="1">
        <a:spcBef>
          <a:spcPts val="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Installation Commands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>
          <a:xfrm>
            <a:off x="762000" y="5356225"/>
            <a:ext cx="7772400" cy="10826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Charles (Cal) Loomis &amp; Mohammed </a:t>
            </a:r>
            <a:r>
              <a:rPr lang="en-US" dirty="0" err="1" smtClean="0"/>
              <a:t>Airaj</a:t>
            </a:r>
            <a:endParaRPr lang="en-US" dirty="0" smtClean="0"/>
          </a:p>
          <a:p>
            <a:r>
              <a:rPr lang="en-US" dirty="0" smtClean="0"/>
              <a:t>LAL, Univ. Paris-</a:t>
            </a:r>
            <a:r>
              <a:rPr lang="en-US" dirty="0" err="1" smtClean="0"/>
              <a:t>Sud</a:t>
            </a:r>
            <a:r>
              <a:rPr lang="en-US" dirty="0" smtClean="0"/>
              <a:t>, CNRS/IN2P3</a:t>
            </a:r>
          </a:p>
          <a:p>
            <a:r>
              <a:rPr lang="en-US" smtClean="0"/>
              <a:t>24-25 October </a:t>
            </a:r>
            <a:r>
              <a:rPr lang="en-US" dirty="0" smtClean="0"/>
              <a:t>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 Administrator CLI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Repository Configuration</a:t>
            </a:r>
          </a:p>
          <a:p>
            <a:pPr lvl="1"/>
            <a:r>
              <a:rPr lang="en-US" dirty="0" smtClean="0"/>
              <a:t>Ensure yum configuration exists for </a:t>
            </a:r>
            <a:r>
              <a:rPr lang="en-US" dirty="0" err="1" smtClean="0"/>
              <a:t>CentOS</a:t>
            </a:r>
            <a:r>
              <a:rPr lang="en-US" dirty="0" smtClean="0"/>
              <a:t> and EPEL</a:t>
            </a:r>
          </a:p>
          <a:p>
            <a:pPr lvl="1"/>
            <a:r>
              <a:rPr lang="en-US" dirty="0" smtClean="0"/>
              <a:t>Configure </a:t>
            </a:r>
            <a:r>
              <a:rPr lang="en-US" dirty="0" err="1" smtClean="0"/>
              <a:t>StratusLab</a:t>
            </a:r>
            <a:r>
              <a:rPr lang="en-US" dirty="0" smtClean="0"/>
              <a:t> repository </a:t>
            </a:r>
            <a:r>
              <a:rPr lang="en-US" dirty="0" smtClean="0">
                <a:latin typeface="Courier"/>
                <a:cs typeface="Courier"/>
              </a:rPr>
              <a:t>/etc/</a:t>
            </a:r>
            <a:r>
              <a:rPr lang="en-US" dirty="0" err="1" smtClean="0">
                <a:latin typeface="Courier"/>
                <a:cs typeface="Courier"/>
              </a:rPr>
              <a:t>yum.repos.d/sl.repo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Package Installation</a:t>
            </a:r>
          </a:p>
          <a:p>
            <a:pPr lvl="1"/>
            <a:r>
              <a:rPr lang="en-US" dirty="0" smtClean="0"/>
              <a:t>Install the package </a:t>
            </a:r>
            <a:r>
              <a:rPr lang="en-US" dirty="0" err="1" smtClean="0"/>
              <a:t>stratuslab-cli-sysadmin</a:t>
            </a:r>
            <a:r>
              <a:rPr lang="en-US" dirty="0" smtClean="0"/>
              <a:t> with dependencies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2882900"/>
            <a:ext cx="85344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[</a:t>
            </a:r>
            <a:r>
              <a:rPr lang="en-US" dirty="0" err="1" smtClean="0">
                <a:latin typeface="Courier"/>
                <a:cs typeface="Courier"/>
              </a:rPr>
              <a:t>stratuslab</a:t>
            </a:r>
            <a:r>
              <a:rPr lang="en-US" dirty="0" smtClean="0">
                <a:latin typeface="Courier"/>
                <a:cs typeface="Courier"/>
              </a:rPr>
              <a:t>]</a:t>
            </a:r>
          </a:p>
          <a:p>
            <a:r>
              <a:rPr lang="en-US" dirty="0" smtClean="0">
                <a:latin typeface="Courier"/>
                <a:cs typeface="Courier"/>
              </a:rPr>
              <a:t>name=</a:t>
            </a:r>
            <a:r>
              <a:rPr lang="en-US" dirty="0" err="1" smtClean="0">
                <a:latin typeface="Courier"/>
                <a:cs typeface="Courier"/>
              </a:rPr>
              <a:t>StratusLab</a:t>
            </a:r>
            <a:r>
              <a:rPr lang="en-US" dirty="0" smtClean="0">
                <a:latin typeface="Courier"/>
                <a:cs typeface="Courier"/>
              </a:rPr>
              <a:t> Repository</a:t>
            </a:r>
          </a:p>
          <a:p>
            <a:r>
              <a:rPr lang="en-US" dirty="0" err="1" smtClean="0">
                <a:latin typeface="Courier"/>
                <a:cs typeface="Courier"/>
              </a:rPr>
              <a:t>baseurl</a:t>
            </a:r>
            <a:r>
              <a:rPr lang="en-US" dirty="0" smtClean="0">
                <a:latin typeface="Courier"/>
                <a:cs typeface="Courier"/>
              </a:rPr>
              <a:t>=http://yum.stratuslab.eu/releases/centos-6-v13.10.0</a:t>
            </a:r>
            <a:r>
              <a:rPr lang="en-US" dirty="0" smtClean="0">
                <a:latin typeface="Courier"/>
                <a:cs typeface="Courier"/>
              </a:rPr>
              <a:t>/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enabled=1</a:t>
            </a:r>
          </a:p>
          <a:p>
            <a:r>
              <a:rPr lang="en-US" dirty="0" err="1" smtClean="0">
                <a:latin typeface="Courier"/>
                <a:cs typeface="Courier"/>
              </a:rPr>
              <a:t>gpgcheck</a:t>
            </a:r>
            <a:r>
              <a:rPr lang="en-US" dirty="0" smtClean="0">
                <a:latin typeface="Courier"/>
                <a:cs typeface="Courier"/>
              </a:rPr>
              <a:t>=0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6007100"/>
            <a:ext cx="52705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$ yum install </a:t>
            </a:r>
            <a:r>
              <a:rPr lang="en-US" dirty="0" err="1" smtClean="0">
                <a:latin typeface="Courier"/>
                <a:cs typeface="Courier"/>
              </a:rPr>
              <a:t>stratuslab-cli-sysadmin</a:t>
            </a:r>
            <a:endParaRPr lang="en-US" dirty="0" smtClean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Defaults</a:t>
            </a:r>
          </a:p>
          <a:p>
            <a:pPr lvl="1"/>
            <a:r>
              <a:rPr lang="en-US" dirty="0" smtClean="0"/>
              <a:t>Reside in </a:t>
            </a:r>
            <a:r>
              <a:rPr lang="en-US" dirty="0" smtClean="0">
                <a:latin typeface="Courier"/>
                <a:cs typeface="Courier"/>
              </a:rPr>
              <a:t>/etc/</a:t>
            </a:r>
            <a:r>
              <a:rPr lang="en-US" dirty="0" err="1" smtClean="0">
                <a:latin typeface="Courier"/>
                <a:cs typeface="Courier"/>
              </a:rPr>
              <a:t>stratuslab/stratuslab.cfg.ref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Site Parameters</a:t>
            </a:r>
          </a:p>
          <a:p>
            <a:pPr lvl="1"/>
            <a:r>
              <a:rPr lang="en-US" dirty="0" smtClean="0"/>
              <a:t>Reside in </a:t>
            </a:r>
            <a:r>
              <a:rPr lang="en-US" dirty="0" smtClean="0">
                <a:latin typeface="Courier"/>
                <a:cs typeface="Courier"/>
              </a:rPr>
              <a:t>/etc/</a:t>
            </a:r>
            <a:r>
              <a:rPr lang="en-US" dirty="0" err="1" smtClean="0">
                <a:latin typeface="Courier"/>
                <a:cs typeface="Courier"/>
              </a:rPr>
              <a:t>stratuslab/stratuslab.cfg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Using stratus-</a:t>
            </a:r>
            <a:r>
              <a:rPr lang="en-US" dirty="0" err="1" smtClean="0"/>
              <a:t>config</a:t>
            </a:r>
            <a:r>
              <a:rPr lang="en-US" dirty="0" smtClean="0"/>
              <a:t> command:</a:t>
            </a:r>
          </a:p>
          <a:p>
            <a:pPr lvl="1"/>
            <a:r>
              <a:rPr lang="en-US" dirty="0" smtClean="0"/>
              <a:t>Show all parameters: </a:t>
            </a:r>
            <a:r>
              <a:rPr lang="en-US" dirty="0" smtClean="0">
                <a:latin typeface="Courier"/>
                <a:cs typeface="Courier"/>
              </a:rPr>
              <a:t>stratus-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r>
              <a:rPr lang="en-US" dirty="0" smtClean="0">
                <a:latin typeface="Courier"/>
                <a:cs typeface="Courier"/>
              </a:rPr>
              <a:t> --keys 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Parameters in one section: </a:t>
            </a:r>
            <a:r>
              <a:rPr lang="en-US" dirty="0" smtClean="0">
                <a:latin typeface="Courier"/>
                <a:cs typeface="Courier"/>
              </a:rPr>
              <a:t>stratus-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r>
              <a:rPr lang="en-US" dirty="0" smtClean="0">
                <a:latin typeface="Courier"/>
                <a:cs typeface="Courier"/>
              </a:rPr>
              <a:t> --keys -</a:t>
            </a:r>
            <a:r>
              <a:rPr lang="en-US" dirty="0" err="1" smtClean="0">
                <a:latin typeface="Courier"/>
                <a:cs typeface="Courier"/>
              </a:rPr>
              <a:t>s</a:t>
            </a:r>
            <a:r>
              <a:rPr lang="en-US" dirty="0" smtClean="0">
                <a:latin typeface="Courier"/>
                <a:cs typeface="Courier"/>
              </a:rPr>
              <a:t> section</a:t>
            </a:r>
          </a:p>
          <a:p>
            <a:pPr lvl="1"/>
            <a:r>
              <a:rPr lang="en-US" dirty="0" smtClean="0"/>
              <a:t>Show single parameter: </a:t>
            </a:r>
            <a:r>
              <a:rPr lang="en-US" dirty="0" smtClean="0">
                <a:latin typeface="Courier"/>
                <a:cs typeface="Courier"/>
              </a:rPr>
              <a:t>stratus-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param_name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Set a parameter: </a:t>
            </a:r>
            <a:r>
              <a:rPr lang="en-US" dirty="0" smtClean="0">
                <a:latin typeface="Courier"/>
                <a:cs typeface="Courier"/>
              </a:rPr>
              <a:t>stratus-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param_name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param_value</a:t>
            </a:r>
            <a:endParaRPr lang="en-US" dirty="0" smtClean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Step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Set necessary parameters with </a:t>
            </a:r>
            <a:r>
              <a:rPr lang="en-US" dirty="0" smtClean="0">
                <a:latin typeface="Courier"/>
                <a:cs typeface="Courier"/>
              </a:rPr>
              <a:t>stratus-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endParaRPr lang="en-US" dirty="0" smtClean="0">
              <a:latin typeface="Courier"/>
              <a:cs typeface="Courier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Perform installation and configuration with </a:t>
            </a:r>
            <a:r>
              <a:rPr lang="en-US" dirty="0" smtClean="0">
                <a:latin typeface="Courier"/>
                <a:cs typeface="Courier"/>
              </a:rPr>
              <a:t>stratus-install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Test service works correctly</a:t>
            </a:r>
            <a:r>
              <a:rPr lang="en-US" dirty="0" smtClean="0">
                <a:latin typeface="Courier"/>
                <a:cs typeface="Courier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/>
            <a:r>
              <a:rPr lang="en-US" dirty="0" smtClean="0"/>
              <a:t>If something goes wrong, correct configuration with </a:t>
            </a:r>
            <a:r>
              <a:rPr lang="en-US" dirty="0" smtClean="0">
                <a:latin typeface="Courier"/>
                <a:cs typeface="Courier"/>
              </a:rPr>
              <a:t>stratus-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/>
              <a:t>and rerun the installation with </a:t>
            </a:r>
            <a:r>
              <a:rPr lang="en-US" dirty="0" smtClean="0">
                <a:latin typeface="Courier"/>
                <a:cs typeface="Courier"/>
              </a:rPr>
              <a:t>stratus-install</a:t>
            </a:r>
          </a:p>
          <a:p>
            <a:pPr marL="636588" lvl="1" indent="-45720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Install the </a:t>
            </a:r>
            <a:r>
              <a:rPr lang="en-US" dirty="0" err="1" smtClean="0"/>
              <a:t>StratusLab</a:t>
            </a:r>
            <a:r>
              <a:rPr lang="en-US" dirty="0" smtClean="0"/>
              <a:t> administrator CLI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Look at options with</a:t>
            </a:r>
            <a:r>
              <a:rPr lang="en-US" dirty="0" smtClean="0"/>
              <a:t> </a:t>
            </a:r>
            <a:r>
              <a:rPr lang="en-US" dirty="0" smtClean="0">
                <a:latin typeface="Courier"/>
                <a:cs typeface="Courier"/>
              </a:rPr>
              <a:t>--</a:t>
            </a:r>
            <a:r>
              <a:rPr lang="en-US" dirty="0" smtClean="0">
                <a:latin typeface="Courier"/>
                <a:cs typeface="Courier"/>
              </a:rPr>
              <a:t>help </a:t>
            </a:r>
            <a:r>
              <a:rPr lang="en-US" dirty="0" smtClean="0"/>
              <a:t>for </a:t>
            </a:r>
            <a:r>
              <a:rPr lang="en-US" dirty="0" smtClean="0">
                <a:latin typeface="Courier"/>
                <a:cs typeface="Courier"/>
              </a:rPr>
              <a:t>stratus-install</a:t>
            </a:r>
            <a:r>
              <a:rPr lang="en-US" dirty="0" smtClean="0"/>
              <a:t> and </a:t>
            </a:r>
            <a:r>
              <a:rPr lang="en-US" dirty="0" smtClean="0">
                <a:latin typeface="Courier"/>
                <a:cs typeface="Courier"/>
              </a:rPr>
              <a:t>stratus-</a:t>
            </a:r>
            <a:r>
              <a:rPr lang="en-US" dirty="0" err="1" smtClean="0">
                <a:latin typeface="Courier"/>
                <a:cs typeface="Courier"/>
              </a:rPr>
              <a:t>config</a:t>
            </a:r>
            <a:endParaRPr lang="en-US" dirty="0" smtClean="0">
              <a:latin typeface="Courier"/>
              <a:cs typeface="Courier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Look through the defined sections and parameters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Discussion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68400" y="2755900"/>
          <a:ext cx="6845022" cy="27432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673072"/>
                <a:gridCol w="417195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website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http://stratuslab.eu</a:t>
                      </a:r>
                      <a:endParaRPr lang="en-US" sz="2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twitter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@</a:t>
                      </a:r>
                      <a:r>
                        <a:rPr lang="en-US" sz="24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StratusLab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support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support@stratuslab.eu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StratusLab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source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http://github.com/StratusLab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SlipStream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source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http://github.com/slipstream</a:t>
                      </a:r>
                      <a:endParaRPr lang="en-US" sz="2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uslab-template-v4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stratuslab-template-v4.thmx</Template>
  <TotalTime>1537</TotalTime>
  <Words>271</Words>
  <Application>Microsoft Macintosh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stratuslab-template-v4</vt:lpstr>
      <vt:lpstr>Installation Commands</vt:lpstr>
      <vt:lpstr>Install Administrator CLI</vt:lpstr>
      <vt:lpstr>Configuration Parameters</vt:lpstr>
      <vt:lpstr>Three Step Process</vt:lpstr>
      <vt:lpstr>Exercises</vt:lpstr>
      <vt:lpstr>Questions and Discussion</vt:lpstr>
      <vt:lpstr>Slide 7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StratusLab Cloud Distribution</dc:title>
  <dc:creator>Charles</dc:creator>
  <cp:lastModifiedBy>Charles</cp:lastModifiedBy>
  <cp:revision>138</cp:revision>
  <cp:lastPrinted>2013-08-21T08:17:29Z</cp:lastPrinted>
  <dcterms:created xsi:type="dcterms:W3CDTF">2013-10-22T08:22:16Z</dcterms:created>
  <dcterms:modified xsi:type="dcterms:W3CDTF">2013-10-22T09:00:05Z</dcterms:modified>
</cp:coreProperties>
</file>