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handoutMasterIdLst>
    <p:handoutMasterId r:id="rId14"/>
  </p:handoutMasterIdLst>
  <p:sldIdLst>
    <p:sldId id="256" r:id="rId2"/>
    <p:sldId id="306" r:id="rId3"/>
    <p:sldId id="313" r:id="rId4"/>
    <p:sldId id="305" r:id="rId5"/>
    <p:sldId id="314" r:id="rId6"/>
    <p:sldId id="315" r:id="rId7"/>
    <p:sldId id="316" r:id="rId8"/>
    <p:sldId id="317" r:id="rId9"/>
    <p:sldId id="319" r:id="rId10"/>
    <p:sldId id="318" r:id="rId11"/>
    <p:sldId id="275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8BF5E-9447-B649-97F0-34E260DB9F00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8BD47-3B80-7343-9322-2D280B94D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1.png"/><Relationship Id="rId6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276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stratuslab.eu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2013,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your-machine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Cloud Federation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10826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Charles (Cal) Loomis &amp; Mohammed </a:t>
            </a:r>
            <a:r>
              <a:rPr lang="en-US" dirty="0" err="1" smtClean="0"/>
              <a:t>Airaj</a:t>
            </a:r>
            <a:endParaRPr lang="en-US" dirty="0" smtClean="0"/>
          </a:p>
          <a:p>
            <a:r>
              <a:rPr lang="en-US" dirty="0" smtClean="0"/>
              <a:t>LAL, Univ. Paris-</a:t>
            </a:r>
            <a:r>
              <a:rPr lang="en-US" dirty="0" err="1" smtClean="0"/>
              <a:t>Sud</a:t>
            </a:r>
            <a:r>
              <a:rPr lang="en-US" dirty="0" smtClean="0"/>
              <a:t>, CNRS/IN2P3</a:t>
            </a:r>
          </a:p>
          <a:p>
            <a:r>
              <a:rPr lang="en-US" dirty="0" smtClean="0"/>
              <a:t>24-25 October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scientific settings, </a:t>
            </a:r>
            <a:r>
              <a:rPr lang="en-US" dirty="0" err="1" smtClean="0"/>
              <a:t>SlipStream</a:t>
            </a:r>
            <a:r>
              <a:rPr lang="en-US" dirty="0" smtClean="0"/>
              <a:t> </a:t>
            </a:r>
            <a:r>
              <a:rPr lang="en-US" dirty="0" smtClean="0"/>
              <a:t>provides interesting capabilities:</a:t>
            </a:r>
            <a:endParaRPr lang="en-US" dirty="0" smtClean="0"/>
          </a:p>
          <a:p>
            <a:pPr lvl="1"/>
            <a:r>
              <a:rPr lang="en-US" dirty="0" smtClean="0"/>
              <a:t>Provide pre-configured services for </a:t>
            </a:r>
            <a:r>
              <a:rPr lang="en-US" dirty="0" err="1" smtClean="0"/>
              <a:t>admins</a:t>
            </a:r>
            <a:r>
              <a:rPr lang="en-US" dirty="0" smtClean="0"/>
              <a:t> and users</a:t>
            </a:r>
          </a:p>
          <a:p>
            <a:pPr lvl="1"/>
            <a:r>
              <a:rPr lang="en-US" dirty="0" smtClean="0"/>
              <a:t>Allow users to federate resources </a:t>
            </a:r>
            <a:r>
              <a:rPr lang="en-US" dirty="0" smtClean="0"/>
              <a:t>on multiple infrastructures</a:t>
            </a:r>
          </a:p>
          <a:p>
            <a:pPr lvl="1"/>
            <a:r>
              <a:rPr lang="en-US" dirty="0" smtClean="0"/>
              <a:t>Graphical interface to cloud infrastructures</a:t>
            </a:r>
            <a:endParaRPr lang="en-US" dirty="0" smtClean="0"/>
          </a:p>
          <a:p>
            <a:r>
              <a:rPr lang="en-US" dirty="0" smtClean="0"/>
              <a:t>Upcoming Features</a:t>
            </a:r>
          </a:p>
          <a:p>
            <a:pPr lvl="1"/>
            <a:r>
              <a:rPr lang="en-US" dirty="0" err="1" smtClean="0"/>
              <a:t>Autoscaling</a:t>
            </a:r>
            <a:r>
              <a:rPr lang="en-US" dirty="0" smtClean="0"/>
              <a:t> of deployments</a:t>
            </a:r>
          </a:p>
          <a:p>
            <a:pPr lvl="1"/>
            <a:r>
              <a:rPr lang="en-US" dirty="0" smtClean="0"/>
              <a:t>Unified </a:t>
            </a:r>
            <a:r>
              <a:rPr lang="en-US" dirty="0" smtClean="0"/>
              <a:t>dashboard for configured clouds</a:t>
            </a:r>
            <a:endParaRPr lang="en-US" dirty="0" smtClean="0"/>
          </a:p>
          <a:p>
            <a:pPr lvl="1"/>
            <a:r>
              <a:rPr lang="en-US" dirty="0" smtClean="0"/>
              <a:t>Support for wider variety of clouds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68400" y="2755900"/>
          <a:ext cx="6845022" cy="2743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73072"/>
                <a:gridCol w="417195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website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http://stratuslab.eu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twitter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@</a:t>
                      </a:r>
                      <a:r>
                        <a:rPr lang="en-US" sz="24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StratusLab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support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support@stratuslab.eu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StratusLab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http://github.com/StratusLab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SlipStream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http://github.com/slipstream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Transparent Federation</a:t>
            </a:r>
          </a:p>
          <a:p>
            <a:pPr lvl="1"/>
            <a:r>
              <a:rPr lang="en-US" dirty="0" smtClean="0"/>
              <a:t>Site operators “outsource” to other providers</a:t>
            </a:r>
          </a:p>
          <a:p>
            <a:pPr lvl="1"/>
            <a:r>
              <a:rPr lang="en-US" dirty="0" smtClean="0"/>
              <a:t>Completely transparent to end users</a:t>
            </a:r>
          </a:p>
          <a:p>
            <a:pPr lvl="1"/>
            <a:r>
              <a:rPr lang="en-US" dirty="0" smtClean="0"/>
              <a:t>Difficult to achieve in practice because of concerns about data protection, network access and performance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Federation Models (Hybrid Cloud &amp; “Sky” Computing)</a:t>
            </a:r>
            <a:endParaRPr lang="en-US" dirty="0"/>
          </a:p>
        </p:txBody>
      </p:sp>
      <p:pic>
        <p:nvPicPr>
          <p:cNvPr id="9" name="Picture Placeholder 8" descr="cloud-federation-bursting.png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-3563" b="-356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Brokered Federation</a:t>
            </a:r>
          </a:p>
          <a:p>
            <a:pPr lvl="1"/>
            <a:r>
              <a:rPr lang="en-US" dirty="0" smtClean="0"/>
              <a:t>Variety of different cloud infrastructures are visible to users</a:t>
            </a:r>
          </a:p>
          <a:p>
            <a:pPr lvl="1"/>
            <a:r>
              <a:rPr lang="en-US" dirty="0" smtClean="0"/>
              <a:t>Users choose to place virtual machines in particular locations</a:t>
            </a:r>
          </a:p>
          <a:p>
            <a:pPr lvl="1"/>
            <a:r>
              <a:rPr lang="en-US" dirty="0" smtClean="0"/>
              <a:t>Simple clients can handle federation if differences are small</a:t>
            </a:r>
          </a:p>
          <a:p>
            <a:pPr lvl="1"/>
            <a:r>
              <a:rPr lang="en-US" dirty="0" smtClean="0"/>
              <a:t>Orchestrators are needed for larger differences between clouds</a:t>
            </a:r>
          </a:p>
          <a:p>
            <a:endParaRPr lang="en-US" dirty="0" smtClean="0"/>
          </a:p>
          <a:p>
            <a:r>
              <a:rPr lang="en-US" dirty="0" smtClean="0"/>
              <a:t>Both Helix Nebula and EGI take the brokered approach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Federation Models (Hybrid Cloud &amp; “Sky” Computing)</a:t>
            </a:r>
            <a:endParaRPr lang="en-US" dirty="0"/>
          </a:p>
        </p:txBody>
      </p:sp>
      <p:pic>
        <p:nvPicPr>
          <p:cNvPr id="5" name="Picture Placeholder 4" descr="cloud-federation-brokering.png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-6269" b="-626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Cloud </a:t>
            </a:r>
            <a:r>
              <a:rPr lang="en-US" dirty="0" smtClean="0"/>
              <a:t>orchestrator and deployment engine</a:t>
            </a:r>
          </a:p>
          <a:p>
            <a:pPr lvl="1"/>
            <a:r>
              <a:rPr lang="en-US" dirty="0" smtClean="0"/>
              <a:t>Facilitates testing, deployment</a:t>
            </a:r>
            <a:r>
              <a:rPr lang="en-US" dirty="0" smtClean="0"/>
              <a:t>, and </a:t>
            </a:r>
            <a:r>
              <a:rPr lang="en-US" dirty="0" smtClean="0"/>
              <a:t>maintenance of </a:t>
            </a:r>
            <a:r>
              <a:rPr lang="en-US" dirty="0" smtClean="0"/>
              <a:t>complex systems</a:t>
            </a:r>
            <a:endParaRPr lang="en-US" dirty="0" smtClean="0"/>
          </a:p>
          <a:p>
            <a:pPr lvl="1"/>
            <a:r>
              <a:rPr lang="en-US" dirty="0" smtClean="0"/>
              <a:t>Transparent access</a:t>
            </a:r>
            <a:r>
              <a:rPr lang="en-US" dirty="0" smtClean="0"/>
              <a:t> to </a:t>
            </a:r>
            <a:r>
              <a:rPr lang="en-US" dirty="0" smtClean="0"/>
              <a:t>multiple cloud</a:t>
            </a:r>
            <a:r>
              <a:rPr lang="en-US" dirty="0" smtClean="0"/>
              <a:t> infrastructures</a:t>
            </a:r>
            <a:endParaRPr lang="en-US" dirty="0" smtClean="0"/>
          </a:p>
          <a:p>
            <a:pPr lvl="1"/>
            <a:r>
              <a:rPr lang="en-US" dirty="0" smtClean="0"/>
              <a:t>Allows automated</a:t>
            </a:r>
            <a:r>
              <a:rPr lang="en-US" dirty="0" smtClean="0"/>
              <a:t> multi</a:t>
            </a:r>
            <a:r>
              <a:rPr lang="en-US" dirty="0" smtClean="0"/>
              <a:t>-cloud </a:t>
            </a:r>
            <a:r>
              <a:rPr lang="en-US" dirty="0" smtClean="0"/>
              <a:t>deployment of </a:t>
            </a:r>
            <a:r>
              <a:rPr lang="en-US" dirty="0" smtClean="0"/>
              <a:t>systems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SlipStream</a:t>
            </a:r>
            <a:endParaRPr lang="en-US" dirty="0"/>
          </a:p>
        </p:txBody>
      </p:sp>
      <p:pic>
        <p:nvPicPr>
          <p:cNvPr id="8" name="Picture Placeholder 7" descr="screenshot-slipstream.png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-44136" b="-4413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SlipStream</a:t>
            </a:r>
            <a:r>
              <a:rPr lang="en-US" dirty="0" smtClean="0"/>
              <a:t>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Installation</a:t>
            </a:r>
            <a:endParaRPr lang="en-US" dirty="0" smtClean="0"/>
          </a:p>
          <a:p>
            <a:pPr lvl="1"/>
            <a:r>
              <a:rPr lang="en-US" dirty="0" smtClean="0"/>
              <a:t>Development version of </a:t>
            </a:r>
            <a:r>
              <a:rPr lang="en-US" dirty="0" err="1" smtClean="0"/>
              <a:t>SlipStream</a:t>
            </a:r>
            <a:r>
              <a:rPr lang="en-US" dirty="0" smtClean="0"/>
              <a:t> in </a:t>
            </a:r>
            <a:r>
              <a:rPr lang="en-US" dirty="0" err="1" smtClean="0"/>
              <a:t>StratusLab</a:t>
            </a:r>
            <a:r>
              <a:rPr lang="en-US" dirty="0" smtClean="0"/>
              <a:t> repository</a:t>
            </a:r>
            <a:endParaRPr lang="en-US" dirty="0" smtClean="0"/>
          </a:p>
          <a:p>
            <a:pPr lvl="1"/>
            <a:r>
              <a:rPr lang="en-US" dirty="0" smtClean="0"/>
              <a:t>Install server with yum</a:t>
            </a:r>
          </a:p>
          <a:p>
            <a:endParaRPr lang="en-US" dirty="0" smtClean="0"/>
          </a:p>
          <a:p>
            <a:r>
              <a:rPr lang="en-US" dirty="0" smtClean="0"/>
              <a:t>Start Database</a:t>
            </a:r>
          </a:p>
          <a:p>
            <a:pPr lvl="1"/>
            <a:r>
              <a:rPr lang="en-US" dirty="0" smtClean="0"/>
              <a:t>Ignore errors coming from startup script…</a:t>
            </a:r>
          </a:p>
          <a:p>
            <a:endParaRPr lang="en-US" dirty="0" smtClean="0"/>
          </a:p>
          <a:p>
            <a:r>
              <a:rPr lang="en-US" dirty="0" smtClean="0"/>
              <a:t>Start </a:t>
            </a:r>
            <a:r>
              <a:rPr lang="en-US" dirty="0" err="1" smtClean="0"/>
              <a:t>SlipStream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Browse to interface: </a:t>
            </a:r>
            <a:r>
              <a:rPr lang="en-US" dirty="0" smtClean="0">
                <a:hlinkClick r:id="rId2"/>
              </a:rPr>
              <a:t>https://your-machine/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2705100"/>
            <a:ext cx="8343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</a:t>
            </a:r>
            <a:r>
              <a:rPr lang="en-US" dirty="0" smtClean="0">
                <a:latin typeface="Courier"/>
                <a:cs typeface="Courier"/>
              </a:rPr>
              <a:t> yum install -</a:t>
            </a:r>
            <a:r>
              <a:rPr lang="en-US" dirty="0" err="1" smtClean="0">
                <a:latin typeface="Courier"/>
                <a:cs typeface="Courier"/>
              </a:rPr>
              <a:t>y</a:t>
            </a:r>
            <a:r>
              <a:rPr lang="en-US" dirty="0" smtClean="0">
                <a:latin typeface="Courier"/>
                <a:cs typeface="Courier"/>
              </a:rPr>
              <a:t> slipstream-server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095234"/>
            <a:ext cx="8343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</a:t>
            </a:r>
            <a:r>
              <a:rPr lang="en-US" dirty="0" smtClean="0">
                <a:latin typeface="Courier"/>
                <a:cs typeface="Courier"/>
              </a:rPr>
              <a:t> service </a:t>
            </a:r>
            <a:r>
              <a:rPr lang="en-US" dirty="0" err="1" smtClean="0">
                <a:latin typeface="Courier"/>
                <a:cs typeface="Courier"/>
              </a:rPr>
              <a:t>hsqldb</a:t>
            </a:r>
            <a:r>
              <a:rPr lang="en-US" dirty="0" smtClean="0">
                <a:latin typeface="Courier"/>
                <a:cs typeface="Courier"/>
              </a:rPr>
              <a:t> start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232400"/>
            <a:ext cx="8343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service </a:t>
            </a:r>
            <a:r>
              <a:rPr lang="en-US" dirty="0" err="1" smtClean="0">
                <a:latin typeface="Courier"/>
                <a:cs typeface="Courier"/>
              </a:rPr>
              <a:t>cimi</a:t>
            </a:r>
            <a:r>
              <a:rPr lang="en-US" dirty="0" smtClean="0">
                <a:latin typeface="Courier"/>
                <a:cs typeface="Courier"/>
              </a:rPr>
              <a:t> stop  # </a:t>
            </a:r>
            <a:r>
              <a:rPr lang="en-US" dirty="0" smtClean="0">
                <a:latin typeface="Courier"/>
                <a:cs typeface="Courier"/>
              </a:rPr>
              <a:t>CIMI and </a:t>
            </a:r>
            <a:r>
              <a:rPr lang="en-US" dirty="0" err="1" smtClean="0">
                <a:latin typeface="Courier"/>
                <a:cs typeface="Courier"/>
              </a:rPr>
              <a:t>SlipStream</a:t>
            </a:r>
            <a:r>
              <a:rPr lang="en-US" dirty="0" smtClean="0">
                <a:latin typeface="Courier"/>
                <a:cs typeface="Courier"/>
              </a:rPr>
              <a:t> conflict on 443!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$ service slipstream start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SlipStream</a:t>
            </a:r>
            <a:r>
              <a:rPr lang="en-US" dirty="0" smtClean="0"/>
              <a:t>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 in as </a:t>
            </a:r>
            <a:r>
              <a:rPr lang="en-US" dirty="0" err="1" smtClean="0"/>
              <a:t>Superuser</a:t>
            </a:r>
            <a:endParaRPr lang="en-US" dirty="0" smtClean="0"/>
          </a:p>
          <a:p>
            <a:pPr lvl="1"/>
            <a:r>
              <a:rPr lang="en-US" dirty="0" smtClean="0"/>
              <a:t>Username: ‘super’</a:t>
            </a:r>
          </a:p>
          <a:p>
            <a:pPr lvl="1"/>
            <a:r>
              <a:rPr lang="en-US" dirty="0" smtClean="0"/>
              <a:t>Password: ‘</a:t>
            </a:r>
            <a:r>
              <a:rPr lang="en-US" dirty="0" err="1" smtClean="0"/>
              <a:t>siXsQsiXsQ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Should change passwords for all standard </a:t>
            </a:r>
            <a:r>
              <a:rPr lang="en-US" dirty="0" smtClean="0"/>
              <a:t>accounts!</a:t>
            </a:r>
            <a:endParaRPr lang="en-US" dirty="0" smtClean="0"/>
          </a:p>
          <a:p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All docs are available through </a:t>
            </a:r>
            <a:r>
              <a:rPr lang="en-US" dirty="0" err="1" smtClean="0"/>
              <a:t>SlipStream</a:t>
            </a:r>
            <a:r>
              <a:rPr lang="en-US" dirty="0" smtClean="0"/>
              <a:t> interface</a:t>
            </a:r>
          </a:p>
          <a:p>
            <a:r>
              <a:rPr lang="en-US" dirty="0" smtClean="0"/>
              <a:t>Configure for </a:t>
            </a:r>
            <a:r>
              <a:rPr lang="en-US" dirty="0" err="1" smtClean="0"/>
              <a:t>StratusLab</a:t>
            </a:r>
            <a:endParaRPr lang="en-US" dirty="0" smtClean="0"/>
          </a:p>
          <a:p>
            <a:pPr lvl="1"/>
            <a:r>
              <a:rPr lang="en-US" dirty="0" smtClean="0"/>
              <a:t>Connector for </a:t>
            </a:r>
            <a:r>
              <a:rPr lang="en-US" dirty="0" err="1" smtClean="0"/>
              <a:t>StratusLab</a:t>
            </a:r>
            <a:r>
              <a:rPr lang="en-US" dirty="0" smtClean="0"/>
              <a:t> is already installed</a:t>
            </a:r>
          </a:p>
          <a:p>
            <a:pPr lvl="1"/>
            <a:r>
              <a:rPr lang="en-US" dirty="0" smtClean="0"/>
              <a:t>Go to configuration page via “wrench” icon at top</a:t>
            </a:r>
          </a:p>
          <a:p>
            <a:pPr lvl="1"/>
            <a:r>
              <a:rPr lang="en-US" dirty="0" smtClean="0"/>
              <a:t>Provide values for all parameters</a:t>
            </a:r>
          </a:p>
          <a:p>
            <a:pPr lvl="1"/>
            <a:r>
              <a:rPr lang="en-US" dirty="0" smtClean="0"/>
              <a:t>U</a:t>
            </a:r>
            <a:r>
              <a:rPr lang="en-US" dirty="0" smtClean="0"/>
              <a:t>se “</a:t>
            </a:r>
            <a:r>
              <a:rPr lang="en-US" dirty="0" err="1" smtClean="0"/>
              <a:t>pdisk</a:t>
            </a:r>
            <a:r>
              <a:rPr lang="en-US" dirty="0" smtClean="0"/>
              <a:t>” for msg. type, </a:t>
            </a:r>
            <a:r>
              <a:rPr lang="en-US" dirty="0" err="1" smtClean="0"/>
              <a:t>pdisk</a:t>
            </a:r>
            <a:r>
              <a:rPr lang="en-US" dirty="0" smtClean="0"/>
              <a:t> endpoint for msg. endpoint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SlipStream</a:t>
            </a:r>
            <a:r>
              <a:rPr lang="en-US" dirty="0" smtClean="0"/>
              <a:t>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</a:t>
            </a:r>
            <a:r>
              <a:rPr lang="en-US" dirty="0" smtClean="0"/>
              <a:t>it out</a:t>
            </a:r>
            <a:endParaRPr lang="en-US" dirty="0" smtClean="0"/>
          </a:p>
          <a:p>
            <a:pPr lvl="1"/>
            <a:r>
              <a:rPr lang="en-US" dirty="0" smtClean="0"/>
              <a:t>Log in a normal user</a:t>
            </a:r>
          </a:p>
          <a:p>
            <a:pPr lvl="1"/>
            <a:r>
              <a:rPr lang="en-US" dirty="0" smtClean="0"/>
              <a:t>Configure normal user parameters with </a:t>
            </a:r>
            <a:r>
              <a:rPr lang="en-US" dirty="0" err="1" smtClean="0"/>
              <a:t>StratusLab</a:t>
            </a:r>
            <a:r>
              <a:rPr lang="en-US" dirty="0" smtClean="0"/>
              <a:t> credentials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Launch VM: quick start for a single machine</a:t>
            </a:r>
          </a:p>
          <a:p>
            <a:pPr lvl="1"/>
            <a:r>
              <a:rPr lang="en-US" dirty="0" smtClean="0"/>
              <a:t>Run </a:t>
            </a:r>
            <a:r>
              <a:rPr lang="en-US" dirty="0" err="1" smtClean="0"/>
              <a:t>RStudio</a:t>
            </a:r>
            <a:r>
              <a:rPr lang="en-US" dirty="0" smtClean="0"/>
              <a:t>: R-based analysis server</a:t>
            </a:r>
            <a:endParaRPr lang="en-US" dirty="0" smtClean="0"/>
          </a:p>
          <a:p>
            <a:pPr lvl="1"/>
            <a:r>
              <a:rPr lang="en-US" dirty="0" smtClean="0"/>
              <a:t>Torque Cluster: deployment of full batch cluster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Configure for Second Cloud</a:t>
            </a:r>
          </a:p>
          <a:p>
            <a:pPr lvl="1"/>
            <a:r>
              <a:rPr lang="en-US" dirty="0" smtClean="0"/>
              <a:t>Log in a </a:t>
            </a:r>
            <a:r>
              <a:rPr lang="en-US" dirty="0" err="1" smtClean="0"/>
              <a:t>superuser</a:t>
            </a:r>
            <a:endParaRPr lang="en-US" dirty="0" smtClean="0"/>
          </a:p>
          <a:p>
            <a:pPr lvl="1"/>
            <a:r>
              <a:rPr lang="en-US" dirty="0" smtClean="0"/>
              <a:t>Add configuration for a second cloud</a:t>
            </a:r>
          </a:p>
          <a:p>
            <a:r>
              <a:rPr lang="en-US" dirty="0" smtClean="0"/>
              <a:t>Launch Multi-cloud Deployment</a:t>
            </a:r>
          </a:p>
          <a:p>
            <a:pPr lvl="1"/>
            <a:r>
              <a:rPr lang="en-US" dirty="0" smtClean="0"/>
              <a:t>As a normal user</a:t>
            </a:r>
          </a:p>
          <a:p>
            <a:pPr lvl="1"/>
            <a:r>
              <a:rPr lang="en-US" dirty="0" smtClean="0"/>
              <a:t>Copy the multi-cloud deployment</a:t>
            </a:r>
            <a:endParaRPr lang="en-US" dirty="0" smtClean="0"/>
          </a:p>
          <a:p>
            <a:pPr lvl="1"/>
            <a:r>
              <a:rPr lang="en-US" dirty="0" smtClean="0"/>
              <a:t>Modify copy to put one machine in each cloud </a:t>
            </a:r>
          </a:p>
          <a:p>
            <a:pPr lvl="1"/>
            <a:r>
              <a:rPr lang="en-US" dirty="0" smtClean="0"/>
              <a:t>Launch deployment</a:t>
            </a:r>
            <a:endParaRPr lang="en-US" dirty="0" smtClean="0"/>
          </a:p>
          <a:p>
            <a:pPr lvl="1"/>
            <a:r>
              <a:rPr lang="en-US" dirty="0" smtClean="0"/>
              <a:t>Verify that machines are accessible in both clouds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Install </a:t>
            </a:r>
            <a:r>
              <a:rPr lang="en-US" dirty="0" err="1" smtClean="0"/>
              <a:t>SlipStream</a:t>
            </a:r>
            <a:r>
              <a:rPr lang="en-US" dirty="0" smtClean="0"/>
              <a:t> on your frontend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Configure for use on your own cloud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Try out launching of machines and deployments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Configure to federate your neighbor’s cloud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Verify that multi-cloud deployments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1296</TotalTime>
  <Words>499</Words>
  <Application>Microsoft Macintosh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stratuslab-template-v4</vt:lpstr>
      <vt:lpstr>Cloud Federation</vt:lpstr>
      <vt:lpstr>Federation Models (Hybrid Cloud &amp; “Sky” Computing)</vt:lpstr>
      <vt:lpstr>Federation Models (Hybrid Cloud &amp; “Sky” Computing)</vt:lpstr>
      <vt:lpstr>SlipStream</vt:lpstr>
      <vt:lpstr>SlipStream Installation</vt:lpstr>
      <vt:lpstr>SlipStream Configuration</vt:lpstr>
      <vt:lpstr>SlipStream Configuration</vt:lpstr>
      <vt:lpstr>Federation</vt:lpstr>
      <vt:lpstr>Exercises</vt:lpstr>
      <vt:lpstr>Conclusions</vt:lpstr>
      <vt:lpstr>Questions and Discussion</vt:lpstr>
      <vt:lpstr>Slide 12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StratusLab Cloud Distribution</dc:title>
  <dc:creator>Charles</dc:creator>
  <cp:lastModifiedBy>Charles</cp:lastModifiedBy>
  <cp:revision>126</cp:revision>
  <cp:lastPrinted>2013-08-21T08:17:29Z</cp:lastPrinted>
  <dcterms:created xsi:type="dcterms:W3CDTF">2013-10-23T06:16:55Z</dcterms:created>
  <dcterms:modified xsi:type="dcterms:W3CDTF">2013-10-23T06:45:30Z</dcterms:modified>
</cp:coreProperties>
</file>