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6FB5-9093-443F-9CB2-4E070A9D7DC7}" type="datetimeFigureOut">
              <a:rPr lang="fr-FR" smtClean="0"/>
              <a:t>04/07/2012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76E-3D47-4777-9984-C72549B7A5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6FB5-9093-443F-9CB2-4E070A9D7DC7}" type="datetimeFigureOut">
              <a:rPr lang="fr-FR" smtClean="0"/>
              <a:t>04/07/2012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76E-3D47-4777-9984-C72549B7A5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6FB5-9093-443F-9CB2-4E070A9D7DC7}" type="datetimeFigureOut">
              <a:rPr lang="fr-FR" smtClean="0"/>
              <a:t>04/07/2012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76E-3D47-4777-9984-C72549B7A5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6FB5-9093-443F-9CB2-4E070A9D7DC7}" type="datetimeFigureOut">
              <a:rPr lang="fr-FR" smtClean="0"/>
              <a:t>04/07/2012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76E-3D47-4777-9984-C72549B7A5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6FB5-9093-443F-9CB2-4E070A9D7DC7}" type="datetimeFigureOut">
              <a:rPr lang="fr-FR" smtClean="0"/>
              <a:t>04/07/2012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76E-3D47-4777-9984-C72549B7A5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6FB5-9093-443F-9CB2-4E070A9D7DC7}" type="datetimeFigureOut">
              <a:rPr lang="fr-FR" smtClean="0"/>
              <a:t>04/07/2012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76E-3D47-4777-9984-C72549B7A5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6FB5-9093-443F-9CB2-4E070A9D7DC7}" type="datetimeFigureOut">
              <a:rPr lang="fr-FR" smtClean="0"/>
              <a:t>04/07/2012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76E-3D47-4777-9984-C72549B7A5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6FB5-9093-443F-9CB2-4E070A9D7DC7}" type="datetimeFigureOut">
              <a:rPr lang="fr-FR" smtClean="0"/>
              <a:t>04/07/2012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76E-3D47-4777-9984-C72549B7A5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6FB5-9093-443F-9CB2-4E070A9D7DC7}" type="datetimeFigureOut">
              <a:rPr lang="fr-FR" smtClean="0"/>
              <a:t>04/07/2012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76E-3D47-4777-9984-C72549B7A5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6FB5-9093-443F-9CB2-4E070A9D7DC7}" type="datetimeFigureOut">
              <a:rPr lang="fr-FR" smtClean="0"/>
              <a:t>04/07/2012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76E-3D47-4777-9984-C72549B7A5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6FB5-9093-443F-9CB2-4E070A9D7DC7}" type="datetimeFigureOut">
              <a:rPr lang="fr-FR" smtClean="0"/>
              <a:t>04/07/2012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876E-3D47-4777-9984-C72549B7A55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6FB5-9093-443F-9CB2-4E070A9D7DC7}" type="datetimeFigureOut">
              <a:rPr lang="fr-FR" smtClean="0"/>
              <a:t>04/07/2012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5876E-3D47-4777-9984-C72549B7A55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12332347"/>
              </p:ext>
            </p:extLst>
          </p:nvPr>
        </p:nvGraphicFramePr>
        <p:xfrm>
          <a:off x="214282" y="214289"/>
          <a:ext cx="8715436" cy="6302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3852"/>
                <a:gridCol w="976109"/>
                <a:gridCol w="1051193"/>
                <a:gridCol w="976109"/>
                <a:gridCol w="1201364"/>
                <a:gridCol w="1616809"/>
              </a:tblGrid>
              <a:tr h="31161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IPNO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LLR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CSNSM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IRFU</a:t>
                      </a:r>
                      <a:endParaRPr lang="fr-FR" dirty="0"/>
                    </a:p>
                  </a:txBody>
                  <a:tcPr/>
                </a:tc>
              </a:tr>
              <a:tr h="30944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SPIRAL2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</a:tr>
              <a:tr h="30944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XFEL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</a:tr>
              <a:tr h="100569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CERN : LINAC4,</a:t>
                      </a:r>
                      <a:r>
                        <a:rPr lang="fr-FR" sz="1600" baseline="0" dirty="0" smtClean="0"/>
                        <a:t> SPL , Accelerator </a:t>
                      </a:r>
                      <a:r>
                        <a:rPr lang="fr-FR" sz="1600" baseline="0" dirty="0" err="1" smtClean="0"/>
                        <a:t>Magnets</a:t>
                      </a:r>
                      <a:r>
                        <a:rPr lang="fr-FR" sz="1600" baseline="0" dirty="0" smtClean="0"/>
                        <a:t> , CLIC &amp; Detector </a:t>
                      </a:r>
                      <a:r>
                        <a:rPr lang="fr-FR" sz="1600" baseline="0" dirty="0" err="1" smtClean="0"/>
                        <a:t>Magnets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</a:tr>
              <a:tr h="30944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FAIR &amp; R3B </a:t>
                      </a:r>
                      <a:r>
                        <a:rPr lang="fr-FR" sz="1600" dirty="0" err="1" smtClean="0"/>
                        <a:t>Glad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</a:tr>
              <a:tr h="30944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ESS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</a:tr>
              <a:tr h="30944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CILEX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</a:tr>
              <a:tr h="309444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ThomX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</a:tr>
              <a:tr h="309444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Andromede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0944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IFMIF/EVEDA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</a:tr>
              <a:tr h="30944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IPHI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</a:tr>
              <a:tr h="30944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MAX/MYRRHA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</a:tr>
              <a:tr h="541527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Thin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layers</a:t>
                      </a:r>
                      <a:r>
                        <a:rPr lang="fr-FR" sz="1600" dirty="0" smtClean="0"/>
                        <a:t> Supra RF &amp; HTS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</a:tr>
              <a:tr h="30944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ISEULT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</a:tr>
              <a:tr h="30944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JT60SA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08149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Affichage à l'écran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launeBL</dc:creator>
  <cp:lastModifiedBy>launeBL</cp:lastModifiedBy>
  <cp:revision>1</cp:revision>
  <dcterms:created xsi:type="dcterms:W3CDTF">2012-07-04T19:00:36Z</dcterms:created>
  <dcterms:modified xsi:type="dcterms:W3CDTF">2012-07-04T19:02:22Z</dcterms:modified>
</cp:coreProperties>
</file>