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796C-013D-4DEA-9FA3-0D8F3FDB994A}" type="datetimeFigureOut">
              <a:rPr lang="fr-FR" smtClean="0"/>
              <a:t>26/06/2012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1534-C798-4FC2-A2BC-B5EF9FBC2A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796C-013D-4DEA-9FA3-0D8F3FDB994A}" type="datetimeFigureOut">
              <a:rPr lang="fr-FR" smtClean="0"/>
              <a:t>26/06/2012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1534-C798-4FC2-A2BC-B5EF9FBC2A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796C-013D-4DEA-9FA3-0D8F3FDB994A}" type="datetimeFigureOut">
              <a:rPr lang="fr-FR" smtClean="0"/>
              <a:t>26/06/2012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1534-C798-4FC2-A2BC-B5EF9FBC2A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796C-013D-4DEA-9FA3-0D8F3FDB994A}" type="datetimeFigureOut">
              <a:rPr lang="fr-FR" smtClean="0"/>
              <a:t>26/06/2012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1534-C798-4FC2-A2BC-B5EF9FBC2A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796C-013D-4DEA-9FA3-0D8F3FDB994A}" type="datetimeFigureOut">
              <a:rPr lang="fr-FR" smtClean="0"/>
              <a:t>26/06/2012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1534-C798-4FC2-A2BC-B5EF9FBC2A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796C-013D-4DEA-9FA3-0D8F3FDB994A}" type="datetimeFigureOut">
              <a:rPr lang="fr-FR" smtClean="0"/>
              <a:t>26/06/2012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1534-C798-4FC2-A2BC-B5EF9FBC2A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796C-013D-4DEA-9FA3-0D8F3FDB994A}" type="datetimeFigureOut">
              <a:rPr lang="fr-FR" smtClean="0"/>
              <a:t>26/06/2012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1534-C798-4FC2-A2BC-B5EF9FBC2A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796C-013D-4DEA-9FA3-0D8F3FDB994A}" type="datetimeFigureOut">
              <a:rPr lang="fr-FR" smtClean="0"/>
              <a:t>26/06/2012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1534-C798-4FC2-A2BC-B5EF9FBC2A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796C-013D-4DEA-9FA3-0D8F3FDB994A}" type="datetimeFigureOut">
              <a:rPr lang="fr-FR" smtClean="0"/>
              <a:t>26/06/2012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1534-C798-4FC2-A2BC-B5EF9FBC2A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796C-013D-4DEA-9FA3-0D8F3FDB994A}" type="datetimeFigureOut">
              <a:rPr lang="fr-FR" smtClean="0"/>
              <a:t>26/06/2012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1534-C798-4FC2-A2BC-B5EF9FBC2A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796C-013D-4DEA-9FA3-0D8F3FDB994A}" type="datetimeFigureOut">
              <a:rPr lang="fr-FR" smtClean="0"/>
              <a:t>26/06/2012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1534-C798-4FC2-A2BC-B5EF9FBC2A5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C796C-013D-4DEA-9FA3-0D8F3FDB994A}" type="datetimeFigureOut">
              <a:rPr lang="fr-FR" smtClean="0"/>
              <a:t>26/06/2012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21534-C798-4FC2-A2BC-B5EF9FBC2A5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ous-titr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 fontScale="400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fr-FR" dirty="0" smtClean="0"/>
              <a:t> P2IO Communication</a:t>
            </a:r>
          </a:p>
          <a:p>
            <a:pPr>
              <a:buFont typeface="Wingdings 2" pitchFamily="18" charset="2"/>
              <a:buNone/>
            </a:pPr>
            <a:r>
              <a:rPr lang="fr-FR" dirty="0" smtClean="0"/>
              <a:t>Catherine </a:t>
            </a:r>
            <a:r>
              <a:rPr lang="fr-FR" dirty="0" err="1" smtClean="0"/>
              <a:t>Cougrand</a:t>
            </a:r>
            <a:r>
              <a:rPr lang="fr-FR" dirty="0" smtClean="0"/>
              <a:t> (IAS)</a:t>
            </a:r>
          </a:p>
          <a:p>
            <a:pPr>
              <a:buFont typeface="Wingdings 2" pitchFamily="18" charset="2"/>
              <a:buNone/>
            </a:pPr>
            <a:endParaRPr lang="fr-FR" dirty="0" smtClean="0"/>
          </a:p>
          <a:p>
            <a:pPr>
              <a:buFont typeface="Wingdings 2" pitchFamily="18" charset="2"/>
              <a:buNone/>
            </a:pPr>
            <a:r>
              <a:rPr lang="fr-FR" dirty="0" smtClean="0"/>
              <a:t>P2IO </a:t>
            </a:r>
            <a:r>
              <a:rPr lang="fr-FR" dirty="0" err="1" smtClean="0"/>
              <a:t>Scientific</a:t>
            </a:r>
            <a:r>
              <a:rPr lang="fr-FR" dirty="0" smtClean="0"/>
              <a:t> Council , </a:t>
            </a:r>
            <a:r>
              <a:rPr lang="fr-FR" dirty="0" err="1" smtClean="0"/>
              <a:t>June</a:t>
            </a:r>
            <a:r>
              <a:rPr lang="fr-FR" dirty="0" smtClean="0"/>
              <a:t> 27-28 2012</a:t>
            </a:r>
          </a:p>
          <a:p>
            <a:pPr>
              <a:buFont typeface="Wingdings 2" pitchFamily="18" charset="2"/>
              <a:buNone/>
            </a:pPr>
            <a:endParaRPr lang="fr-FR" dirty="0" smtClean="0"/>
          </a:p>
          <a:p>
            <a:pPr>
              <a:buFont typeface="Wingdings 2" pitchFamily="18" charset="2"/>
              <a:buNone/>
            </a:pPr>
            <a:endParaRPr lang="fr-FR" sz="4000" dirty="0" smtClean="0"/>
          </a:p>
        </p:txBody>
      </p:sp>
      <p:pic>
        <p:nvPicPr>
          <p:cNvPr id="5123" name="Image 3" descr="bandeau_P2i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13" y="509588"/>
            <a:ext cx="8034337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P2IO communication goals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err="1" smtClean="0"/>
              <a:t>Highest</a:t>
            </a:r>
            <a:r>
              <a:rPr lang="fr-FR" sz="2800" dirty="0" smtClean="0"/>
              <a:t> possible </a:t>
            </a:r>
            <a:r>
              <a:rPr lang="fr-FR" sz="2800" dirty="0" err="1" smtClean="0"/>
              <a:t>visibility</a:t>
            </a:r>
            <a:endParaRPr lang="fr-FR" sz="2800" dirty="0" smtClean="0"/>
          </a:p>
          <a:p>
            <a:pPr lvl="1"/>
            <a:r>
              <a:rPr lang="fr-FR" dirty="0" smtClean="0"/>
              <a:t>International</a:t>
            </a:r>
          </a:p>
          <a:p>
            <a:pPr lvl="1"/>
            <a:r>
              <a:rPr lang="fr-FR" dirty="0" smtClean="0"/>
              <a:t>National</a:t>
            </a:r>
          </a:p>
          <a:p>
            <a:pPr lvl="1"/>
            <a:r>
              <a:rPr lang="fr-FR" dirty="0" smtClean="0"/>
              <a:t>Local</a:t>
            </a:r>
          </a:p>
          <a:p>
            <a:pPr lvl="1"/>
            <a:r>
              <a:rPr lang="fr-FR" dirty="0" err="1" smtClean="0"/>
              <a:t>Internal</a:t>
            </a:r>
            <a:endParaRPr lang="fr-FR" dirty="0" smtClean="0"/>
          </a:p>
          <a:p>
            <a:r>
              <a:rPr lang="fr-FR" sz="2800" dirty="0" smtClean="0"/>
              <a:t> </a:t>
            </a:r>
            <a:r>
              <a:rPr lang="fr-FR" sz="2800" dirty="0" err="1" smtClean="0"/>
              <a:t>Favour</a:t>
            </a:r>
            <a:r>
              <a:rPr lang="fr-FR" sz="2800" dirty="0" smtClean="0"/>
              <a:t> </a:t>
            </a:r>
            <a:r>
              <a:rPr lang="fr-FR" sz="2800" dirty="0" err="1" smtClean="0"/>
              <a:t>Internal</a:t>
            </a:r>
            <a:r>
              <a:rPr lang="fr-FR" sz="2800" dirty="0" smtClean="0"/>
              <a:t> </a:t>
            </a:r>
            <a:r>
              <a:rPr lang="fr-FR" sz="2800" dirty="0" err="1" smtClean="0"/>
              <a:t>dynamics</a:t>
            </a:r>
            <a:endParaRPr lang="fr-FR" sz="2800" dirty="0" smtClean="0"/>
          </a:p>
          <a:p>
            <a:r>
              <a:rPr lang="fr-FR" sz="2800" dirty="0" smtClean="0"/>
              <a:t>Support and </a:t>
            </a:r>
            <a:r>
              <a:rPr lang="fr-FR" sz="2800" dirty="0" err="1" smtClean="0"/>
              <a:t>boost</a:t>
            </a:r>
            <a:r>
              <a:rPr lang="fr-FR" sz="2800" dirty="0" smtClean="0"/>
              <a:t> </a:t>
            </a:r>
            <a:r>
              <a:rPr lang="fr-FR" sz="2800" dirty="0" err="1" smtClean="0"/>
              <a:t>outreach</a:t>
            </a:r>
            <a:r>
              <a:rPr lang="fr-FR" sz="2800" dirty="0" smtClean="0"/>
              <a:t> </a:t>
            </a:r>
            <a:r>
              <a:rPr lang="fr-FR" sz="2800" dirty="0" err="1" smtClean="0"/>
              <a:t>activities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all </a:t>
            </a:r>
            <a:r>
              <a:rPr lang="fr-FR" sz="2800" dirty="0" err="1" smtClean="0"/>
              <a:t>participating</a:t>
            </a:r>
            <a:r>
              <a:rPr lang="fr-FR" sz="2800" dirty="0" smtClean="0"/>
              <a:t> </a:t>
            </a:r>
            <a:r>
              <a:rPr lang="fr-FR" sz="2800" dirty="0" err="1" smtClean="0"/>
              <a:t>laboratories</a:t>
            </a:r>
            <a:endParaRPr lang="fr-FR" sz="2800" dirty="0" smtClean="0"/>
          </a:p>
          <a:p>
            <a:r>
              <a:rPr lang="fr-FR" sz="2800" dirty="0" smtClean="0"/>
              <a:t>« Official » communications</a:t>
            </a:r>
          </a:p>
          <a:p>
            <a:r>
              <a:rPr lang="fr-FR" sz="2800" dirty="0" err="1" smtClean="0"/>
              <a:t>Regular</a:t>
            </a:r>
            <a:r>
              <a:rPr lang="fr-FR" sz="2800" dirty="0" smtClean="0"/>
              <a:t> meeting of P2IO </a:t>
            </a:r>
            <a:r>
              <a:rPr lang="fr-FR" sz="2800" dirty="0" err="1" smtClean="0"/>
              <a:t>labs</a:t>
            </a:r>
            <a:r>
              <a:rPr lang="fr-FR" sz="2800" dirty="0" smtClean="0"/>
              <a:t> communication </a:t>
            </a:r>
            <a:r>
              <a:rPr lang="fr-FR" sz="2800" dirty="0" err="1" smtClean="0"/>
              <a:t>officers</a:t>
            </a:r>
            <a:endParaRPr lang="fr-FR" sz="2800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23" descr="logo_P2i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4175" y="6021388"/>
            <a:ext cx="11398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P2IO </a:t>
            </a:r>
            <a:r>
              <a:rPr lang="fr-FR" dirty="0" err="1" smtClean="0"/>
              <a:t>communcations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strategic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P2IO web site</a:t>
            </a:r>
          </a:p>
          <a:p>
            <a:r>
              <a:rPr lang="fr-FR" dirty="0" smtClean="0"/>
              <a:t>P2IO brochure: French and English</a:t>
            </a:r>
          </a:p>
          <a:p>
            <a:r>
              <a:rPr lang="fr-FR" dirty="0" smtClean="0"/>
              <a:t>P2IO Newsletter</a:t>
            </a:r>
          </a:p>
          <a:p>
            <a:pPr lvl="1"/>
            <a:r>
              <a:rPr lang="fr-FR" dirty="0" smtClean="0"/>
              <a:t>Essential </a:t>
            </a:r>
            <a:r>
              <a:rPr lang="fr-FR" dirty="0" err="1" smtClean="0"/>
              <a:t>channel</a:t>
            </a:r>
            <a:r>
              <a:rPr lang="fr-FR" dirty="0" smtClean="0"/>
              <a:t> to </a:t>
            </a:r>
            <a:r>
              <a:rPr lang="fr-FR" dirty="0" err="1" smtClean="0"/>
              <a:t>spread</a:t>
            </a:r>
            <a:r>
              <a:rPr lang="fr-FR" dirty="0" smtClean="0"/>
              <a:t> P2IO news and inter-</a:t>
            </a:r>
            <a:r>
              <a:rPr lang="fr-FR" dirty="0" err="1" smtClean="0"/>
              <a:t>lab</a:t>
            </a:r>
            <a:r>
              <a:rPr lang="fr-FR" dirty="0" smtClean="0"/>
              <a:t> information</a:t>
            </a:r>
          </a:p>
          <a:p>
            <a:r>
              <a:rPr lang="fr-FR" dirty="0" smtClean="0"/>
              <a:t>P2IO </a:t>
            </a:r>
            <a:r>
              <a:rPr lang="fr-FR" dirty="0" err="1" smtClean="0"/>
              <a:t>events</a:t>
            </a:r>
            <a:endParaRPr lang="fr-FR" dirty="0" smtClean="0"/>
          </a:p>
          <a:p>
            <a:pPr lvl="1"/>
            <a:r>
              <a:rPr lang="fr-FR" dirty="0" smtClean="0"/>
              <a:t>Kick off meeting (</a:t>
            </a:r>
            <a:r>
              <a:rPr lang="fr-FR" dirty="0" err="1" smtClean="0"/>
              <a:t>January</a:t>
            </a:r>
            <a:r>
              <a:rPr lang="fr-FR" dirty="0" smtClean="0"/>
              <a:t> 11, 2012)</a:t>
            </a:r>
            <a:endParaRPr lang="fr-FR" dirty="0" smtClean="0"/>
          </a:p>
          <a:p>
            <a:pPr lvl="1"/>
            <a:r>
              <a:rPr lang="fr-FR" dirty="0" smtClean="0"/>
              <a:t>« Journée des entrants » (</a:t>
            </a:r>
            <a:r>
              <a:rPr lang="fr-FR" dirty="0" smtClean="0"/>
              <a:t>M</a:t>
            </a:r>
            <a:r>
              <a:rPr lang="fr-FR" dirty="0" smtClean="0"/>
              <a:t>arch 28, 2012)</a:t>
            </a:r>
          </a:p>
        </p:txBody>
      </p:sp>
      <p:pic>
        <p:nvPicPr>
          <p:cNvPr id="4" name="Image 23" descr="logo_P2i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4175" y="6021388"/>
            <a:ext cx="11398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2IO_entra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pic>
        <p:nvPicPr>
          <p:cNvPr id="5" name="Image 23" descr="logo_P2i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175" y="6021388"/>
            <a:ext cx="11398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Newsletter questionnaire</a:t>
            </a:r>
            <a:endParaRPr lang="fr-FR" dirty="0"/>
          </a:p>
        </p:txBody>
      </p:sp>
      <p:pic>
        <p:nvPicPr>
          <p:cNvPr id="3379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7857" y="1600200"/>
            <a:ext cx="47682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23" descr="logo_P2i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175" y="6021388"/>
            <a:ext cx="11398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Nuit des 2 Infinis</a:t>
            </a:r>
            <a:endParaRPr lang="fr-FR" dirty="0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6793" y="1600200"/>
            <a:ext cx="64304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23" descr="logo_P2i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175" y="6021388"/>
            <a:ext cx="11398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Nuit des 2 Infinis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 smtClean="0"/>
              <a:t>Large-</a:t>
            </a:r>
            <a:r>
              <a:rPr lang="fr-FR" sz="2800" dirty="0" err="1" smtClean="0"/>
              <a:t>scale</a:t>
            </a:r>
            <a:r>
              <a:rPr lang="fr-FR" sz="2800" dirty="0" smtClean="0"/>
              <a:t> </a:t>
            </a:r>
            <a:r>
              <a:rPr lang="fr-FR" sz="2800" dirty="0" err="1" smtClean="0"/>
              <a:t>general</a:t>
            </a:r>
            <a:r>
              <a:rPr lang="fr-FR" sz="2800" dirty="0" smtClean="0"/>
              <a:t> public </a:t>
            </a:r>
            <a:r>
              <a:rPr lang="fr-FR" sz="2800" dirty="0" err="1" smtClean="0"/>
              <a:t>event</a:t>
            </a:r>
            <a:r>
              <a:rPr lang="fr-FR" sz="2800" dirty="0" smtClean="0"/>
              <a:t>, in the spirit of « Nuit des particules »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ICHEP2010 in Le Grand Rex </a:t>
            </a:r>
          </a:p>
          <a:p>
            <a:r>
              <a:rPr lang="fr-FR" sz="2800" dirty="0" err="1" smtClean="0"/>
              <a:t>Conference</a:t>
            </a:r>
            <a:r>
              <a:rPr lang="fr-FR" sz="2800" dirty="0" smtClean="0"/>
              <a:t> and discussion</a:t>
            </a:r>
          </a:p>
          <a:p>
            <a:r>
              <a:rPr lang="fr-FR" sz="2800" dirty="0" err="1" smtClean="0"/>
              <a:t>Various</a:t>
            </a:r>
            <a:r>
              <a:rPr lang="fr-FR" sz="2800" dirty="0" smtClean="0"/>
              <a:t> animations, live </a:t>
            </a:r>
            <a:r>
              <a:rPr lang="fr-FR" sz="2800" dirty="0" err="1" smtClean="0"/>
              <a:t>with</a:t>
            </a:r>
            <a:r>
              <a:rPr lang="fr-FR" sz="2800" dirty="0" smtClean="0"/>
              <a:t> Grenoble</a:t>
            </a:r>
          </a:p>
          <a:p>
            <a:r>
              <a:rPr lang="fr-FR" sz="2800" dirty="0" smtClean="0"/>
              <a:t>One-man show « </a:t>
            </a:r>
            <a:r>
              <a:rPr lang="fr-FR" sz="2800" dirty="0" err="1" smtClean="0"/>
              <a:t>Dark</a:t>
            </a:r>
            <a:r>
              <a:rPr lang="fr-FR" sz="2800" dirty="0" smtClean="0"/>
              <a:t> Night and the </a:t>
            </a:r>
            <a:r>
              <a:rPr lang="fr-FR" sz="2800" dirty="0" err="1" smtClean="0"/>
              <a:t>two</a:t>
            </a:r>
            <a:r>
              <a:rPr lang="fr-FR" sz="2800" dirty="0" smtClean="0"/>
              <a:t> </a:t>
            </a:r>
            <a:r>
              <a:rPr lang="fr-FR" sz="2800" dirty="0" err="1" smtClean="0"/>
              <a:t>Infinities</a:t>
            </a:r>
            <a:r>
              <a:rPr lang="fr-FR" sz="2800" dirty="0" smtClean="0"/>
              <a:t> » by Norbert the Cat</a:t>
            </a:r>
          </a:p>
          <a:p>
            <a:r>
              <a:rPr lang="fr-FR" sz="2800" dirty="0" smtClean="0"/>
              <a:t>900 people </a:t>
            </a:r>
            <a:r>
              <a:rPr lang="fr-FR" sz="2800" dirty="0" err="1" smtClean="0"/>
              <a:t>expected</a:t>
            </a:r>
            <a:r>
              <a:rPr lang="fr-FR" sz="2800" dirty="0" smtClean="0"/>
              <a:t> in Massy</a:t>
            </a:r>
          </a:p>
          <a:p>
            <a:r>
              <a:rPr lang="fr-FR" sz="2800" dirty="0" smtClean="0"/>
              <a:t>Trend </a:t>
            </a:r>
            <a:r>
              <a:rPr lang="fr-FR" sz="2800" dirty="0" err="1" smtClean="0"/>
              <a:t>towards</a:t>
            </a:r>
            <a:r>
              <a:rPr lang="fr-FR" sz="2800" dirty="0" smtClean="0"/>
              <a:t> national and </a:t>
            </a:r>
            <a:r>
              <a:rPr lang="fr-FR" sz="2800" dirty="0" err="1" smtClean="0"/>
              <a:t>yearly</a:t>
            </a:r>
            <a:r>
              <a:rPr lang="fr-FR" sz="2800" dirty="0" smtClean="0"/>
              <a:t> </a:t>
            </a:r>
            <a:r>
              <a:rPr lang="fr-FR" sz="2800" dirty="0" err="1" smtClean="0"/>
              <a:t>event</a:t>
            </a:r>
            <a:endParaRPr lang="fr-FR" sz="2800" dirty="0" smtClean="0"/>
          </a:p>
          <a:p>
            <a:r>
              <a:rPr lang="fr-FR" sz="2800" dirty="0" err="1" smtClean="0"/>
              <a:t>Big</a:t>
            </a:r>
            <a:r>
              <a:rPr lang="fr-FR" sz="2800" dirty="0" smtClean="0"/>
              <a:t> </a:t>
            </a:r>
            <a:r>
              <a:rPr lang="fr-FR" sz="2800" dirty="0" err="1" smtClean="0"/>
              <a:t>buzz</a:t>
            </a:r>
            <a:r>
              <a:rPr lang="fr-FR" sz="2800" dirty="0" smtClean="0"/>
              <a:t> </a:t>
            </a:r>
            <a:r>
              <a:rPr lang="fr-FR" sz="2800" dirty="0" err="1" smtClean="0"/>
              <a:t>campaign</a:t>
            </a:r>
            <a:endParaRPr lang="fr-FR" sz="2800" dirty="0"/>
          </a:p>
        </p:txBody>
      </p:sp>
      <p:pic>
        <p:nvPicPr>
          <p:cNvPr id="4" name="Image 23" descr="logo_P2i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4175" y="6021388"/>
            <a:ext cx="11398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Support to </a:t>
            </a:r>
            <a:r>
              <a:rPr lang="fr-FR" dirty="0" err="1" smtClean="0"/>
              <a:t>outreach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Sciences ACO</a:t>
            </a:r>
          </a:p>
          <a:p>
            <a:r>
              <a:rPr lang="fr-FR" dirty="0" smtClean="0"/>
              <a:t>Support to « Quark Poker »</a:t>
            </a:r>
          </a:p>
          <a:p>
            <a:r>
              <a:rPr lang="fr-FR" dirty="0" smtClean="0"/>
              <a:t>Brochures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conferences</a:t>
            </a:r>
            <a:endParaRPr lang="fr-FR" dirty="0" smtClean="0"/>
          </a:p>
          <a:p>
            <a:r>
              <a:rPr lang="fr-FR" dirty="0" smtClean="0"/>
              <a:t>P2IO support to </a:t>
            </a:r>
            <a:r>
              <a:rPr lang="fr-FR" dirty="0" err="1" smtClean="0"/>
              <a:t>students</a:t>
            </a:r>
            <a:r>
              <a:rPr lang="fr-FR" dirty="0" smtClean="0"/>
              <a:t> </a:t>
            </a:r>
            <a:r>
              <a:rPr lang="fr-FR" dirty="0" err="1" smtClean="0"/>
              <a:t>visits</a:t>
            </a:r>
            <a:r>
              <a:rPr lang="fr-FR" dirty="0" smtClean="0"/>
              <a:t> to </a:t>
            </a:r>
            <a:r>
              <a:rPr lang="fr-FR" dirty="0" err="1" smtClean="0"/>
              <a:t>labs</a:t>
            </a:r>
            <a:endParaRPr lang="fr-FR" dirty="0" smtClean="0"/>
          </a:p>
          <a:p>
            <a:r>
              <a:rPr lang="fr-FR" dirty="0" smtClean="0"/>
              <a:t>P2IO support to exhibitions (« Physique et Santé »)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23" descr="logo_P2i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4175" y="6021388"/>
            <a:ext cx="11398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Many</a:t>
            </a:r>
            <a:r>
              <a:rPr lang="fr-FR" dirty="0" smtClean="0"/>
              <a:t> communication actions in support of P2IO </a:t>
            </a:r>
            <a:r>
              <a:rPr lang="fr-FR" dirty="0" err="1" smtClean="0"/>
              <a:t>visibility</a:t>
            </a:r>
            <a:r>
              <a:rPr lang="fr-FR" dirty="0" smtClean="0"/>
              <a:t> and </a:t>
            </a:r>
            <a:r>
              <a:rPr lang="fr-FR" dirty="0" err="1" smtClean="0"/>
              <a:t>general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endParaRPr lang="fr-FR" dirty="0" smtClean="0"/>
          </a:p>
          <a:p>
            <a:r>
              <a:rPr lang="fr-FR" dirty="0" err="1" smtClean="0"/>
              <a:t>Next</a:t>
            </a:r>
            <a:r>
              <a:rPr lang="fr-FR" dirty="0" smtClean="0"/>
              <a:t> important </a:t>
            </a:r>
            <a:r>
              <a:rPr lang="fr-FR" dirty="0" err="1" smtClean="0"/>
              <a:t>event</a:t>
            </a:r>
            <a:r>
              <a:rPr lang="fr-FR" dirty="0" smtClean="0"/>
              <a:t> : « La Nuit des 2 Infinis »</a:t>
            </a:r>
          </a:p>
          <a:p>
            <a:r>
              <a:rPr lang="fr-FR" dirty="0" smtClean="0"/>
              <a:t>Excellent team spirit </a:t>
            </a:r>
            <a:r>
              <a:rPr lang="fr-FR" dirty="0" err="1" smtClean="0"/>
              <a:t>between</a:t>
            </a:r>
            <a:r>
              <a:rPr lang="fr-FR" dirty="0" smtClean="0"/>
              <a:t> P2IO communication </a:t>
            </a:r>
            <a:r>
              <a:rPr lang="fr-FR" dirty="0" err="1" smtClean="0"/>
              <a:t>officers</a:t>
            </a:r>
            <a:r>
              <a:rPr lang="fr-FR" dirty="0" smtClean="0"/>
              <a:t> group !</a:t>
            </a:r>
          </a:p>
          <a:p>
            <a:endParaRPr lang="fr-FR" dirty="0"/>
          </a:p>
        </p:txBody>
      </p:sp>
      <p:pic>
        <p:nvPicPr>
          <p:cNvPr id="4" name="Image 23" descr="logo_P2i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4175" y="6021388"/>
            <a:ext cx="11398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Affichage à l'écran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P2IO communication goals</vt:lpstr>
      <vt:lpstr>P2IO communcations strategic tools</vt:lpstr>
      <vt:lpstr>Diapositive 4</vt:lpstr>
      <vt:lpstr>Newsletter questionnaire</vt:lpstr>
      <vt:lpstr>La Nuit des 2 Infinis</vt:lpstr>
      <vt:lpstr>La Nuit des 2 Infinis</vt:lpstr>
      <vt:lpstr>Support to outreach activities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WORMSER</dc:creator>
  <cp:lastModifiedBy>WORMSER</cp:lastModifiedBy>
  <cp:revision>1</cp:revision>
  <dcterms:created xsi:type="dcterms:W3CDTF">2012-06-26T20:05:43Z</dcterms:created>
  <dcterms:modified xsi:type="dcterms:W3CDTF">2012-06-26T20:06:19Z</dcterms:modified>
</cp:coreProperties>
</file>