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9A36-D2D5-4AE7-A6D2-9B86A601E548}" type="datetimeFigureOut">
              <a:rPr lang="fr-FR" smtClean="0"/>
              <a:t>26/06/2012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ED80-2062-4DF1-89C1-EB16BA21215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9A36-D2D5-4AE7-A6D2-9B86A601E548}" type="datetimeFigureOut">
              <a:rPr lang="fr-FR" smtClean="0"/>
              <a:t>26/06/2012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ED80-2062-4DF1-89C1-EB16BA21215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9A36-D2D5-4AE7-A6D2-9B86A601E548}" type="datetimeFigureOut">
              <a:rPr lang="fr-FR" smtClean="0"/>
              <a:t>26/06/2012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ED80-2062-4DF1-89C1-EB16BA21215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9A36-D2D5-4AE7-A6D2-9B86A601E548}" type="datetimeFigureOut">
              <a:rPr lang="fr-FR" smtClean="0"/>
              <a:t>26/06/2012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ED80-2062-4DF1-89C1-EB16BA21215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9A36-D2D5-4AE7-A6D2-9B86A601E548}" type="datetimeFigureOut">
              <a:rPr lang="fr-FR" smtClean="0"/>
              <a:t>26/06/2012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ED80-2062-4DF1-89C1-EB16BA21215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9A36-D2D5-4AE7-A6D2-9B86A601E548}" type="datetimeFigureOut">
              <a:rPr lang="fr-FR" smtClean="0"/>
              <a:t>26/06/2012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ED80-2062-4DF1-89C1-EB16BA21215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9A36-D2D5-4AE7-A6D2-9B86A601E548}" type="datetimeFigureOut">
              <a:rPr lang="fr-FR" smtClean="0"/>
              <a:t>26/06/2012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ED80-2062-4DF1-89C1-EB16BA21215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9A36-D2D5-4AE7-A6D2-9B86A601E548}" type="datetimeFigureOut">
              <a:rPr lang="fr-FR" smtClean="0"/>
              <a:t>26/06/2012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ED80-2062-4DF1-89C1-EB16BA21215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9A36-D2D5-4AE7-A6D2-9B86A601E548}" type="datetimeFigureOut">
              <a:rPr lang="fr-FR" smtClean="0"/>
              <a:t>26/06/2012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ED80-2062-4DF1-89C1-EB16BA21215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9A36-D2D5-4AE7-A6D2-9B86A601E548}" type="datetimeFigureOut">
              <a:rPr lang="fr-FR" smtClean="0"/>
              <a:t>26/06/2012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ED80-2062-4DF1-89C1-EB16BA21215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9A36-D2D5-4AE7-A6D2-9B86A601E548}" type="datetimeFigureOut">
              <a:rPr lang="fr-FR" smtClean="0"/>
              <a:t>26/06/2012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ED80-2062-4DF1-89C1-EB16BA21215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F9A36-D2D5-4AE7-A6D2-9B86A601E548}" type="datetimeFigureOut">
              <a:rPr lang="fr-FR" smtClean="0"/>
              <a:t>26/06/2012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CED80-2062-4DF1-89C1-EB16BA21215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ous-titre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Autofit/>
          </a:bodyPr>
          <a:lstStyle/>
          <a:p>
            <a:pPr>
              <a:buFont typeface="Wingdings 2" pitchFamily="18" charset="2"/>
              <a:buNone/>
            </a:pPr>
            <a:r>
              <a:rPr lang="fr-FR" sz="3600" dirty="0" smtClean="0"/>
              <a:t>The Paris Saclay Initiative </a:t>
            </a:r>
          </a:p>
          <a:p>
            <a:pPr>
              <a:buFont typeface="Wingdings 2" pitchFamily="18" charset="2"/>
              <a:buNone/>
            </a:pPr>
            <a:r>
              <a:rPr lang="fr-FR" sz="3600" dirty="0" smtClean="0"/>
              <a:t>Guy Wormser (LAL)</a:t>
            </a:r>
          </a:p>
          <a:p>
            <a:pPr>
              <a:buFont typeface="Wingdings 2" pitchFamily="18" charset="2"/>
              <a:buNone/>
            </a:pPr>
            <a:endParaRPr lang="fr-FR" sz="3600" dirty="0" smtClean="0"/>
          </a:p>
          <a:p>
            <a:pPr>
              <a:buFont typeface="Wingdings 2" pitchFamily="18" charset="2"/>
              <a:buNone/>
            </a:pPr>
            <a:r>
              <a:rPr lang="fr-FR" sz="3600" dirty="0" smtClean="0"/>
              <a:t>P2IO </a:t>
            </a:r>
            <a:r>
              <a:rPr lang="fr-FR" sz="3600" dirty="0" err="1" smtClean="0"/>
              <a:t>Scientific</a:t>
            </a:r>
            <a:r>
              <a:rPr lang="fr-FR" sz="3600" dirty="0" smtClean="0"/>
              <a:t> Council , </a:t>
            </a:r>
            <a:r>
              <a:rPr lang="fr-FR" sz="3600" dirty="0" err="1" smtClean="0"/>
              <a:t>June</a:t>
            </a:r>
            <a:r>
              <a:rPr lang="fr-FR" sz="3600" dirty="0" smtClean="0"/>
              <a:t> 27-28 2012</a:t>
            </a:r>
          </a:p>
          <a:p>
            <a:pPr>
              <a:buFont typeface="Wingdings 2" pitchFamily="18" charset="2"/>
              <a:buNone/>
            </a:pPr>
            <a:endParaRPr lang="fr-FR" sz="3600" dirty="0" smtClean="0"/>
          </a:p>
          <a:p>
            <a:pPr>
              <a:buFont typeface="Wingdings 2" pitchFamily="18" charset="2"/>
              <a:buNone/>
            </a:pPr>
            <a:endParaRPr lang="fr-FR" sz="3600" dirty="0" smtClean="0"/>
          </a:p>
        </p:txBody>
      </p:sp>
      <p:pic>
        <p:nvPicPr>
          <p:cNvPr id="5123" name="Image 3" descr="bandeau_P2i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613" y="509588"/>
            <a:ext cx="8034337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39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548680"/>
            <a:ext cx="8485564" cy="631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23" descr="logo_P2i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4175" y="6021388"/>
            <a:ext cx="11398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future structure of </a:t>
            </a:r>
            <a:r>
              <a:rPr lang="fr-FR" dirty="0" err="1" smtClean="0"/>
              <a:t>UPSa</a:t>
            </a:r>
            <a:endParaRPr lang="fr-FR" dirty="0"/>
          </a:p>
        </p:txBody>
      </p:sp>
      <p:pic>
        <p:nvPicPr>
          <p:cNvPr id="860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5529" y="1600200"/>
            <a:ext cx="599294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23" descr="logo_P2i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4175" y="6021388"/>
            <a:ext cx="11398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 new </a:t>
            </a:r>
            <a:r>
              <a:rPr lang="fr-FR" dirty="0" err="1" smtClean="0"/>
              <a:t>entity</a:t>
            </a:r>
            <a:r>
              <a:rPr lang="fr-FR" dirty="0" smtClean="0"/>
              <a:t> </a:t>
            </a:r>
            <a:r>
              <a:rPr lang="fr-FR" dirty="0" err="1" smtClean="0"/>
              <a:t>quite</a:t>
            </a:r>
            <a:r>
              <a:rPr lang="fr-FR" dirty="0" smtClean="0"/>
              <a:t> </a:t>
            </a:r>
            <a:r>
              <a:rPr lang="fr-FR" dirty="0" err="1" smtClean="0"/>
              <a:t>interesting</a:t>
            </a:r>
            <a:r>
              <a:rPr lang="fr-FR" dirty="0" smtClean="0"/>
              <a:t> for P2IO</a:t>
            </a:r>
            <a:endParaRPr lang="fr-FR" dirty="0"/>
          </a:p>
        </p:txBody>
      </p:sp>
      <p:pic>
        <p:nvPicPr>
          <p:cNvPr id="870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02" y="1600200"/>
            <a:ext cx="609619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23" descr="logo_P2i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4175" y="6021388"/>
            <a:ext cx="11398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UPSa</a:t>
            </a:r>
            <a:r>
              <a:rPr lang="fr-FR" dirty="0" smtClean="0"/>
              <a:t> </a:t>
            </a:r>
            <a:r>
              <a:rPr lang="fr-FR" dirty="0" err="1" smtClean="0"/>
              <a:t>schedule</a:t>
            </a:r>
            <a:endParaRPr lang="fr-FR" dirty="0"/>
          </a:p>
        </p:txBody>
      </p:sp>
      <p:pic>
        <p:nvPicPr>
          <p:cNvPr id="890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3072" y="1600200"/>
            <a:ext cx="601785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23" descr="logo_P2i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4175" y="6021388"/>
            <a:ext cx="11398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IDEX budget </a:t>
            </a:r>
            <a:r>
              <a:rPr lang="fr-FR" dirty="0" err="1" smtClean="0"/>
              <a:t>relatively</a:t>
            </a:r>
            <a:r>
              <a:rPr lang="fr-FR" dirty="0" smtClean="0"/>
              <a:t> </a:t>
            </a:r>
            <a:r>
              <a:rPr lang="fr-FR" dirty="0" err="1" smtClean="0"/>
              <a:t>limited</a:t>
            </a:r>
            <a:r>
              <a:rPr lang="fr-FR" dirty="0" smtClean="0"/>
              <a:t> but </a:t>
            </a:r>
            <a:r>
              <a:rPr lang="fr-FR" dirty="0" err="1" smtClean="0"/>
              <a:t>still</a:t>
            </a:r>
            <a:r>
              <a:rPr lang="fr-FR" dirty="0" smtClean="0"/>
              <a:t> …</a:t>
            </a:r>
            <a:endParaRPr lang="fr-FR" dirty="0"/>
          </a:p>
        </p:txBody>
      </p:sp>
      <p:pic>
        <p:nvPicPr>
          <p:cNvPr id="880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8439" y="1600200"/>
            <a:ext cx="610712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23" descr="logo_P2i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4175" y="6021388"/>
            <a:ext cx="11398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P2IO </a:t>
            </a:r>
            <a:r>
              <a:rPr lang="fr-FR" dirty="0" err="1" smtClean="0"/>
              <a:t>role</a:t>
            </a:r>
            <a:r>
              <a:rPr lang="fr-FR" dirty="0" smtClean="0"/>
              <a:t> in </a:t>
            </a:r>
            <a:r>
              <a:rPr lang="fr-FR" dirty="0" err="1" smtClean="0"/>
              <a:t>UPSa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LABEX </a:t>
            </a:r>
            <a:r>
              <a:rPr lang="fr-FR" dirty="0" err="1" smtClean="0"/>
              <a:t>key</a:t>
            </a:r>
            <a:r>
              <a:rPr lang="fr-FR" dirty="0" smtClean="0"/>
              <a:t> </a:t>
            </a:r>
            <a:r>
              <a:rPr lang="fr-FR" dirty="0" err="1" smtClean="0"/>
              <a:t>role</a:t>
            </a:r>
            <a:r>
              <a:rPr lang="fr-FR" dirty="0" smtClean="0"/>
              <a:t> in setting up the </a:t>
            </a:r>
            <a:r>
              <a:rPr lang="fr-FR" dirty="0" err="1" smtClean="0"/>
              <a:t>project</a:t>
            </a:r>
            <a:r>
              <a:rPr lang="fr-FR" dirty="0" smtClean="0"/>
              <a:t> (May 2011-</a:t>
            </a:r>
            <a:r>
              <a:rPr lang="fr-FR" dirty="0" err="1" smtClean="0"/>
              <a:t>September</a:t>
            </a:r>
            <a:r>
              <a:rPr lang="fr-FR" dirty="0" smtClean="0"/>
              <a:t> 2011)</a:t>
            </a:r>
          </a:p>
          <a:p>
            <a:r>
              <a:rPr lang="fr-FR" dirty="0" smtClean="0"/>
              <a:t>P2IO </a:t>
            </a:r>
            <a:r>
              <a:rPr lang="fr-FR" dirty="0" err="1" smtClean="0"/>
              <a:t>key</a:t>
            </a:r>
            <a:r>
              <a:rPr lang="fr-FR" dirty="0" smtClean="0"/>
              <a:t> </a:t>
            </a:r>
            <a:r>
              <a:rPr lang="fr-FR" dirty="0" err="1" smtClean="0"/>
              <a:t>player</a:t>
            </a:r>
            <a:r>
              <a:rPr lang="fr-FR" dirty="0" smtClean="0"/>
              <a:t> in the </a:t>
            </a:r>
            <a:r>
              <a:rPr lang="fr-FR" dirty="0" err="1" smtClean="0"/>
              <a:t>School</a:t>
            </a:r>
            <a:r>
              <a:rPr lang="fr-FR" dirty="0" smtClean="0"/>
              <a:t> of Basic Sciences (GW WG </a:t>
            </a:r>
            <a:r>
              <a:rPr lang="fr-FR" dirty="0" err="1" smtClean="0"/>
              <a:t>coordinator</a:t>
            </a:r>
            <a:r>
              <a:rPr lang="fr-FR" dirty="0" smtClean="0"/>
              <a:t>)</a:t>
            </a:r>
          </a:p>
          <a:p>
            <a:r>
              <a:rPr lang="fr-FR" dirty="0" smtClean="0"/>
              <a:t>P2IO  </a:t>
            </a:r>
            <a:r>
              <a:rPr lang="fr-FR" dirty="0" err="1" smtClean="0"/>
              <a:t>members</a:t>
            </a:r>
            <a:r>
              <a:rPr lang="fr-FR" dirty="0" smtClean="0"/>
              <a:t> </a:t>
            </a:r>
            <a:r>
              <a:rPr lang="fr-FR" dirty="0" err="1" smtClean="0"/>
              <a:t>key</a:t>
            </a:r>
            <a:r>
              <a:rPr lang="fr-FR" dirty="0" smtClean="0"/>
              <a:t> </a:t>
            </a:r>
            <a:r>
              <a:rPr lang="fr-FR" dirty="0" err="1" smtClean="0"/>
              <a:t>players</a:t>
            </a:r>
            <a:r>
              <a:rPr lang="fr-FR" dirty="0" smtClean="0"/>
              <a:t> in IDEX </a:t>
            </a:r>
            <a:r>
              <a:rPr lang="fr-FR" dirty="0" err="1" smtClean="0"/>
              <a:t>pre</a:t>
            </a:r>
            <a:r>
              <a:rPr lang="fr-FR" dirty="0" smtClean="0"/>
              <a:t>-</a:t>
            </a:r>
            <a:r>
              <a:rPr lang="fr-FR" dirty="0" err="1" smtClean="0"/>
              <a:t>academic</a:t>
            </a:r>
            <a:r>
              <a:rPr lang="fr-FR" dirty="0" smtClean="0"/>
              <a:t> </a:t>
            </a:r>
            <a:r>
              <a:rPr lang="fr-FR" dirty="0" err="1" smtClean="0"/>
              <a:t>Senate</a:t>
            </a:r>
            <a:endParaRPr lang="fr-FR" dirty="0" smtClean="0"/>
          </a:p>
          <a:p>
            <a:r>
              <a:rPr lang="fr-FR" dirty="0" smtClean="0"/>
              <a:t>P2IO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become</a:t>
            </a:r>
            <a:r>
              <a:rPr lang="fr-FR" dirty="0" smtClean="0"/>
              <a:t> a </a:t>
            </a:r>
            <a:r>
              <a:rPr lang="fr-FR" dirty="0" err="1" smtClean="0"/>
              <a:t>UPSa</a:t>
            </a:r>
            <a:r>
              <a:rPr lang="fr-FR" dirty="0" smtClean="0"/>
              <a:t> « </a:t>
            </a:r>
            <a:r>
              <a:rPr lang="fr-FR" dirty="0" err="1" smtClean="0"/>
              <a:t>thematic</a:t>
            </a:r>
            <a:r>
              <a:rPr lang="fr-FR" dirty="0" smtClean="0"/>
              <a:t> </a:t>
            </a:r>
            <a:r>
              <a:rPr lang="fr-FR" dirty="0" err="1" smtClean="0"/>
              <a:t>institute</a:t>
            </a:r>
            <a:r>
              <a:rPr lang="fr-FR" dirty="0" smtClean="0"/>
              <a:t> » </a:t>
            </a:r>
            <a:r>
              <a:rPr lang="fr-FR" dirty="0" err="1" smtClean="0"/>
              <a:t>since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integrates</a:t>
            </a:r>
            <a:r>
              <a:rPr lang="fr-FR" dirty="0" smtClean="0"/>
              <a:t> all </a:t>
            </a:r>
            <a:r>
              <a:rPr lang="fr-FR" dirty="0" err="1" smtClean="0"/>
              <a:t>UPSa</a:t>
            </a:r>
            <a:r>
              <a:rPr lang="fr-FR" dirty="0" smtClean="0"/>
              <a:t> </a:t>
            </a:r>
            <a:r>
              <a:rPr lang="fr-FR" dirty="0" err="1" smtClean="0"/>
              <a:t>activities</a:t>
            </a:r>
            <a:r>
              <a:rPr lang="fr-FR" dirty="0" smtClean="0"/>
              <a:t> in a </a:t>
            </a:r>
            <a:r>
              <a:rPr lang="fr-FR" dirty="0" err="1" smtClean="0"/>
              <a:t>given</a:t>
            </a:r>
            <a:r>
              <a:rPr lang="fr-FR" dirty="0" smtClean="0"/>
              <a:t> (and important!) </a:t>
            </a:r>
            <a:r>
              <a:rPr lang="fr-FR" dirty="0" err="1" smtClean="0"/>
              <a:t>field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lvl="1">
              <a:buNone/>
            </a:pPr>
            <a:endParaRPr lang="fr-FR" dirty="0"/>
          </a:p>
        </p:txBody>
      </p:sp>
      <p:pic>
        <p:nvPicPr>
          <p:cNvPr id="4" name="Image 23" descr="logo_P2i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4175" y="6021388"/>
            <a:ext cx="11398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UPSa</a:t>
            </a:r>
            <a:r>
              <a:rPr lang="fr-FR" dirty="0" smtClean="0"/>
              <a:t> impact on P2IO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Closer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integration of IDEX Engineering schools in P2IO research and teaching programs</a:t>
            </a:r>
            <a:endParaRPr lang="fr-F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Interdisciplinary actions through school of basic sciences and other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schools</a:t>
            </a:r>
            <a:endParaRPr lang="fr-F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Targeted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postoral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calls and platforms support</a:t>
            </a:r>
            <a:endParaRPr lang="fr-F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pic>
        <p:nvPicPr>
          <p:cNvPr id="4" name="Image 23" descr="logo_P2i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4175" y="6021388"/>
            <a:ext cx="11398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strong</a:t>
            </a:r>
            <a:r>
              <a:rPr lang="fr-FR" dirty="0" smtClean="0"/>
              <a:t> </a:t>
            </a:r>
            <a:r>
              <a:rPr lang="fr-FR" dirty="0" err="1" smtClean="0"/>
              <a:t>scientific</a:t>
            </a:r>
            <a:r>
              <a:rPr lang="fr-FR" dirty="0" smtClean="0"/>
              <a:t> </a:t>
            </a:r>
            <a:r>
              <a:rPr lang="fr-FR" dirty="0" err="1" smtClean="0"/>
              <a:t>potential</a:t>
            </a:r>
            <a:r>
              <a:rPr lang="fr-FR" dirty="0" smtClean="0"/>
              <a:t> in Saclay area but in a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complex</a:t>
            </a:r>
            <a:r>
              <a:rPr lang="fr-FR" dirty="0" smtClean="0"/>
              <a:t> and </a:t>
            </a:r>
            <a:r>
              <a:rPr lang="fr-FR" dirty="0" err="1" smtClean="0"/>
              <a:t>fragmented</a:t>
            </a:r>
            <a:r>
              <a:rPr lang="fr-FR" dirty="0" smtClean="0"/>
              <a:t> </a:t>
            </a:r>
            <a:r>
              <a:rPr lang="fr-FR" dirty="0" err="1" smtClean="0"/>
              <a:t>shape</a:t>
            </a:r>
            <a:endParaRPr lang="fr-FR" dirty="0" smtClean="0"/>
          </a:p>
          <a:p>
            <a:r>
              <a:rPr lang="fr-FR" dirty="0" smtClean="0"/>
              <a:t>IDEX </a:t>
            </a:r>
            <a:r>
              <a:rPr lang="fr-FR" dirty="0" err="1" smtClean="0"/>
              <a:t>UPSa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ambitious</a:t>
            </a:r>
            <a:r>
              <a:rPr lang="fr-FR" dirty="0" smtClean="0"/>
              <a:t> </a:t>
            </a:r>
            <a:r>
              <a:rPr lang="fr-FR" dirty="0" err="1" smtClean="0"/>
              <a:t>attempt</a:t>
            </a:r>
            <a:r>
              <a:rPr lang="fr-FR" dirty="0" smtClean="0"/>
              <a:t> to </a:t>
            </a:r>
            <a:r>
              <a:rPr lang="fr-FR" dirty="0" err="1" smtClean="0"/>
              <a:t>create</a:t>
            </a:r>
            <a:r>
              <a:rPr lang="fr-FR" dirty="0" smtClean="0"/>
              <a:t> a new </a:t>
            </a:r>
            <a:r>
              <a:rPr lang="fr-FR" dirty="0" err="1" smtClean="0"/>
              <a:t>integrated</a:t>
            </a:r>
            <a:r>
              <a:rPr lang="fr-FR" dirty="0" smtClean="0"/>
              <a:t> </a:t>
            </a:r>
            <a:r>
              <a:rPr lang="fr-FR" dirty="0" err="1" smtClean="0"/>
              <a:t>University</a:t>
            </a:r>
            <a:r>
              <a:rPr lang="fr-FR" dirty="0" smtClean="0"/>
              <a:t> , </a:t>
            </a:r>
            <a:r>
              <a:rPr lang="fr-FR" dirty="0" err="1" smtClean="0"/>
              <a:t>among</a:t>
            </a:r>
            <a:r>
              <a:rPr lang="fr-FR" dirty="0" smtClean="0"/>
              <a:t> the top 10 on the world</a:t>
            </a:r>
          </a:p>
          <a:p>
            <a:r>
              <a:rPr lang="fr-FR" dirty="0" smtClean="0"/>
              <a:t>P2IO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ideal</a:t>
            </a:r>
            <a:r>
              <a:rPr lang="fr-FR" dirty="0" smtClean="0"/>
              <a:t> instrument to </a:t>
            </a:r>
            <a:r>
              <a:rPr lang="fr-FR" dirty="0" err="1" smtClean="0"/>
              <a:t>play</a:t>
            </a:r>
            <a:r>
              <a:rPr lang="fr-FR" dirty="0" smtClean="0"/>
              <a:t> a </a:t>
            </a:r>
            <a:r>
              <a:rPr lang="fr-FR" dirty="0" err="1" smtClean="0"/>
              <a:t>leading</a:t>
            </a:r>
            <a:r>
              <a:rPr lang="fr-FR" dirty="0" smtClean="0"/>
              <a:t> </a:t>
            </a:r>
            <a:r>
              <a:rPr lang="fr-FR" dirty="0" err="1" smtClean="0"/>
              <a:t>role</a:t>
            </a:r>
            <a:r>
              <a:rPr lang="fr-FR" dirty="0" smtClean="0"/>
              <a:t> in </a:t>
            </a:r>
            <a:r>
              <a:rPr lang="fr-FR" dirty="0" err="1" smtClean="0"/>
              <a:t>this</a:t>
            </a:r>
            <a:r>
              <a:rPr lang="fr-FR" dirty="0" smtClean="0"/>
              <a:t> initiative and to </a:t>
            </a:r>
            <a:r>
              <a:rPr lang="fr-FR" dirty="0" err="1" smtClean="0"/>
              <a:t>benefit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it!</a:t>
            </a:r>
            <a:endParaRPr lang="fr-FR" dirty="0"/>
          </a:p>
        </p:txBody>
      </p:sp>
      <p:pic>
        <p:nvPicPr>
          <p:cNvPr id="4" name="Image 23" descr="logo_P2i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4175" y="6021388"/>
            <a:ext cx="11398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170</Words>
  <Application>Microsoft Office PowerPoint</Application>
  <PresentationFormat>Affichage à l'écran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Diapositive 2</vt:lpstr>
      <vt:lpstr>The future structure of UPSa</vt:lpstr>
      <vt:lpstr>A new entity quite interesting for P2IO</vt:lpstr>
      <vt:lpstr>UPSa schedule</vt:lpstr>
      <vt:lpstr>IDEX budget relatively limited but still …</vt:lpstr>
      <vt:lpstr>P2IO role in UPSa</vt:lpstr>
      <vt:lpstr>UPSa impact on P2IO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WORMSER</dc:creator>
  <cp:lastModifiedBy>WORMSER</cp:lastModifiedBy>
  <cp:revision>2</cp:revision>
  <dcterms:created xsi:type="dcterms:W3CDTF">2012-06-26T20:03:59Z</dcterms:created>
  <dcterms:modified xsi:type="dcterms:W3CDTF">2012-06-26T20:05:17Z</dcterms:modified>
</cp:coreProperties>
</file>