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github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hyperlink" Target="http://github.com/StratusLab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Roadmap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Project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Support the </a:t>
            </a:r>
            <a:r>
              <a:rPr lang="en-US" dirty="0" err="1" smtClean="0"/>
              <a:t>StratusLab</a:t>
            </a:r>
            <a:r>
              <a:rPr lang="en-US" dirty="0" smtClean="0"/>
              <a:t> open-source, </a:t>
            </a:r>
            <a:r>
              <a:rPr lang="en-US" dirty="0" err="1" smtClean="0"/>
              <a:t>IaaS</a:t>
            </a:r>
            <a:r>
              <a:rPr lang="en-US" dirty="0" smtClean="0"/>
              <a:t> cloud distribution</a:t>
            </a:r>
          </a:p>
          <a:p>
            <a:pPr lvl="1"/>
            <a:r>
              <a:rPr lang="en-US" dirty="0" smtClean="0"/>
              <a:t>Evolve and improve the software for</a:t>
            </a:r>
            <a:br>
              <a:rPr lang="en-US" dirty="0" smtClean="0"/>
            </a:br>
            <a:r>
              <a:rPr lang="en-US" dirty="0" smtClean="0"/>
              <a:t>both system administrators and users</a:t>
            </a:r>
          </a:p>
          <a:p>
            <a:r>
              <a:rPr lang="en-US" dirty="0" smtClean="0"/>
              <a:t>Open Collaboration</a:t>
            </a:r>
          </a:p>
          <a:p>
            <a:pPr lvl="1"/>
            <a:r>
              <a:rPr lang="en-US" dirty="0" smtClean="0"/>
              <a:t>Supported by </a:t>
            </a:r>
            <a:r>
              <a:rPr lang="en-US" dirty="0" err="1" smtClean="0"/>
              <a:t>MoU</a:t>
            </a:r>
            <a:r>
              <a:rPr lang="en-US" dirty="0" smtClean="0"/>
              <a:t> between partners</a:t>
            </a:r>
          </a:p>
          <a:p>
            <a:pPr lvl="1"/>
            <a:r>
              <a:rPr lang="en-US" dirty="0" smtClean="0"/>
              <a:t>Institutes/companies expected to </a:t>
            </a:r>
            <a:br>
              <a:rPr lang="en-US" dirty="0" smtClean="0"/>
            </a:br>
            <a:r>
              <a:rPr lang="en-US" dirty="0" smtClean="0"/>
              <a:t>providing resources to sign </a:t>
            </a:r>
            <a:r>
              <a:rPr lang="en-US" dirty="0" err="1" smtClean="0"/>
              <a:t>MoU</a:t>
            </a:r>
            <a:endParaRPr lang="en-US" dirty="0" smtClean="0"/>
          </a:p>
          <a:p>
            <a:pPr lvl="1"/>
            <a:r>
              <a:rPr lang="en-US" dirty="0" smtClean="0"/>
              <a:t>Individuals may be required to sign </a:t>
            </a:r>
            <a:br>
              <a:rPr lang="en-US" dirty="0" smtClean="0"/>
            </a:br>
            <a:r>
              <a:rPr lang="en-US" dirty="0" smtClean="0"/>
              <a:t>contributor’s agreement.</a:t>
            </a:r>
          </a:p>
          <a:p>
            <a:r>
              <a:rPr lang="en-US" dirty="0" smtClean="0"/>
              <a:t>Sufficient Resources Committed</a:t>
            </a:r>
          </a:p>
          <a:p>
            <a:pPr lvl="1"/>
            <a:r>
              <a:rPr lang="en-US" dirty="0" smtClean="0"/>
              <a:t>Developers for all components identified and committed</a:t>
            </a:r>
          </a:p>
          <a:p>
            <a:pPr lvl="1"/>
            <a:r>
              <a:rPr lang="en-US" dirty="0" smtClean="0"/>
              <a:t>Reference cloud and testing infrastructures to continue operation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35600" y="2652296"/>
            <a:ext cx="3151188" cy="2808704"/>
            <a:chOff x="5459412" y="2296696"/>
            <a:chExt cx="3151188" cy="2808704"/>
          </a:xfrm>
        </p:grpSpPr>
        <p:grpSp>
          <p:nvGrpSpPr>
            <p:cNvPr id="5" name="Group 19"/>
            <p:cNvGrpSpPr/>
            <p:nvPr/>
          </p:nvGrpSpPr>
          <p:grpSpPr>
            <a:xfrm>
              <a:off x="5511800" y="2347496"/>
              <a:ext cx="1371600" cy="1125954"/>
              <a:chOff x="5157788" y="1879600"/>
              <a:chExt cx="1371600" cy="1125954"/>
            </a:xfrm>
          </p:grpSpPr>
          <p:pic>
            <p:nvPicPr>
              <p:cNvPr id="15" name="Picture 14" descr="cnrs.jpeg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208588" y="18796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5157788" y="2667000"/>
                <a:ext cx="1371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i="1" smtClean="0"/>
                  <a:t>CNRS (FR)</a:t>
                </a:r>
                <a:endParaRPr lang="en-US" sz="1600" b="0" i="1"/>
              </a:p>
            </p:txBody>
          </p:sp>
        </p:grpSp>
        <p:grpSp>
          <p:nvGrpSpPr>
            <p:cNvPr id="6" name="Group 21"/>
            <p:cNvGrpSpPr/>
            <p:nvPr/>
          </p:nvGrpSpPr>
          <p:grpSpPr>
            <a:xfrm>
              <a:off x="5459412" y="3850858"/>
              <a:ext cx="1855788" cy="1222792"/>
              <a:chOff x="5105400" y="3382962"/>
              <a:chExt cx="1855788" cy="1222792"/>
            </a:xfrm>
          </p:grpSpPr>
          <p:pic>
            <p:nvPicPr>
              <p:cNvPr id="13" name="Picture 12" descr="grnet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5105400" y="3382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5170488" y="4267200"/>
                <a:ext cx="1600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i="1" smtClean="0"/>
                  <a:t>GRNET (GR)</a:t>
                </a:r>
                <a:endParaRPr lang="en-US" sz="1600" b="0" i="1"/>
              </a:p>
            </p:txBody>
          </p:sp>
        </p:grpSp>
        <p:grpSp>
          <p:nvGrpSpPr>
            <p:cNvPr id="7" name="Group 20"/>
            <p:cNvGrpSpPr/>
            <p:nvPr/>
          </p:nvGrpSpPr>
          <p:grpSpPr>
            <a:xfrm>
              <a:off x="7162800" y="2296696"/>
              <a:ext cx="1447800" cy="1199773"/>
              <a:chOff x="6808788" y="1828800"/>
              <a:chExt cx="1447800" cy="1199773"/>
            </a:xfrm>
          </p:grpSpPr>
          <p:pic>
            <p:nvPicPr>
              <p:cNvPr id="11" name="Picture 10" descr="sixsq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7024688" y="1828800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6808788" y="2690019"/>
                <a:ext cx="14478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i="1" smtClean="0"/>
                  <a:t>SIXSQ (CH)</a:t>
                </a:r>
                <a:endParaRPr lang="en-US" sz="1600" b="0" i="1"/>
              </a:p>
            </p:txBody>
          </p:sp>
        </p:grpSp>
        <p:grpSp>
          <p:nvGrpSpPr>
            <p:cNvPr id="8" name="Group 22"/>
            <p:cNvGrpSpPr/>
            <p:nvPr/>
          </p:nvGrpSpPr>
          <p:grpSpPr>
            <a:xfrm>
              <a:off x="7239000" y="3896896"/>
              <a:ext cx="1143000" cy="1208504"/>
              <a:chOff x="6884988" y="3429000"/>
              <a:chExt cx="1143000" cy="1208504"/>
            </a:xfrm>
          </p:grpSpPr>
          <p:pic>
            <p:nvPicPr>
              <p:cNvPr id="9" name="Picture 8" descr="545px-Blazon_Trinity_College_Dublin.svg.png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6999288" y="34290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6884988" y="4298950"/>
                <a:ext cx="1143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i="1" dirty="0" smtClean="0"/>
                  <a:t>TCD (IE)</a:t>
                </a:r>
                <a:endParaRPr lang="en-US" sz="1600" b="0" i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Software: High-Level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New/Improved Features</a:t>
            </a:r>
          </a:p>
          <a:p>
            <a:pPr lvl="1"/>
            <a:r>
              <a:rPr lang="en-US" dirty="0" smtClean="0"/>
              <a:t>Watches/notification for state changes and service events</a:t>
            </a:r>
          </a:p>
          <a:p>
            <a:pPr lvl="1"/>
            <a:r>
              <a:rPr lang="en-US" dirty="0" smtClean="0"/>
              <a:t>Better resource utilization overview and management</a:t>
            </a:r>
          </a:p>
          <a:p>
            <a:pPr lvl="1"/>
            <a:r>
              <a:rPr lang="en-US" dirty="0" smtClean="0"/>
              <a:t>Fine-grained accounting of resources</a:t>
            </a:r>
          </a:p>
          <a:p>
            <a:pPr lvl="1"/>
            <a:r>
              <a:rPr lang="en-US" dirty="0" smtClean="0"/>
              <a:t>Improved stability and robustness of services</a:t>
            </a:r>
          </a:p>
          <a:p>
            <a:pPr lvl="1"/>
            <a:r>
              <a:rPr lang="en-US" dirty="0" smtClean="0"/>
              <a:t>Ability to support different virtual machine managers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Adopt CIMI as the standard interface to services</a:t>
            </a:r>
          </a:p>
          <a:p>
            <a:pPr lvl="1"/>
            <a:r>
              <a:rPr lang="en-US" dirty="0" smtClean="0"/>
              <a:t>Provide complete browser interface for all services</a:t>
            </a:r>
          </a:p>
          <a:p>
            <a:pPr lvl="1"/>
            <a:r>
              <a:rPr lang="en-US" dirty="0" smtClean="0"/>
              <a:t>Provide EC2 adaptor to REST interface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Better organization (‘general’ on web site; ‘specific’ in code repos.)</a:t>
            </a:r>
          </a:p>
          <a:p>
            <a:pPr lvl="1"/>
            <a:r>
              <a:rPr lang="en-US" dirty="0" smtClean="0"/>
              <a:t>Provide support for several standard deployment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Authentication/REST Interface</a:t>
            </a:r>
          </a:p>
          <a:p>
            <a:pPr lvl="1"/>
            <a:r>
              <a:rPr lang="en-US" dirty="0" smtClean="0"/>
              <a:t>Integrated view of all site services via REST interface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Better Windows support</a:t>
            </a:r>
          </a:p>
          <a:p>
            <a:pPr lvl="1"/>
            <a:r>
              <a:rPr lang="en-US" dirty="0" smtClean="0"/>
              <a:t>Adaptations for changes in other services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Better coordination and visibility of various services (</a:t>
            </a:r>
            <a:r>
              <a:rPr lang="en-US" dirty="0" err="1" smtClean="0"/>
              <a:t>pdisk</a:t>
            </a:r>
            <a:r>
              <a:rPr lang="en-US" dirty="0" smtClean="0"/>
              <a:t>, </a:t>
            </a:r>
            <a:r>
              <a:rPr lang="en-US" dirty="0" err="1" smtClean="0"/>
              <a:t>iSCSI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Improved support for advanced storage services (</a:t>
            </a:r>
            <a:r>
              <a:rPr lang="en-US" dirty="0" err="1" smtClean="0"/>
              <a:t>NetApp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To facilitate federation and to simplify </a:t>
            </a:r>
            <a:r>
              <a:rPr lang="en-US" dirty="0" err="1" smtClean="0"/>
              <a:t>impl</a:t>
            </a:r>
            <a:r>
              <a:rPr lang="en-US" dirty="0" smtClean="0"/>
              <a:t>. move to Cassandra</a:t>
            </a:r>
          </a:p>
          <a:p>
            <a:pPr lvl="1"/>
            <a:r>
              <a:rPr lang="en-US" dirty="0" smtClean="0"/>
              <a:t>Likely replacement of SPARQL search with full text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Split from Marketplace repository</a:t>
            </a:r>
          </a:p>
          <a:p>
            <a:pPr lvl="1"/>
            <a:r>
              <a:rPr lang="en-US" dirty="0" smtClean="0"/>
              <a:t>Improved documentation on extending info. in image manifests</a:t>
            </a:r>
          </a:p>
          <a:p>
            <a:r>
              <a:rPr lang="en-US" dirty="0" smtClean="0"/>
              <a:t>Standard Base Images</a:t>
            </a:r>
          </a:p>
          <a:p>
            <a:pPr lvl="1"/>
            <a:r>
              <a:rPr lang="en-US" dirty="0" smtClean="0"/>
              <a:t>Fully automate build process for all standard base images</a:t>
            </a:r>
          </a:p>
          <a:p>
            <a:pPr lvl="1"/>
            <a:r>
              <a:rPr lang="en-US" dirty="0" smtClean="0"/>
              <a:t>Better publicize the collaboration’s recommended images</a:t>
            </a:r>
          </a:p>
          <a:p>
            <a:r>
              <a:rPr lang="en-US" dirty="0" smtClean="0"/>
              <a:t>Documentation/High-level Tests</a:t>
            </a:r>
          </a:p>
          <a:p>
            <a:pPr lvl="1"/>
            <a:r>
              <a:rPr lang="en-US" dirty="0" smtClean="0"/>
              <a:t>Bring together tutorial, use-cases, and benchmarks</a:t>
            </a:r>
          </a:p>
          <a:p>
            <a:pPr lvl="1"/>
            <a:r>
              <a:rPr lang="en-US" dirty="0" smtClean="0"/>
              <a:t>Automate testing of standard workflows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Virtual Machine Management</a:t>
            </a:r>
          </a:p>
          <a:p>
            <a:pPr lvl="1"/>
            <a:r>
              <a:rPr lang="en-US" dirty="0" smtClean="0"/>
              <a:t>Integrate with newer versions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Clarify interfaces between </a:t>
            </a:r>
            <a:r>
              <a:rPr lang="en-US" dirty="0" err="1" smtClean="0"/>
              <a:t>StratusLab</a:t>
            </a:r>
            <a:r>
              <a:rPr lang="en-US" dirty="0" smtClean="0"/>
              <a:t> and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Support for </a:t>
            </a:r>
            <a:r>
              <a:rPr lang="en-US" dirty="0" err="1" smtClean="0"/>
              <a:t>OpenNebula</a:t>
            </a:r>
            <a:r>
              <a:rPr lang="en-US" dirty="0" smtClean="0"/>
              <a:t> through UCM</a:t>
            </a:r>
          </a:p>
          <a:p>
            <a:pPr lvl="1"/>
            <a:r>
              <a:rPr lang="en-US" dirty="0" smtClean="0"/>
              <a:t>Investigate use of other virtual machine managers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and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Mailing lists, website, and twitter for announcements</a:t>
            </a:r>
          </a:p>
          <a:p>
            <a:pPr lvl="1"/>
            <a:r>
              <a:rPr lang="en-US" dirty="0" smtClean="0"/>
              <a:t>Revamp website to focus on providing information to users</a:t>
            </a:r>
            <a:br>
              <a:rPr lang="en-US" dirty="0" smtClean="0"/>
            </a:br>
            <a:r>
              <a:rPr lang="en-US" dirty="0" smtClean="0"/>
              <a:t>(see new site: </a:t>
            </a:r>
            <a:r>
              <a:rPr lang="en-US" dirty="0" smtClean="0">
                <a:hlinkClick r:id="rId2"/>
              </a:rPr>
              <a:t>http://stratuslab.github.com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Current list to remain for technical questions and problems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Help Wanted!</a:t>
            </a:r>
          </a:p>
          <a:p>
            <a:pPr lvl="1"/>
            <a:r>
              <a:rPr lang="en-US" dirty="0" smtClean="0"/>
              <a:t>Provide feedback on how you’d like to get information and help from </a:t>
            </a:r>
            <a:r>
              <a:rPr lang="en-US" dirty="0" err="1" smtClean="0"/>
              <a:t>StratusLab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Collaboration</a:t>
            </a:r>
          </a:p>
          <a:p>
            <a:pPr lvl="1"/>
            <a:r>
              <a:rPr lang="en-US" dirty="0" smtClean="0"/>
              <a:t>Effort committed to continue development and support</a:t>
            </a:r>
          </a:p>
          <a:p>
            <a:pPr lvl="1"/>
            <a:r>
              <a:rPr lang="en-US" dirty="0" smtClean="0"/>
              <a:t>Collaboration to be formalized through </a:t>
            </a:r>
            <a:r>
              <a:rPr lang="en-US" dirty="0" err="1" smtClean="0"/>
              <a:t>MoUs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Join the collaboration as an institute or individual</a:t>
            </a:r>
          </a:p>
          <a:p>
            <a:r>
              <a:rPr lang="en-US" dirty="0" smtClean="0"/>
              <a:t>Provide Feedback</a:t>
            </a:r>
          </a:p>
          <a:p>
            <a:pPr lvl="1"/>
            <a:r>
              <a:rPr lang="en-US" dirty="0" smtClean="0"/>
              <a:t>On overall roadmap or for individual components</a:t>
            </a:r>
          </a:p>
          <a:p>
            <a:pPr lvl="1"/>
            <a:r>
              <a:rPr lang="en-US" dirty="0" smtClean="0"/>
              <a:t>How you want to get information and support from the collaboration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Website: 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Support: </a:t>
            </a:r>
            <a:r>
              <a:rPr lang="en-US" dirty="0" smtClean="0">
                <a:hlinkClick r:id="rId3"/>
              </a:rPr>
              <a:t>support@stratuslab.eu</a:t>
            </a:r>
            <a:endParaRPr lang="en-US" dirty="0" smtClean="0"/>
          </a:p>
          <a:p>
            <a:pPr lvl="1"/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http://github.com/StratusLab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7</TotalTime>
  <Words>481</Words>
  <Application>Microsoft Macintosh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stratuslab-template-v4</vt:lpstr>
      <vt:lpstr>StratusLab Roadmap</vt:lpstr>
      <vt:lpstr>StratusLab Project  Collaboration</vt:lpstr>
      <vt:lpstr>Software: High-Level Roadmap</vt:lpstr>
      <vt:lpstr>Individual Components</vt:lpstr>
      <vt:lpstr>Individual Components</vt:lpstr>
      <vt:lpstr>Individual Components</vt:lpstr>
      <vt:lpstr>Support and Communication</vt:lpstr>
      <vt:lpstr>Conclusions</vt:lpstr>
      <vt:lpstr>Slide 9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</cp:lastModifiedBy>
  <cp:revision>13</cp:revision>
  <dcterms:created xsi:type="dcterms:W3CDTF">2012-11-29T09:01:31Z</dcterms:created>
  <dcterms:modified xsi:type="dcterms:W3CDTF">2012-11-29T09:01:47Z</dcterms:modified>
</cp:coreProperties>
</file>