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38" r:id="rId3"/>
    <p:sldId id="288" r:id="rId4"/>
    <p:sldId id="504" r:id="rId5"/>
    <p:sldId id="505" r:id="rId6"/>
    <p:sldId id="289" r:id="rId7"/>
    <p:sldId id="502" r:id="rId8"/>
    <p:sldId id="497" r:id="rId9"/>
    <p:sldId id="496" r:id="rId10"/>
    <p:sldId id="291" r:id="rId11"/>
    <p:sldId id="501" r:id="rId12"/>
    <p:sldId id="297" r:id="rId13"/>
    <p:sldId id="499" r:id="rId14"/>
    <p:sldId id="306" r:id="rId15"/>
    <p:sldId id="345" r:id="rId16"/>
    <p:sldId id="298" r:id="rId17"/>
    <p:sldId id="506" r:id="rId18"/>
    <p:sldId id="293" r:id="rId19"/>
    <p:sldId id="503" r:id="rId20"/>
    <p:sldId id="344" r:id="rId21"/>
    <p:sldId id="296" r:id="rId22"/>
    <p:sldId id="299" r:id="rId23"/>
    <p:sldId id="315" r:id="rId24"/>
    <p:sldId id="316" r:id="rId25"/>
    <p:sldId id="317" r:id="rId26"/>
    <p:sldId id="334" r:id="rId27"/>
    <p:sldId id="342" r:id="rId28"/>
    <p:sldId id="507" r:id="rId29"/>
    <p:sldId id="370" r:id="rId30"/>
    <p:sldId id="367" r:id="rId31"/>
    <p:sldId id="43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18881118881117E-2"/>
          <c:y val="5.0602409638554217E-2"/>
          <c:w val="0.87832167832167829"/>
          <c:h val="0.8457831325301205"/>
        </c:manualLayout>
      </c:layout>
      <c:scatterChart>
        <c:scatterStyle val="smoothMarker"/>
        <c:varyColors val="0"/>
        <c:ser>
          <c:idx val="0"/>
          <c:order val="0"/>
          <c:tx>
            <c:v>TimePix</c:v>
          </c:tx>
          <c:spPr>
            <a:ln w="12879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Лист3!$D$9:$D$256</c:f>
              <c:numCache>
                <c:formatCode>General</c:formatCode>
                <c:ptCount val="248"/>
                <c:pt idx="0">
                  <c:v>55</c:v>
                </c:pt>
                <c:pt idx="1">
                  <c:v>110</c:v>
                </c:pt>
                <c:pt idx="2">
                  <c:v>165</c:v>
                </c:pt>
                <c:pt idx="3">
                  <c:v>220</c:v>
                </c:pt>
                <c:pt idx="4">
                  <c:v>275</c:v>
                </c:pt>
                <c:pt idx="5">
                  <c:v>330</c:v>
                </c:pt>
                <c:pt idx="6">
                  <c:v>385</c:v>
                </c:pt>
                <c:pt idx="7">
                  <c:v>440</c:v>
                </c:pt>
                <c:pt idx="8">
                  <c:v>495</c:v>
                </c:pt>
                <c:pt idx="9">
                  <c:v>550</c:v>
                </c:pt>
                <c:pt idx="10">
                  <c:v>605</c:v>
                </c:pt>
                <c:pt idx="11">
                  <c:v>660</c:v>
                </c:pt>
                <c:pt idx="12">
                  <c:v>715</c:v>
                </c:pt>
                <c:pt idx="13">
                  <c:v>770</c:v>
                </c:pt>
                <c:pt idx="14">
                  <c:v>825</c:v>
                </c:pt>
                <c:pt idx="15">
                  <c:v>880</c:v>
                </c:pt>
                <c:pt idx="16">
                  <c:v>935</c:v>
                </c:pt>
                <c:pt idx="17">
                  <c:v>990</c:v>
                </c:pt>
                <c:pt idx="18">
                  <c:v>1045</c:v>
                </c:pt>
                <c:pt idx="19">
                  <c:v>1100</c:v>
                </c:pt>
                <c:pt idx="20">
                  <c:v>1155</c:v>
                </c:pt>
                <c:pt idx="21">
                  <c:v>1210</c:v>
                </c:pt>
                <c:pt idx="22">
                  <c:v>1265</c:v>
                </c:pt>
                <c:pt idx="23">
                  <c:v>1320</c:v>
                </c:pt>
                <c:pt idx="24">
                  <c:v>1375</c:v>
                </c:pt>
                <c:pt idx="25">
                  <c:v>1430</c:v>
                </c:pt>
                <c:pt idx="26">
                  <c:v>1485</c:v>
                </c:pt>
                <c:pt idx="27">
                  <c:v>1540</c:v>
                </c:pt>
                <c:pt idx="28">
                  <c:v>1595</c:v>
                </c:pt>
                <c:pt idx="29">
                  <c:v>1650</c:v>
                </c:pt>
                <c:pt idx="30">
                  <c:v>1705</c:v>
                </c:pt>
                <c:pt idx="31">
                  <c:v>1760</c:v>
                </c:pt>
                <c:pt idx="32">
                  <c:v>1815</c:v>
                </c:pt>
                <c:pt idx="33">
                  <c:v>1870</c:v>
                </c:pt>
                <c:pt idx="34">
                  <c:v>1925</c:v>
                </c:pt>
                <c:pt idx="35">
                  <c:v>1980</c:v>
                </c:pt>
                <c:pt idx="36">
                  <c:v>2035</c:v>
                </c:pt>
                <c:pt idx="37">
                  <c:v>2090</c:v>
                </c:pt>
                <c:pt idx="38">
                  <c:v>2145</c:v>
                </c:pt>
                <c:pt idx="39">
                  <c:v>2200</c:v>
                </c:pt>
                <c:pt idx="40">
                  <c:v>2255</c:v>
                </c:pt>
                <c:pt idx="41">
                  <c:v>2310</c:v>
                </c:pt>
                <c:pt idx="42">
                  <c:v>2365</c:v>
                </c:pt>
                <c:pt idx="43">
                  <c:v>2420</c:v>
                </c:pt>
                <c:pt idx="44">
                  <c:v>2475</c:v>
                </c:pt>
                <c:pt idx="45">
                  <c:v>2530</c:v>
                </c:pt>
                <c:pt idx="46">
                  <c:v>2585</c:v>
                </c:pt>
                <c:pt idx="47">
                  <c:v>2640</c:v>
                </c:pt>
                <c:pt idx="48">
                  <c:v>2695</c:v>
                </c:pt>
                <c:pt idx="49">
                  <c:v>2750</c:v>
                </c:pt>
                <c:pt idx="50">
                  <c:v>2805</c:v>
                </c:pt>
                <c:pt idx="51">
                  <c:v>2860</c:v>
                </c:pt>
                <c:pt idx="52">
                  <c:v>2915</c:v>
                </c:pt>
                <c:pt idx="53">
                  <c:v>2970</c:v>
                </c:pt>
                <c:pt idx="54">
                  <c:v>3025</c:v>
                </c:pt>
                <c:pt idx="55">
                  <c:v>3080</c:v>
                </c:pt>
                <c:pt idx="56">
                  <c:v>3135</c:v>
                </c:pt>
                <c:pt idx="57">
                  <c:v>3190</c:v>
                </c:pt>
                <c:pt idx="58">
                  <c:v>3245</c:v>
                </c:pt>
                <c:pt idx="59">
                  <c:v>3300</c:v>
                </c:pt>
                <c:pt idx="60">
                  <c:v>3355</c:v>
                </c:pt>
                <c:pt idx="61">
                  <c:v>3410</c:v>
                </c:pt>
                <c:pt idx="62">
                  <c:v>3465</c:v>
                </c:pt>
                <c:pt idx="63">
                  <c:v>3520</c:v>
                </c:pt>
                <c:pt idx="64">
                  <c:v>3575</c:v>
                </c:pt>
                <c:pt idx="65">
                  <c:v>3630</c:v>
                </c:pt>
                <c:pt idx="66">
                  <c:v>3685</c:v>
                </c:pt>
                <c:pt idx="67">
                  <c:v>3740</c:v>
                </c:pt>
                <c:pt idx="68">
                  <c:v>3795</c:v>
                </c:pt>
                <c:pt idx="69">
                  <c:v>3850</c:v>
                </c:pt>
                <c:pt idx="70">
                  <c:v>3905</c:v>
                </c:pt>
                <c:pt idx="71">
                  <c:v>3960</c:v>
                </c:pt>
                <c:pt idx="72">
                  <c:v>4015</c:v>
                </c:pt>
                <c:pt idx="73">
                  <c:v>4070</c:v>
                </c:pt>
                <c:pt idx="74">
                  <c:v>4125</c:v>
                </c:pt>
                <c:pt idx="75">
                  <c:v>4180</c:v>
                </c:pt>
                <c:pt idx="76">
                  <c:v>4235</c:v>
                </c:pt>
                <c:pt idx="77">
                  <c:v>4290</c:v>
                </c:pt>
                <c:pt idx="78">
                  <c:v>4345</c:v>
                </c:pt>
                <c:pt idx="79">
                  <c:v>4400</c:v>
                </c:pt>
                <c:pt idx="80">
                  <c:v>4455</c:v>
                </c:pt>
                <c:pt idx="81">
                  <c:v>4510</c:v>
                </c:pt>
                <c:pt idx="82">
                  <c:v>4565</c:v>
                </c:pt>
                <c:pt idx="83">
                  <c:v>4620</c:v>
                </c:pt>
                <c:pt idx="84">
                  <c:v>4675</c:v>
                </c:pt>
                <c:pt idx="85">
                  <c:v>4730</c:v>
                </c:pt>
                <c:pt idx="86">
                  <c:v>4785</c:v>
                </c:pt>
                <c:pt idx="87">
                  <c:v>4840</c:v>
                </c:pt>
                <c:pt idx="88">
                  <c:v>4895</c:v>
                </c:pt>
                <c:pt idx="89">
                  <c:v>4950</c:v>
                </c:pt>
                <c:pt idx="90">
                  <c:v>5005</c:v>
                </c:pt>
                <c:pt idx="91">
                  <c:v>5060</c:v>
                </c:pt>
                <c:pt idx="92">
                  <c:v>5115</c:v>
                </c:pt>
                <c:pt idx="93">
                  <c:v>5170</c:v>
                </c:pt>
                <c:pt idx="94">
                  <c:v>5225</c:v>
                </c:pt>
                <c:pt idx="95">
                  <c:v>5280</c:v>
                </c:pt>
                <c:pt idx="96">
                  <c:v>5335</c:v>
                </c:pt>
                <c:pt idx="97">
                  <c:v>5390</c:v>
                </c:pt>
                <c:pt idx="98">
                  <c:v>5445</c:v>
                </c:pt>
                <c:pt idx="99">
                  <c:v>5500</c:v>
                </c:pt>
                <c:pt idx="100">
                  <c:v>5555</c:v>
                </c:pt>
                <c:pt idx="101">
                  <c:v>5610</c:v>
                </c:pt>
                <c:pt idx="102">
                  <c:v>5665</c:v>
                </c:pt>
                <c:pt idx="103">
                  <c:v>5720</c:v>
                </c:pt>
                <c:pt idx="104">
                  <c:v>5775</c:v>
                </c:pt>
                <c:pt idx="105">
                  <c:v>5830</c:v>
                </c:pt>
                <c:pt idx="106">
                  <c:v>5885</c:v>
                </c:pt>
                <c:pt idx="107">
                  <c:v>5940</c:v>
                </c:pt>
                <c:pt idx="108">
                  <c:v>5995</c:v>
                </c:pt>
                <c:pt idx="109">
                  <c:v>6050</c:v>
                </c:pt>
                <c:pt idx="110">
                  <c:v>6105</c:v>
                </c:pt>
                <c:pt idx="111">
                  <c:v>6160</c:v>
                </c:pt>
                <c:pt idx="112">
                  <c:v>6215</c:v>
                </c:pt>
                <c:pt idx="113">
                  <c:v>6270</c:v>
                </c:pt>
                <c:pt idx="114">
                  <c:v>6325</c:v>
                </c:pt>
                <c:pt idx="115">
                  <c:v>6380</c:v>
                </c:pt>
                <c:pt idx="116">
                  <c:v>6435</c:v>
                </c:pt>
                <c:pt idx="117">
                  <c:v>6490</c:v>
                </c:pt>
                <c:pt idx="118">
                  <c:v>6545</c:v>
                </c:pt>
                <c:pt idx="119">
                  <c:v>6600</c:v>
                </c:pt>
                <c:pt idx="120">
                  <c:v>6655</c:v>
                </c:pt>
                <c:pt idx="121">
                  <c:v>6710</c:v>
                </c:pt>
                <c:pt idx="122">
                  <c:v>6765</c:v>
                </c:pt>
                <c:pt idx="123">
                  <c:v>6820</c:v>
                </c:pt>
                <c:pt idx="124">
                  <c:v>6875</c:v>
                </c:pt>
                <c:pt idx="125">
                  <c:v>6930</c:v>
                </c:pt>
                <c:pt idx="126">
                  <c:v>6985</c:v>
                </c:pt>
                <c:pt idx="127">
                  <c:v>7040</c:v>
                </c:pt>
                <c:pt idx="128">
                  <c:v>7095</c:v>
                </c:pt>
                <c:pt idx="129">
                  <c:v>7150</c:v>
                </c:pt>
                <c:pt idx="130">
                  <c:v>7205</c:v>
                </c:pt>
                <c:pt idx="131">
                  <c:v>7260</c:v>
                </c:pt>
                <c:pt idx="132">
                  <c:v>7315</c:v>
                </c:pt>
                <c:pt idx="133">
                  <c:v>7370</c:v>
                </c:pt>
                <c:pt idx="134">
                  <c:v>7425</c:v>
                </c:pt>
                <c:pt idx="135">
                  <c:v>7480</c:v>
                </c:pt>
                <c:pt idx="136">
                  <c:v>7535</c:v>
                </c:pt>
                <c:pt idx="137">
                  <c:v>7590</c:v>
                </c:pt>
                <c:pt idx="138">
                  <c:v>7645</c:v>
                </c:pt>
                <c:pt idx="139">
                  <c:v>7700</c:v>
                </c:pt>
                <c:pt idx="140">
                  <c:v>7755</c:v>
                </c:pt>
                <c:pt idx="141">
                  <c:v>7810</c:v>
                </c:pt>
                <c:pt idx="142">
                  <c:v>7865</c:v>
                </c:pt>
                <c:pt idx="143">
                  <c:v>7920</c:v>
                </c:pt>
                <c:pt idx="144">
                  <c:v>7975</c:v>
                </c:pt>
                <c:pt idx="145">
                  <c:v>8030</c:v>
                </c:pt>
                <c:pt idx="146">
                  <c:v>8085</c:v>
                </c:pt>
                <c:pt idx="147">
                  <c:v>8140</c:v>
                </c:pt>
                <c:pt idx="148">
                  <c:v>8195</c:v>
                </c:pt>
                <c:pt idx="149">
                  <c:v>8250</c:v>
                </c:pt>
                <c:pt idx="150">
                  <c:v>8305</c:v>
                </c:pt>
                <c:pt idx="151">
                  <c:v>8360</c:v>
                </c:pt>
                <c:pt idx="152">
                  <c:v>8415</c:v>
                </c:pt>
                <c:pt idx="153">
                  <c:v>8470</c:v>
                </c:pt>
                <c:pt idx="154">
                  <c:v>8525</c:v>
                </c:pt>
                <c:pt idx="155">
                  <c:v>8580</c:v>
                </c:pt>
                <c:pt idx="156">
                  <c:v>8635</c:v>
                </c:pt>
                <c:pt idx="157">
                  <c:v>8690</c:v>
                </c:pt>
                <c:pt idx="158">
                  <c:v>8745</c:v>
                </c:pt>
                <c:pt idx="159">
                  <c:v>8800</c:v>
                </c:pt>
                <c:pt idx="160">
                  <c:v>8855</c:v>
                </c:pt>
                <c:pt idx="161">
                  <c:v>8910</c:v>
                </c:pt>
                <c:pt idx="162">
                  <c:v>8965</c:v>
                </c:pt>
                <c:pt idx="163">
                  <c:v>9020</c:v>
                </c:pt>
                <c:pt idx="164">
                  <c:v>9075</c:v>
                </c:pt>
                <c:pt idx="165">
                  <c:v>9130</c:v>
                </c:pt>
                <c:pt idx="166">
                  <c:v>9185</c:v>
                </c:pt>
                <c:pt idx="167">
                  <c:v>9240</c:v>
                </c:pt>
                <c:pt idx="168">
                  <c:v>9295</c:v>
                </c:pt>
                <c:pt idx="169">
                  <c:v>9350</c:v>
                </c:pt>
                <c:pt idx="170">
                  <c:v>9405</c:v>
                </c:pt>
                <c:pt idx="171">
                  <c:v>9460</c:v>
                </c:pt>
                <c:pt idx="172">
                  <c:v>9515</c:v>
                </c:pt>
                <c:pt idx="173">
                  <c:v>9570</c:v>
                </c:pt>
                <c:pt idx="174">
                  <c:v>9625</c:v>
                </c:pt>
                <c:pt idx="175">
                  <c:v>9680</c:v>
                </c:pt>
                <c:pt idx="176">
                  <c:v>9735</c:v>
                </c:pt>
                <c:pt idx="177">
                  <c:v>9790</c:v>
                </c:pt>
                <c:pt idx="178">
                  <c:v>9845</c:v>
                </c:pt>
                <c:pt idx="179">
                  <c:v>9900</c:v>
                </c:pt>
                <c:pt idx="180">
                  <c:v>9955</c:v>
                </c:pt>
                <c:pt idx="181">
                  <c:v>10010</c:v>
                </c:pt>
                <c:pt idx="182">
                  <c:v>10065</c:v>
                </c:pt>
                <c:pt idx="183">
                  <c:v>10120</c:v>
                </c:pt>
                <c:pt idx="184">
                  <c:v>10175</c:v>
                </c:pt>
                <c:pt idx="185">
                  <c:v>10230</c:v>
                </c:pt>
                <c:pt idx="186">
                  <c:v>10285</c:v>
                </c:pt>
                <c:pt idx="187">
                  <c:v>10340</c:v>
                </c:pt>
                <c:pt idx="188">
                  <c:v>10395</c:v>
                </c:pt>
                <c:pt idx="189">
                  <c:v>10450</c:v>
                </c:pt>
                <c:pt idx="190">
                  <c:v>10505</c:v>
                </c:pt>
                <c:pt idx="191">
                  <c:v>10560</c:v>
                </c:pt>
                <c:pt idx="192">
                  <c:v>10615</c:v>
                </c:pt>
                <c:pt idx="193">
                  <c:v>10670</c:v>
                </c:pt>
                <c:pt idx="194">
                  <c:v>10725</c:v>
                </c:pt>
                <c:pt idx="195">
                  <c:v>10780</c:v>
                </c:pt>
                <c:pt idx="196">
                  <c:v>10835</c:v>
                </c:pt>
                <c:pt idx="197">
                  <c:v>10890</c:v>
                </c:pt>
                <c:pt idx="198">
                  <c:v>10945</c:v>
                </c:pt>
                <c:pt idx="199">
                  <c:v>11000</c:v>
                </c:pt>
                <c:pt idx="200">
                  <c:v>11055</c:v>
                </c:pt>
                <c:pt idx="201">
                  <c:v>11110</c:v>
                </c:pt>
                <c:pt idx="202">
                  <c:v>11165</c:v>
                </c:pt>
                <c:pt idx="203">
                  <c:v>11220</c:v>
                </c:pt>
                <c:pt idx="204">
                  <c:v>11275</c:v>
                </c:pt>
                <c:pt idx="205">
                  <c:v>11330</c:v>
                </c:pt>
                <c:pt idx="206">
                  <c:v>11385</c:v>
                </c:pt>
                <c:pt idx="207">
                  <c:v>11440</c:v>
                </c:pt>
                <c:pt idx="208">
                  <c:v>11495</c:v>
                </c:pt>
                <c:pt idx="209">
                  <c:v>11550</c:v>
                </c:pt>
                <c:pt idx="210">
                  <c:v>11605</c:v>
                </c:pt>
                <c:pt idx="211">
                  <c:v>11660</c:v>
                </c:pt>
                <c:pt idx="212">
                  <c:v>11715</c:v>
                </c:pt>
                <c:pt idx="213">
                  <c:v>11770</c:v>
                </c:pt>
                <c:pt idx="214">
                  <c:v>11825</c:v>
                </c:pt>
                <c:pt idx="215">
                  <c:v>11880</c:v>
                </c:pt>
                <c:pt idx="216">
                  <c:v>11935</c:v>
                </c:pt>
                <c:pt idx="217">
                  <c:v>11990</c:v>
                </c:pt>
                <c:pt idx="218">
                  <c:v>12045</c:v>
                </c:pt>
                <c:pt idx="219">
                  <c:v>12100</c:v>
                </c:pt>
                <c:pt idx="220">
                  <c:v>12155</c:v>
                </c:pt>
                <c:pt idx="221">
                  <c:v>12210</c:v>
                </c:pt>
                <c:pt idx="222">
                  <c:v>12265</c:v>
                </c:pt>
                <c:pt idx="223">
                  <c:v>12320</c:v>
                </c:pt>
                <c:pt idx="224">
                  <c:v>12375</c:v>
                </c:pt>
                <c:pt idx="225">
                  <c:v>12430</c:v>
                </c:pt>
                <c:pt idx="226">
                  <c:v>12485</c:v>
                </c:pt>
                <c:pt idx="227">
                  <c:v>12540</c:v>
                </c:pt>
                <c:pt idx="228">
                  <c:v>12595</c:v>
                </c:pt>
                <c:pt idx="229">
                  <c:v>12650</c:v>
                </c:pt>
                <c:pt idx="230">
                  <c:v>12705</c:v>
                </c:pt>
                <c:pt idx="231">
                  <c:v>12760</c:v>
                </c:pt>
                <c:pt idx="232">
                  <c:v>12815</c:v>
                </c:pt>
                <c:pt idx="233">
                  <c:v>12870</c:v>
                </c:pt>
                <c:pt idx="234">
                  <c:v>12925</c:v>
                </c:pt>
                <c:pt idx="235">
                  <c:v>12980</c:v>
                </c:pt>
                <c:pt idx="236">
                  <c:v>13035</c:v>
                </c:pt>
                <c:pt idx="237">
                  <c:v>13090</c:v>
                </c:pt>
                <c:pt idx="238">
                  <c:v>13145</c:v>
                </c:pt>
                <c:pt idx="239">
                  <c:v>13200</c:v>
                </c:pt>
                <c:pt idx="240">
                  <c:v>13255</c:v>
                </c:pt>
                <c:pt idx="241">
                  <c:v>13310</c:v>
                </c:pt>
                <c:pt idx="242">
                  <c:v>13365</c:v>
                </c:pt>
                <c:pt idx="243">
                  <c:v>13420</c:v>
                </c:pt>
                <c:pt idx="244">
                  <c:v>13475</c:v>
                </c:pt>
                <c:pt idx="245">
                  <c:v>13530</c:v>
                </c:pt>
                <c:pt idx="246">
                  <c:v>13585</c:v>
                </c:pt>
                <c:pt idx="247">
                  <c:v>13640</c:v>
                </c:pt>
              </c:numCache>
            </c:numRef>
          </c:xVal>
          <c:yVal>
            <c:numRef>
              <c:f>Лист3!$B$7:$B$256</c:f>
              <c:numCache>
                <c:formatCode>General</c:formatCode>
                <c:ptCount val="2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0.5934959349593496</c:v>
                </c:pt>
                <c:pt idx="4">
                  <c:v>0.68292682926829273</c:v>
                </c:pt>
                <c:pt idx="5">
                  <c:v>0.86829268292682926</c:v>
                </c:pt>
                <c:pt idx="6">
                  <c:v>15.165853658536586</c:v>
                </c:pt>
                <c:pt idx="7">
                  <c:v>16.295934959349594</c:v>
                </c:pt>
                <c:pt idx="8">
                  <c:v>38.271544715447149</c:v>
                </c:pt>
                <c:pt idx="9">
                  <c:v>41.728455284552851</c:v>
                </c:pt>
                <c:pt idx="10">
                  <c:v>43.8</c:v>
                </c:pt>
                <c:pt idx="11">
                  <c:v>41.788617886178862</c:v>
                </c:pt>
                <c:pt idx="12">
                  <c:v>40.149593495934958</c:v>
                </c:pt>
                <c:pt idx="13">
                  <c:v>29.806504065040649</c:v>
                </c:pt>
                <c:pt idx="14">
                  <c:v>39.305691056910575</c:v>
                </c:pt>
                <c:pt idx="15">
                  <c:v>37.629268292682923</c:v>
                </c:pt>
                <c:pt idx="16">
                  <c:v>10.934959349593496</c:v>
                </c:pt>
                <c:pt idx="17">
                  <c:v>1.5658536585365854</c:v>
                </c:pt>
                <c:pt idx="18">
                  <c:v>0.93495934959349591</c:v>
                </c:pt>
                <c:pt idx="19">
                  <c:v>0.81300813008130079</c:v>
                </c:pt>
                <c:pt idx="20">
                  <c:v>0.84715447154471546</c:v>
                </c:pt>
                <c:pt idx="21">
                  <c:v>0.78211382113821137</c:v>
                </c:pt>
                <c:pt idx="22">
                  <c:v>0.68130081300813006</c:v>
                </c:pt>
                <c:pt idx="23">
                  <c:v>0.73170731707317072</c:v>
                </c:pt>
                <c:pt idx="24">
                  <c:v>1.0065040650406505</c:v>
                </c:pt>
                <c:pt idx="25">
                  <c:v>0.71544715447154472</c:v>
                </c:pt>
                <c:pt idx="26">
                  <c:v>0.99024390243902438</c:v>
                </c:pt>
                <c:pt idx="27">
                  <c:v>1.0520325203252032</c:v>
                </c:pt>
                <c:pt idx="28">
                  <c:v>5.9008130081300809</c:v>
                </c:pt>
                <c:pt idx="29">
                  <c:v>31.287804878048782</c:v>
                </c:pt>
                <c:pt idx="30">
                  <c:v>34.370731707317077</c:v>
                </c:pt>
                <c:pt idx="31">
                  <c:v>33.765853658536585</c:v>
                </c:pt>
                <c:pt idx="32">
                  <c:v>37.497560975609751</c:v>
                </c:pt>
                <c:pt idx="33">
                  <c:v>31.453658536585369</c:v>
                </c:pt>
                <c:pt idx="34">
                  <c:v>32.796747967479675</c:v>
                </c:pt>
                <c:pt idx="35">
                  <c:v>35.139837398373984</c:v>
                </c:pt>
                <c:pt idx="36">
                  <c:v>35.039024390243902</c:v>
                </c:pt>
                <c:pt idx="37">
                  <c:v>40.356097560975613</c:v>
                </c:pt>
                <c:pt idx="38">
                  <c:v>32.208130081300816</c:v>
                </c:pt>
                <c:pt idx="39">
                  <c:v>2.5626016260162601</c:v>
                </c:pt>
                <c:pt idx="40">
                  <c:v>1.1544715447154472</c:v>
                </c:pt>
                <c:pt idx="41">
                  <c:v>0.89268292682926831</c:v>
                </c:pt>
                <c:pt idx="42">
                  <c:v>1.0211382113821137</c:v>
                </c:pt>
                <c:pt idx="43">
                  <c:v>1.0455284552845527</c:v>
                </c:pt>
                <c:pt idx="44">
                  <c:v>0.93983739837398372</c:v>
                </c:pt>
                <c:pt idx="45">
                  <c:v>1.0162601626016261</c:v>
                </c:pt>
                <c:pt idx="46">
                  <c:v>0.89756097560975612</c:v>
                </c:pt>
                <c:pt idx="47">
                  <c:v>1.1804878048780487</c:v>
                </c:pt>
                <c:pt idx="48">
                  <c:v>1.1365853658536587</c:v>
                </c:pt>
                <c:pt idx="49">
                  <c:v>1.1804878048780487</c:v>
                </c:pt>
                <c:pt idx="50">
                  <c:v>1.6764227642276421</c:v>
                </c:pt>
                <c:pt idx="51">
                  <c:v>16.352845528455287</c:v>
                </c:pt>
                <c:pt idx="52">
                  <c:v>36.62113821138211</c:v>
                </c:pt>
                <c:pt idx="53">
                  <c:v>29.538211382113818</c:v>
                </c:pt>
                <c:pt idx="54">
                  <c:v>33.126829268292681</c:v>
                </c:pt>
                <c:pt idx="55">
                  <c:v>38.507317073170732</c:v>
                </c:pt>
                <c:pt idx="56">
                  <c:v>38.24552845528455</c:v>
                </c:pt>
                <c:pt idx="57">
                  <c:v>38.580487804878047</c:v>
                </c:pt>
                <c:pt idx="58">
                  <c:v>38.72357723577236</c:v>
                </c:pt>
                <c:pt idx="59">
                  <c:v>34.949593495934963</c:v>
                </c:pt>
                <c:pt idx="60">
                  <c:v>33.056910569105689</c:v>
                </c:pt>
                <c:pt idx="61">
                  <c:v>16.110569105691056</c:v>
                </c:pt>
                <c:pt idx="62">
                  <c:v>1.289430894308943</c:v>
                </c:pt>
                <c:pt idx="63">
                  <c:v>1.1252032520325204</c:v>
                </c:pt>
                <c:pt idx="64">
                  <c:v>1.3479674796747969</c:v>
                </c:pt>
                <c:pt idx="65">
                  <c:v>1.1235772357723577</c:v>
                </c:pt>
                <c:pt idx="66">
                  <c:v>1.1186991869918699</c:v>
                </c:pt>
                <c:pt idx="67">
                  <c:v>0.93008130081300822</c:v>
                </c:pt>
                <c:pt idx="68">
                  <c:v>1.0731707317073171</c:v>
                </c:pt>
                <c:pt idx="69">
                  <c:v>1.0032520325203254</c:v>
                </c:pt>
                <c:pt idx="70">
                  <c:v>1.0195121951219512</c:v>
                </c:pt>
                <c:pt idx="71">
                  <c:v>0.8764227642276422</c:v>
                </c:pt>
                <c:pt idx="72">
                  <c:v>1.0504065040650405</c:v>
                </c:pt>
                <c:pt idx="73">
                  <c:v>3.03739837398374</c:v>
                </c:pt>
                <c:pt idx="74">
                  <c:v>40.112195121951224</c:v>
                </c:pt>
                <c:pt idx="75">
                  <c:v>38.852032520325203</c:v>
                </c:pt>
                <c:pt idx="76">
                  <c:v>42.998373983739839</c:v>
                </c:pt>
                <c:pt idx="77">
                  <c:v>37.577235772357724</c:v>
                </c:pt>
                <c:pt idx="78">
                  <c:v>38.372357723577238</c:v>
                </c:pt>
                <c:pt idx="79">
                  <c:v>38.154471544715449</c:v>
                </c:pt>
                <c:pt idx="80">
                  <c:v>37.741463414634147</c:v>
                </c:pt>
                <c:pt idx="81">
                  <c:v>36.962601626016259</c:v>
                </c:pt>
                <c:pt idx="82">
                  <c:v>42.00487804878049</c:v>
                </c:pt>
                <c:pt idx="83">
                  <c:v>36.398373983739837</c:v>
                </c:pt>
                <c:pt idx="84">
                  <c:v>3.923577235772358</c:v>
                </c:pt>
                <c:pt idx="85">
                  <c:v>1.4130081300813009</c:v>
                </c:pt>
                <c:pt idx="86">
                  <c:v>1.0878048780487806</c:v>
                </c:pt>
                <c:pt idx="87">
                  <c:v>1.0032520325203254</c:v>
                </c:pt>
                <c:pt idx="88">
                  <c:v>1.1821138211382114</c:v>
                </c:pt>
                <c:pt idx="89">
                  <c:v>1.3300813008130081</c:v>
                </c:pt>
                <c:pt idx="90">
                  <c:v>1.224390243902439</c:v>
                </c:pt>
                <c:pt idx="91">
                  <c:v>0.87317073170731707</c:v>
                </c:pt>
                <c:pt idx="92">
                  <c:v>1.3560975609756099</c:v>
                </c:pt>
                <c:pt idx="93">
                  <c:v>1.0861788617886179</c:v>
                </c:pt>
                <c:pt idx="94">
                  <c:v>1.3056910569105691</c:v>
                </c:pt>
                <c:pt idx="95">
                  <c:v>1.5284552845528456</c:v>
                </c:pt>
                <c:pt idx="96">
                  <c:v>13.712195121951218</c:v>
                </c:pt>
                <c:pt idx="97">
                  <c:v>44.105691056910572</c:v>
                </c:pt>
                <c:pt idx="98">
                  <c:v>38.94146341463415</c:v>
                </c:pt>
                <c:pt idx="99">
                  <c:v>32.617886178861788</c:v>
                </c:pt>
                <c:pt idx="100">
                  <c:v>37.814634146341461</c:v>
                </c:pt>
                <c:pt idx="101">
                  <c:v>42.952845528455285</c:v>
                </c:pt>
                <c:pt idx="102">
                  <c:v>41.933333333333337</c:v>
                </c:pt>
                <c:pt idx="103">
                  <c:v>41.790243902439023</c:v>
                </c:pt>
                <c:pt idx="104">
                  <c:v>39.856910569105686</c:v>
                </c:pt>
                <c:pt idx="105">
                  <c:v>35.253658536585363</c:v>
                </c:pt>
                <c:pt idx="106">
                  <c:v>35.536585365853661</c:v>
                </c:pt>
                <c:pt idx="107">
                  <c:v>1.5723577235772359</c:v>
                </c:pt>
                <c:pt idx="108">
                  <c:v>1.3121951219512196</c:v>
                </c:pt>
                <c:pt idx="109">
                  <c:v>1.3934959349593496</c:v>
                </c:pt>
                <c:pt idx="110">
                  <c:v>1.2585365853658537</c:v>
                </c:pt>
                <c:pt idx="111">
                  <c:v>1.0715447154471545</c:v>
                </c:pt>
                <c:pt idx="112">
                  <c:v>1.1691056910569106</c:v>
                </c:pt>
                <c:pt idx="113">
                  <c:v>1.0227642276422764</c:v>
                </c:pt>
                <c:pt idx="114">
                  <c:v>1.4601626016260163</c:v>
                </c:pt>
                <c:pt idx="115">
                  <c:v>1.4178861788617887</c:v>
                </c:pt>
                <c:pt idx="116">
                  <c:v>1.1121951219512196</c:v>
                </c:pt>
                <c:pt idx="117">
                  <c:v>1.3609756097560977</c:v>
                </c:pt>
                <c:pt idx="118">
                  <c:v>2.167479674796748</c:v>
                </c:pt>
                <c:pt idx="119">
                  <c:v>28.123577235772355</c:v>
                </c:pt>
                <c:pt idx="120">
                  <c:v>42.268292682926827</c:v>
                </c:pt>
                <c:pt idx="121">
                  <c:v>38.759349593495934</c:v>
                </c:pt>
                <c:pt idx="122">
                  <c:v>35.895934959349589</c:v>
                </c:pt>
                <c:pt idx="123">
                  <c:v>39.728455284552851</c:v>
                </c:pt>
                <c:pt idx="124">
                  <c:v>33.702439024390237</c:v>
                </c:pt>
                <c:pt idx="125">
                  <c:v>31.110569105691056</c:v>
                </c:pt>
                <c:pt idx="126">
                  <c:v>39.078048780487805</c:v>
                </c:pt>
                <c:pt idx="127">
                  <c:v>44.097560975609753</c:v>
                </c:pt>
                <c:pt idx="128">
                  <c:v>34.409756097560972</c:v>
                </c:pt>
                <c:pt idx="129">
                  <c:v>7.104065040650406</c:v>
                </c:pt>
                <c:pt idx="130">
                  <c:v>1.2146341463414634</c:v>
                </c:pt>
                <c:pt idx="131">
                  <c:v>1</c:v>
                </c:pt>
                <c:pt idx="132">
                  <c:v>1.0878048780487806</c:v>
                </c:pt>
                <c:pt idx="133">
                  <c:v>1.4829268292682927</c:v>
                </c:pt>
                <c:pt idx="134">
                  <c:v>0.95934959349593496</c:v>
                </c:pt>
                <c:pt idx="135">
                  <c:v>1.2520325203252032</c:v>
                </c:pt>
                <c:pt idx="136">
                  <c:v>1.2585365853658537</c:v>
                </c:pt>
                <c:pt idx="137">
                  <c:v>1.2341463414634146</c:v>
                </c:pt>
                <c:pt idx="138">
                  <c:v>1.3626016260162601</c:v>
                </c:pt>
                <c:pt idx="139">
                  <c:v>0.9886178861788617</c:v>
                </c:pt>
                <c:pt idx="140">
                  <c:v>1.7463414634146341</c:v>
                </c:pt>
                <c:pt idx="141">
                  <c:v>6.895934959349594</c:v>
                </c:pt>
                <c:pt idx="142">
                  <c:v>38.632520325203252</c:v>
                </c:pt>
                <c:pt idx="143">
                  <c:v>33.016260162601625</c:v>
                </c:pt>
                <c:pt idx="144">
                  <c:v>31.549593495934957</c:v>
                </c:pt>
                <c:pt idx="145">
                  <c:v>28.75447154471545</c:v>
                </c:pt>
                <c:pt idx="146">
                  <c:v>42.302439024390246</c:v>
                </c:pt>
                <c:pt idx="147">
                  <c:v>31.897560975609757</c:v>
                </c:pt>
                <c:pt idx="148">
                  <c:v>37.386991869918702</c:v>
                </c:pt>
                <c:pt idx="149">
                  <c:v>40.782113821138211</c:v>
                </c:pt>
                <c:pt idx="150">
                  <c:v>37.229268292682924</c:v>
                </c:pt>
                <c:pt idx="151">
                  <c:v>41.53170731707317</c:v>
                </c:pt>
                <c:pt idx="152">
                  <c:v>1.5154471544715447</c:v>
                </c:pt>
                <c:pt idx="153">
                  <c:v>1.2471544715447156</c:v>
                </c:pt>
                <c:pt idx="154">
                  <c:v>1.0032520325203254</c:v>
                </c:pt>
                <c:pt idx="155">
                  <c:v>0.91544715447154468</c:v>
                </c:pt>
                <c:pt idx="156">
                  <c:v>1.0764227642276423</c:v>
                </c:pt>
                <c:pt idx="157">
                  <c:v>1.3593495934959348</c:v>
                </c:pt>
                <c:pt idx="158">
                  <c:v>1.0585365853658535</c:v>
                </c:pt>
                <c:pt idx="159">
                  <c:v>1.065040650406504</c:v>
                </c:pt>
                <c:pt idx="160">
                  <c:v>1.1073170731707316</c:v>
                </c:pt>
                <c:pt idx="161">
                  <c:v>1.1073170731707316</c:v>
                </c:pt>
                <c:pt idx="162">
                  <c:v>1.1756097560975609</c:v>
                </c:pt>
                <c:pt idx="163">
                  <c:v>1.5772357723577235</c:v>
                </c:pt>
                <c:pt idx="164">
                  <c:v>16.008130081300813</c:v>
                </c:pt>
                <c:pt idx="165">
                  <c:v>31.68780487804878</c:v>
                </c:pt>
                <c:pt idx="166">
                  <c:v>35.757723577235772</c:v>
                </c:pt>
                <c:pt idx="167">
                  <c:v>32.712195121951218</c:v>
                </c:pt>
                <c:pt idx="168">
                  <c:v>33.339837398373987</c:v>
                </c:pt>
                <c:pt idx="169">
                  <c:v>30.697560975609758</c:v>
                </c:pt>
                <c:pt idx="170">
                  <c:v>33.799999999999997</c:v>
                </c:pt>
                <c:pt idx="171">
                  <c:v>38.294308943089426</c:v>
                </c:pt>
                <c:pt idx="172">
                  <c:v>40.200000000000003</c:v>
                </c:pt>
                <c:pt idx="173">
                  <c:v>30.962601626016262</c:v>
                </c:pt>
                <c:pt idx="174">
                  <c:v>10.048780487804878</c:v>
                </c:pt>
                <c:pt idx="175">
                  <c:v>1.1869918699186992</c:v>
                </c:pt>
                <c:pt idx="176">
                  <c:v>1.0276422764227642</c:v>
                </c:pt>
                <c:pt idx="177">
                  <c:v>1.372357723577236</c:v>
                </c:pt>
                <c:pt idx="178">
                  <c:v>0.88130081300813012</c:v>
                </c:pt>
                <c:pt idx="179">
                  <c:v>1.1658536585365855</c:v>
                </c:pt>
                <c:pt idx="180">
                  <c:v>0.99674796747967476</c:v>
                </c:pt>
                <c:pt idx="181">
                  <c:v>0.9886178861788617</c:v>
                </c:pt>
                <c:pt idx="182">
                  <c:v>0.91056910569105687</c:v>
                </c:pt>
                <c:pt idx="183">
                  <c:v>1.3626016260162601</c:v>
                </c:pt>
                <c:pt idx="184">
                  <c:v>1.0699186991869918</c:v>
                </c:pt>
                <c:pt idx="185">
                  <c:v>1.0747967479674796</c:v>
                </c:pt>
                <c:pt idx="186">
                  <c:v>4.6715447154471548</c:v>
                </c:pt>
                <c:pt idx="187">
                  <c:v>37.850406504065042</c:v>
                </c:pt>
                <c:pt idx="188">
                  <c:v>30.944715447154469</c:v>
                </c:pt>
                <c:pt idx="189">
                  <c:v>27.479674796747968</c:v>
                </c:pt>
                <c:pt idx="190">
                  <c:v>35.62113821138211</c:v>
                </c:pt>
                <c:pt idx="191">
                  <c:v>34.074796747967476</c:v>
                </c:pt>
                <c:pt idx="192">
                  <c:v>31.478048780487807</c:v>
                </c:pt>
                <c:pt idx="193">
                  <c:v>35.856910569105686</c:v>
                </c:pt>
                <c:pt idx="194">
                  <c:v>32.278048780487801</c:v>
                </c:pt>
                <c:pt idx="195">
                  <c:v>27.469918699186994</c:v>
                </c:pt>
                <c:pt idx="196">
                  <c:v>35.49593495934959</c:v>
                </c:pt>
                <c:pt idx="197">
                  <c:v>3.0585365853658537</c:v>
                </c:pt>
                <c:pt idx="198">
                  <c:v>1.1577235772357723</c:v>
                </c:pt>
                <c:pt idx="199">
                  <c:v>1.0910569105691057</c:v>
                </c:pt>
                <c:pt idx="200">
                  <c:v>0.87479674796747964</c:v>
                </c:pt>
                <c:pt idx="201">
                  <c:v>1.0048780487804878</c:v>
                </c:pt>
                <c:pt idx="202">
                  <c:v>1.1512195121951219</c:v>
                </c:pt>
                <c:pt idx="203">
                  <c:v>1.0536585365853659</c:v>
                </c:pt>
                <c:pt idx="204">
                  <c:v>1.0065040650406505</c:v>
                </c:pt>
                <c:pt idx="205">
                  <c:v>1.1430894308943089</c:v>
                </c:pt>
                <c:pt idx="206">
                  <c:v>0.9203252032520326</c:v>
                </c:pt>
                <c:pt idx="207">
                  <c:v>0.97235772357723571</c:v>
                </c:pt>
                <c:pt idx="208">
                  <c:v>1.3707317073170731</c:v>
                </c:pt>
                <c:pt idx="209">
                  <c:v>15.686178861788619</c:v>
                </c:pt>
                <c:pt idx="210">
                  <c:v>37.676422764227638</c:v>
                </c:pt>
                <c:pt idx="211">
                  <c:v>32.134959349593494</c:v>
                </c:pt>
                <c:pt idx="212">
                  <c:v>29.230894308943089</c:v>
                </c:pt>
                <c:pt idx="213">
                  <c:v>35.510569105691062</c:v>
                </c:pt>
                <c:pt idx="214">
                  <c:v>37.315447154471549</c:v>
                </c:pt>
                <c:pt idx="215">
                  <c:v>31.15609756097561</c:v>
                </c:pt>
                <c:pt idx="216">
                  <c:v>29.543089430894309</c:v>
                </c:pt>
                <c:pt idx="217">
                  <c:v>34.21463414634146</c:v>
                </c:pt>
                <c:pt idx="218">
                  <c:v>31.302439024390242</c:v>
                </c:pt>
                <c:pt idx="219">
                  <c:v>18.808130081300813</c:v>
                </c:pt>
                <c:pt idx="220">
                  <c:v>1.1528455284552845</c:v>
                </c:pt>
                <c:pt idx="221">
                  <c:v>0.82601626016260155</c:v>
                </c:pt>
                <c:pt idx="222">
                  <c:v>0.78048780487804881</c:v>
                </c:pt>
                <c:pt idx="223">
                  <c:v>0.66829268292682931</c:v>
                </c:pt>
                <c:pt idx="224">
                  <c:v>0.55772357723577226</c:v>
                </c:pt>
                <c:pt idx="225">
                  <c:v>0.60813008130081303</c:v>
                </c:pt>
                <c:pt idx="226">
                  <c:v>0.65203252032520331</c:v>
                </c:pt>
                <c:pt idx="227">
                  <c:v>0.53008130081300819</c:v>
                </c:pt>
                <c:pt idx="228">
                  <c:v>0.37073170731707317</c:v>
                </c:pt>
                <c:pt idx="229">
                  <c:v>0.42439024390243907</c:v>
                </c:pt>
                <c:pt idx="230">
                  <c:v>0.41626016260162602</c:v>
                </c:pt>
                <c:pt idx="231">
                  <c:v>0.42276422764227645</c:v>
                </c:pt>
                <c:pt idx="232">
                  <c:v>7.0731707317073171</c:v>
                </c:pt>
                <c:pt idx="233">
                  <c:v>2.5430894308943088</c:v>
                </c:pt>
                <c:pt idx="234">
                  <c:v>0.87317073170731707</c:v>
                </c:pt>
                <c:pt idx="235">
                  <c:v>0.67479674796747968</c:v>
                </c:pt>
                <c:pt idx="236">
                  <c:v>0.29268292682926828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Gafromic film</c:v>
          </c:tx>
          <c:spPr>
            <a:ln w="12879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Лист3!$H$1:$H$627</c:f>
              <c:numCache>
                <c:formatCode>General</c:formatCode>
                <c:ptCount val="627"/>
                <c:pt idx="0">
                  <c:v>0</c:v>
                </c:pt>
                <c:pt idx="1">
                  <c:v>21.166658200000001</c:v>
                </c:pt>
                <c:pt idx="2">
                  <c:v>42.333341799999992</c:v>
                </c:pt>
                <c:pt idx="3">
                  <c:v>63.5</c:v>
                </c:pt>
                <c:pt idx="4">
                  <c:v>84.666658200000001</c:v>
                </c:pt>
                <c:pt idx="5">
                  <c:v>105.8333418</c:v>
                </c:pt>
                <c:pt idx="6">
                  <c:v>127</c:v>
                </c:pt>
                <c:pt idx="7">
                  <c:v>148.16665819999997</c:v>
                </c:pt>
                <c:pt idx="8">
                  <c:v>169.3333418</c:v>
                </c:pt>
                <c:pt idx="9">
                  <c:v>190.49999999999997</c:v>
                </c:pt>
                <c:pt idx="10">
                  <c:v>211.6666836</c:v>
                </c:pt>
                <c:pt idx="11">
                  <c:v>232.8333164</c:v>
                </c:pt>
                <c:pt idx="12">
                  <c:v>254</c:v>
                </c:pt>
                <c:pt idx="13">
                  <c:v>275.16665820000003</c:v>
                </c:pt>
                <c:pt idx="14">
                  <c:v>296.33334179999997</c:v>
                </c:pt>
                <c:pt idx="15">
                  <c:v>317.5</c:v>
                </c:pt>
                <c:pt idx="16">
                  <c:v>338.6666836</c:v>
                </c:pt>
                <c:pt idx="17">
                  <c:v>359.83334179999997</c:v>
                </c:pt>
                <c:pt idx="18">
                  <c:v>380.99999999999994</c:v>
                </c:pt>
                <c:pt idx="19">
                  <c:v>402.16665820000003</c:v>
                </c:pt>
                <c:pt idx="20">
                  <c:v>423.3333672</c:v>
                </c:pt>
                <c:pt idx="21">
                  <c:v>444.5</c:v>
                </c:pt>
                <c:pt idx="22">
                  <c:v>465.66665819999997</c:v>
                </c:pt>
                <c:pt idx="23">
                  <c:v>486.83334179999991</c:v>
                </c:pt>
                <c:pt idx="24">
                  <c:v>508</c:v>
                </c:pt>
                <c:pt idx="25">
                  <c:v>529.16668359999994</c:v>
                </c:pt>
                <c:pt idx="26">
                  <c:v>550.33331640000006</c:v>
                </c:pt>
                <c:pt idx="27">
                  <c:v>571.50002539999991</c:v>
                </c:pt>
                <c:pt idx="28">
                  <c:v>592.66665820000003</c:v>
                </c:pt>
                <c:pt idx="29">
                  <c:v>613.83331639999994</c:v>
                </c:pt>
                <c:pt idx="30">
                  <c:v>635</c:v>
                </c:pt>
                <c:pt idx="31">
                  <c:v>656.16665820000003</c:v>
                </c:pt>
                <c:pt idx="32">
                  <c:v>677.33334180000008</c:v>
                </c:pt>
                <c:pt idx="33">
                  <c:v>698.5</c:v>
                </c:pt>
                <c:pt idx="34">
                  <c:v>719.66668359999994</c:v>
                </c:pt>
                <c:pt idx="35">
                  <c:v>740.83334179999997</c:v>
                </c:pt>
                <c:pt idx="36">
                  <c:v>761.99997459999986</c:v>
                </c:pt>
                <c:pt idx="37">
                  <c:v>783.16668359999994</c:v>
                </c:pt>
                <c:pt idx="38">
                  <c:v>804.33331640000006</c:v>
                </c:pt>
                <c:pt idx="39">
                  <c:v>825.49997459999997</c:v>
                </c:pt>
                <c:pt idx="40">
                  <c:v>846.66670899999997</c:v>
                </c:pt>
                <c:pt idx="41">
                  <c:v>867.83336719999988</c:v>
                </c:pt>
                <c:pt idx="42">
                  <c:v>889</c:v>
                </c:pt>
                <c:pt idx="43">
                  <c:v>910.16665820000003</c:v>
                </c:pt>
                <c:pt idx="44">
                  <c:v>931.33329099999992</c:v>
                </c:pt>
                <c:pt idx="45">
                  <c:v>952.50002539999991</c:v>
                </c:pt>
                <c:pt idx="46">
                  <c:v>973.66668359999983</c:v>
                </c:pt>
                <c:pt idx="47">
                  <c:v>994.83334180000008</c:v>
                </c:pt>
                <c:pt idx="48">
                  <c:v>1015.9999745999999</c:v>
                </c:pt>
                <c:pt idx="49">
                  <c:v>1037.1666327999999</c:v>
                </c:pt>
                <c:pt idx="50">
                  <c:v>1058.3333671999999</c:v>
                </c:pt>
                <c:pt idx="51">
                  <c:v>1079.5000000000002</c:v>
                </c:pt>
                <c:pt idx="52">
                  <c:v>1100.6666582</c:v>
                </c:pt>
                <c:pt idx="53">
                  <c:v>1121.8333163999998</c:v>
                </c:pt>
                <c:pt idx="54">
                  <c:v>1143.0000507999998</c:v>
                </c:pt>
                <c:pt idx="55">
                  <c:v>1164.1666835999999</c:v>
                </c:pt>
                <c:pt idx="56">
                  <c:v>1185.3333418</c:v>
                </c:pt>
                <c:pt idx="57">
                  <c:v>1206.4999746000001</c:v>
                </c:pt>
                <c:pt idx="58">
                  <c:v>1227.6666327999999</c:v>
                </c:pt>
                <c:pt idx="59">
                  <c:v>1248.8333671999999</c:v>
                </c:pt>
                <c:pt idx="60">
                  <c:v>1270.0000253999999</c:v>
                </c:pt>
                <c:pt idx="61">
                  <c:v>1291.1666581999998</c:v>
                </c:pt>
                <c:pt idx="62">
                  <c:v>1312.3333164000001</c:v>
                </c:pt>
                <c:pt idx="63">
                  <c:v>1333.4999491999999</c:v>
                </c:pt>
                <c:pt idx="64">
                  <c:v>1354.6667090000001</c:v>
                </c:pt>
                <c:pt idx="65">
                  <c:v>1375.8333418</c:v>
                </c:pt>
                <c:pt idx="66">
                  <c:v>1397</c:v>
                </c:pt>
                <c:pt idx="67">
                  <c:v>1418.1666327999999</c:v>
                </c:pt>
                <c:pt idx="68">
                  <c:v>1439.3333926</c:v>
                </c:pt>
                <c:pt idx="69">
                  <c:v>1460.5000253999999</c:v>
                </c:pt>
                <c:pt idx="70">
                  <c:v>1481.6666835999999</c:v>
                </c:pt>
                <c:pt idx="71">
                  <c:v>1502.8333163999998</c:v>
                </c:pt>
                <c:pt idx="72">
                  <c:v>1523.9999745999999</c:v>
                </c:pt>
                <c:pt idx="73">
                  <c:v>1545.1667089999999</c:v>
                </c:pt>
                <c:pt idx="74">
                  <c:v>1566.3333418</c:v>
                </c:pt>
                <c:pt idx="75">
                  <c:v>1587.5</c:v>
                </c:pt>
                <c:pt idx="76">
                  <c:v>1608.6666582</c:v>
                </c:pt>
                <c:pt idx="77">
                  <c:v>1629.8332909999999</c:v>
                </c:pt>
                <c:pt idx="78">
                  <c:v>1650.9999491999999</c:v>
                </c:pt>
                <c:pt idx="79">
                  <c:v>1672.1665819999998</c:v>
                </c:pt>
                <c:pt idx="80">
                  <c:v>1693.3334179999999</c:v>
                </c:pt>
                <c:pt idx="81">
                  <c:v>1714.5000762</c:v>
                </c:pt>
                <c:pt idx="82">
                  <c:v>1735.6667089999999</c:v>
                </c:pt>
                <c:pt idx="83">
                  <c:v>1756.8333671999999</c:v>
                </c:pt>
                <c:pt idx="84">
                  <c:v>1778</c:v>
                </c:pt>
                <c:pt idx="85">
                  <c:v>1799.1666581999998</c:v>
                </c:pt>
                <c:pt idx="86">
                  <c:v>1820.3332910000001</c:v>
                </c:pt>
                <c:pt idx="87">
                  <c:v>1841.4999491999997</c:v>
                </c:pt>
                <c:pt idx="88">
                  <c:v>1862.6665819999998</c:v>
                </c:pt>
                <c:pt idx="89">
                  <c:v>1883.8332401999999</c:v>
                </c:pt>
                <c:pt idx="90">
                  <c:v>1905.0000762</c:v>
                </c:pt>
                <c:pt idx="91">
                  <c:v>1926.1667344</c:v>
                </c:pt>
                <c:pt idx="92">
                  <c:v>1947.3333671999997</c:v>
                </c:pt>
                <c:pt idx="93">
                  <c:v>1968.5000253999997</c:v>
                </c:pt>
                <c:pt idx="94">
                  <c:v>1989.6666582</c:v>
                </c:pt>
                <c:pt idx="95">
                  <c:v>2010.8333163999998</c:v>
                </c:pt>
                <c:pt idx="96">
                  <c:v>2031.9999491999997</c:v>
                </c:pt>
                <c:pt idx="97">
                  <c:v>2053.1666073999995</c:v>
                </c:pt>
                <c:pt idx="98">
                  <c:v>2074.3332402000001</c:v>
                </c:pt>
                <c:pt idx="99">
                  <c:v>2095.5000762</c:v>
                </c:pt>
                <c:pt idx="100">
                  <c:v>2116.6667343999998</c:v>
                </c:pt>
                <c:pt idx="101">
                  <c:v>2137.8333671999999</c:v>
                </c:pt>
                <c:pt idx="102">
                  <c:v>2159.0000254000001</c:v>
                </c:pt>
                <c:pt idx="103">
                  <c:v>2180.1666581999998</c:v>
                </c:pt>
                <c:pt idx="104">
                  <c:v>2201.3333164000001</c:v>
                </c:pt>
                <c:pt idx="105">
                  <c:v>2222.4999745999999</c:v>
                </c:pt>
                <c:pt idx="106">
                  <c:v>2243.6666074</c:v>
                </c:pt>
                <c:pt idx="107">
                  <c:v>2264.8332656000002</c:v>
                </c:pt>
                <c:pt idx="108">
                  <c:v>2286.0001015999997</c:v>
                </c:pt>
                <c:pt idx="109">
                  <c:v>2307.1667343999998</c:v>
                </c:pt>
                <c:pt idx="110">
                  <c:v>2328.3333926</c:v>
                </c:pt>
                <c:pt idx="111">
                  <c:v>2349.5000253999997</c:v>
                </c:pt>
                <c:pt idx="112">
                  <c:v>2370.6666835999999</c:v>
                </c:pt>
                <c:pt idx="113">
                  <c:v>2391.8333163999996</c:v>
                </c:pt>
                <c:pt idx="114">
                  <c:v>2412.9999745999999</c:v>
                </c:pt>
                <c:pt idx="115">
                  <c:v>2434.1666074</c:v>
                </c:pt>
                <c:pt idx="116">
                  <c:v>2455.3332655999998</c:v>
                </c:pt>
                <c:pt idx="117">
                  <c:v>2476.4998984000003</c:v>
                </c:pt>
                <c:pt idx="118">
                  <c:v>2497.6667343999998</c:v>
                </c:pt>
                <c:pt idx="119">
                  <c:v>2518.8333926</c:v>
                </c:pt>
                <c:pt idx="120">
                  <c:v>2540.0000254000001</c:v>
                </c:pt>
                <c:pt idx="121">
                  <c:v>2561.1666835999999</c:v>
                </c:pt>
                <c:pt idx="122">
                  <c:v>2582.3333418000002</c:v>
                </c:pt>
                <c:pt idx="123">
                  <c:v>2603.4999745999994</c:v>
                </c:pt>
                <c:pt idx="124">
                  <c:v>2624.6666328000001</c:v>
                </c:pt>
                <c:pt idx="125">
                  <c:v>2645.8332655999998</c:v>
                </c:pt>
                <c:pt idx="126">
                  <c:v>2666.9999237999996</c:v>
                </c:pt>
                <c:pt idx="127">
                  <c:v>2688.1667597999995</c:v>
                </c:pt>
                <c:pt idx="128">
                  <c:v>2709.3333926</c:v>
                </c:pt>
                <c:pt idx="129">
                  <c:v>2730.5000507999998</c:v>
                </c:pt>
                <c:pt idx="130">
                  <c:v>2751.6666835999999</c:v>
                </c:pt>
                <c:pt idx="131">
                  <c:v>2772.8333417999997</c:v>
                </c:pt>
                <c:pt idx="132">
                  <c:v>2793.9999745999999</c:v>
                </c:pt>
                <c:pt idx="133">
                  <c:v>2815.1666328000001</c:v>
                </c:pt>
                <c:pt idx="134">
                  <c:v>2836.3332655999998</c:v>
                </c:pt>
                <c:pt idx="135">
                  <c:v>2857.4999238</c:v>
                </c:pt>
                <c:pt idx="136">
                  <c:v>2878.6667598000004</c:v>
                </c:pt>
                <c:pt idx="137">
                  <c:v>2899.8334179999997</c:v>
                </c:pt>
                <c:pt idx="138">
                  <c:v>2921.0000507999998</c:v>
                </c:pt>
                <c:pt idx="139">
                  <c:v>2942.1667090000001</c:v>
                </c:pt>
                <c:pt idx="140">
                  <c:v>2963.3333417999997</c:v>
                </c:pt>
                <c:pt idx="141">
                  <c:v>2984.4999999999995</c:v>
                </c:pt>
                <c:pt idx="142">
                  <c:v>3005.6666327999997</c:v>
                </c:pt>
                <c:pt idx="143">
                  <c:v>3026.8332909999999</c:v>
                </c:pt>
                <c:pt idx="144">
                  <c:v>3047.9999238</c:v>
                </c:pt>
                <c:pt idx="145">
                  <c:v>3069.1665819999998</c:v>
                </c:pt>
                <c:pt idx="146">
                  <c:v>3090.3334179999997</c:v>
                </c:pt>
                <c:pt idx="147">
                  <c:v>3111.5000507999998</c:v>
                </c:pt>
                <c:pt idx="148">
                  <c:v>3132.6667090000001</c:v>
                </c:pt>
                <c:pt idx="149">
                  <c:v>3153.8333417999997</c:v>
                </c:pt>
                <c:pt idx="150">
                  <c:v>3175</c:v>
                </c:pt>
                <c:pt idx="151">
                  <c:v>3196.1666581999998</c:v>
                </c:pt>
                <c:pt idx="152">
                  <c:v>3217.3332909999999</c:v>
                </c:pt>
                <c:pt idx="153">
                  <c:v>3238.4999492000002</c:v>
                </c:pt>
                <c:pt idx="154">
                  <c:v>3259.6665819999998</c:v>
                </c:pt>
                <c:pt idx="155">
                  <c:v>3280.8332401999992</c:v>
                </c:pt>
                <c:pt idx="156">
                  <c:v>3301.9998730000002</c:v>
                </c:pt>
                <c:pt idx="157">
                  <c:v>3323.1665311999996</c:v>
                </c:pt>
                <c:pt idx="158">
                  <c:v>3344.3331639999997</c:v>
                </c:pt>
                <c:pt idx="159">
                  <c:v>3365.4998221999999</c:v>
                </c:pt>
                <c:pt idx="160">
                  <c:v>3386.6668359999999</c:v>
                </c:pt>
                <c:pt idx="161">
                  <c:v>3407.8334941999992</c:v>
                </c:pt>
                <c:pt idx="162">
                  <c:v>3429.0001270000002</c:v>
                </c:pt>
                <c:pt idx="163">
                  <c:v>3450.1667852</c:v>
                </c:pt>
                <c:pt idx="164">
                  <c:v>3471.3334179999997</c:v>
                </c:pt>
                <c:pt idx="165">
                  <c:v>3492.5000762000004</c:v>
                </c:pt>
                <c:pt idx="166">
                  <c:v>3513.6667343999998</c:v>
                </c:pt>
                <c:pt idx="167">
                  <c:v>3534.8333671999994</c:v>
                </c:pt>
                <c:pt idx="168">
                  <c:v>3556.0000254000001</c:v>
                </c:pt>
                <c:pt idx="169">
                  <c:v>3577.1666581999998</c:v>
                </c:pt>
                <c:pt idx="170">
                  <c:v>3598.3333163999996</c:v>
                </c:pt>
                <c:pt idx="171">
                  <c:v>3619.4999491999997</c:v>
                </c:pt>
                <c:pt idx="172">
                  <c:v>3640.6666074</c:v>
                </c:pt>
                <c:pt idx="173">
                  <c:v>3661.8332402000001</c:v>
                </c:pt>
                <c:pt idx="174">
                  <c:v>3682.9998983999994</c:v>
                </c:pt>
                <c:pt idx="175">
                  <c:v>3704.1665312000005</c:v>
                </c:pt>
                <c:pt idx="176">
                  <c:v>3725.3331893999998</c:v>
                </c:pt>
                <c:pt idx="177">
                  <c:v>3746.4998221999995</c:v>
                </c:pt>
                <c:pt idx="178">
                  <c:v>3767.6664803999997</c:v>
                </c:pt>
                <c:pt idx="179">
                  <c:v>3788.8334942000001</c:v>
                </c:pt>
                <c:pt idx="180">
                  <c:v>3810.0001523999999</c:v>
                </c:pt>
                <c:pt idx="181">
                  <c:v>3831.1667852</c:v>
                </c:pt>
                <c:pt idx="182">
                  <c:v>3852.3334433999999</c:v>
                </c:pt>
                <c:pt idx="183">
                  <c:v>3873.5001015999997</c:v>
                </c:pt>
                <c:pt idx="184">
                  <c:v>3894.6667343999993</c:v>
                </c:pt>
                <c:pt idx="185">
                  <c:v>3915.8333925999996</c:v>
                </c:pt>
                <c:pt idx="186">
                  <c:v>3937.0000253999997</c:v>
                </c:pt>
                <c:pt idx="187">
                  <c:v>3958.1666835999995</c:v>
                </c:pt>
                <c:pt idx="188">
                  <c:v>3979.3333164000001</c:v>
                </c:pt>
                <c:pt idx="189">
                  <c:v>4000.4999745999994</c:v>
                </c:pt>
                <c:pt idx="190">
                  <c:v>4021.6666073999995</c:v>
                </c:pt>
                <c:pt idx="191">
                  <c:v>4042.8332655999998</c:v>
                </c:pt>
                <c:pt idx="192">
                  <c:v>4063.9998983999994</c:v>
                </c:pt>
                <c:pt idx="193">
                  <c:v>4085.1665566000001</c:v>
                </c:pt>
                <c:pt idx="194">
                  <c:v>4106.333214799999</c:v>
                </c:pt>
                <c:pt idx="195">
                  <c:v>4127.4998476000001</c:v>
                </c:pt>
                <c:pt idx="196">
                  <c:v>4148.6665057999999</c:v>
                </c:pt>
                <c:pt idx="197">
                  <c:v>4169.8335195999998</c:v>
                </c:pt>
                <c:pt idx="198">
                  <c:v>4191.0001777999996</c:v>
                </c:pt>
                <c:pt idx="199">
                  <c:v>4212.1668105999997</c:v>
                </c:pt>
                <c:pt idx="200">
                  <c:v>4233.3334687999995</c:v>
                </c:pt>
                <c:pt idx="201">
                  <c:v>4254.5001015999997</c:v>
                </c:pt>
                <c:pt idx="202">
                  <c:v>4275.6667598000004</c:v>
                </c:pt>
                <c:pt idx="203">
                  <c:v>4296.8333925999996</c:v>
                </c:pt>
                <c:pt idx="204">
                  <c:v>4318.0000508000003</c:v>
                </c:pt>
                <c:pt idx="205">
                  <c:v>4339.1666836000004</c:v>
                </c:pt>
                <c:pt idx="206">
                  <c:v>4360.3333417999993</c:v>
                </c:pt>
                <c:pt idx="207">
                  <c:v>4381.4999745999994</c:v>
                </c:pt>
                <c:pt idx="208">
                  <c:v>4402.6666328000001</c:v>
                </c:pt>
                <c:pt idx="209">
                  <c:v>4423.8332656000002</c:v>
                </c:pt>
                <c:pt idx="210">
                  <c:v>4444.9999237999991</c:v>
                </c:pt>
                <c:pt idx="211">
                  <c:v>4466.1665819999998</c:v>
                </c:pt>
                <c:pt idx="212">
                  <c:v>4487.3332148</c:v>
                </c:pt>
                <c:pt idx="213">
                  <c:v>4508.4998729999998</c:v>
                </c:pt>
                <c:pt idx="214">
                  <c:v>4529.6665057999999</c:v>
                </c:pt>
                <c:pt idx="215">
                  <c:v>4550.8331640000006</c:v>
                </c:pt>
                <c:pt idx="216">
                  <c:v>4572.0001777999996</c:v>
                </c:pt>
                <c:pt idx="217">
                  <c:v>4593.1668360000003</c:v>
                </c:pt>
                <c:pt idx="218">
                  <c:v>4614.3334687999995</c:v>
                </c:pt>
                <c:pt idx="219">
                  <c:v>4635.5001269999993</c:v>
                </c:pt>
                <c:pt idx="220">
                  <c:v>4656.6667598000004</c:v>
                </c:pt>
                <c:pt idx="221">
                  <c:v>4677.8334179999993</c:v>
                </c:pt>
                <c:pt idx="222">
                  <c:v>4699.0000507999994</c:v>
                </c:pt>
                <c:pt idx="223">
                  <c:v>4720.1667089999992</c:v>
                </c:pt>
                <c:pt idx="224">
                  <c:v>4741.3333418000002</c:v>
                </c:pt>
                <c:pt idx="225">
                  <c:v>4762.5</c:v>
                </c:pt>
                <c:pt idx="226">
                  <c:v>4783.6666581999998</c:v>
                </c:pt>
                <c:pt idx="227">
                  <c:v>4804.8332910000008</c:v>
                </c:pt>
                <c:pt idx="228">
                  <c:v>4825.9999491999997</c:v>
                </c:pt>
                <c:pt idx="229">
                  <c:v>4847.1665819999998</c:v>
                </c:pt>
                <c:pt idx="230">
                  <c:v>4868.3332401999996</c:v>
                </c:pt>
                <c:pt idx="231">
                  <c:v>4889.4998729999998</c:v>
                </c:pt>
                <c:pt idx="232">
                  <c:v>4910.6665311999996</c:v>
                </c:pt>
                <c:pt idx="233">
                  <c:v>4931.8331639999997</c:v>
                </c:pt>
                <c:pt idx="234">
                  <c:v>4952.9998221999995</c:v>
                </c:pt>
                <c:pt idx="235">
                  <c:v>4974.1668359999994</c:v>
                </c:pt>
                <c:pt idx="236">
                  <c:v>4995.3334941999992</c:v>
                </c:pt>
                <c:pt idx="237">
                  <c:v>5016.5001269999993</c:v>
                </c:pt>
                <c:pt idx="238">
                  <c:v>5037.6667852</c:v>
                </c:pt>
                <c:pt idx="239">
                  <c:v>5058.8334180000002</c:v>
                </c:pt>
                <c:pt idx="240">
                  <c:v>5080.0000762</c:v>
                </c:pt>
                <c:pt idx="241">
                  <c:v>5101.1667343999998</c:v>
                </c:pt>
                <c:pt idx="242">
                  <c:v>5122.3333671999999</c:v>
                </c:pt>
                <c:pt idx="243">
                  <c:v>5143.5000253999997</c:v>
                </c:pt>
                <c:pt idx="244">
                  <c:v>5164.6666581999998</c:v>
                </c:pt>
                <c:pt idx="245">
                  <c:v>5185.8333163999996</c:v>
                </c:pt>
                <c:pt idx="246">
                  <c:v>5206.9999491999988</c:v>
                </c:pt>
                <c:pt idx="247">
                  <c:v>5228.1666073999995</c:v>
                </c:pt>
                <c:pt idx="248">
                  <c:v>5249.3332401999996</c:v>
                </c:pt>
                <c:pt idx="249">
                  <c:v>5270.4998983999994</c:v>
                </c:pt>
                <c:pt idx="250">
                  <c:v>5291.6665311999996</c:v>
                </c:pt>
                <c:pt idx="251">
                  <c:v>5312.8331894000003</c:v>
                </c:pt>
                <c:pt idx="252">
                  <c:v>5333.9998222000004</c:v>
                </c:pt>
                <c:pt idx="253">
                  <c:v>5355.1664803999993</c:v>
                </c:pt>
                <c:pt idx="254">
                  <c:v>5376.3334942000001</c:v>
                </c:pt>
                <c:pt idx="255">
                  <c:v>5397.500152399999</c:v>
                </c:pt>
                <c:pt idx="256">
                  <c:v>5418.6667852</c:v>
                </c:pt>
                <c:pt idx="257">
                  <c:v>5439.8334433999999</c:v>
                </c:pt>
                <c:pt idx="258">
                  <c:v>5461.0001015999997</c:v>
                </c:pt>
                <c:pt idx="259">
                  <c:v>5482.1667343999998</c:v>
                </c:pt>
                <c:pt idx="260">
                  <c:v>5503.3333926000005</c:v>
                </c:pt>
                <c:pt idx="261">
                  <c:v>5524.5000253999997</c:v>
                </c:pt>
                <c:pt idx="262">
                  <c:v>5545.6666835999995</c:v>
                </c:pt>
                <c:pt idx="263">
                  <c:v>5566.8333164000005</c:v>
                </c:pt>
                <c:pt idx="264">
                  <c:v>5587.9999745999994</c:v>
                </c:pt>
                <c:pt idx="265">
                  <c:v>5609.1666073999995</c:v>
                </c:pt>
                <c:pt idx="266">
                  <c:v>5630.3332656000002</c:v>
                </c:pt>
                <c:pt idx="267">
                  <c:v>5651.4998984000003</c:v>
                </c:pt>
                <c:pt idx="268">
                  <c:v>5672.6665565999992</c:v>
                </c:pt>
                <c:pt idx="269">
                  <c:v>5693.8332148</c:v>
                </c:pt>
                <c:pt idx="270">
                  <c:v>5714.9998476000001</c:v>
                </c:pt>
                <c:pt idx="271">
                  <c:v>5736.1665057999999</c:v>
                </c:pt>
                <c:pt idx="272">
                  <c:v>5757.3335196000007</c:v>
                </c:pt>
                <c:pt idx="273">
                  <c:v>5778.5001777999996</c:v>
                </c:pt>
                <c:pt idx="274">
                  <c:v>5799.6668105999997</c:v>
                </c:pt>
                <c:pt idx="275">
                  <c:v>5820.8334687999995</c:v>
                </c:pt>
                <c:pt idx="276">
                  <c:v>5842.0001015999997</c:v>
                </c:pt>
                <c:pt idx="277">
                  <c:v>5863.1667597999995</c:v>
                </c:pt>
                <c:pt idx="278">
                  <c:v>5884.3333925999996</c:v>
                </c:pt>
                <c:pt idx="279">
                  <c:v>5905.5000507999994</c:v>
                </c:pt>
                <c:pt idx="280">
                  <c:v>5926.6666835999995</c:v>
                </c:pt>
                <c:pt idx="281">
                  <c:v>5947.8333417999993</c:v>
                </c:pt>
                <c:pt idx="282">
                  <c:v>5968.9999745999994</c:v>
                </c:pt>
                <c:pt idx="283">
                  <c:v>5990.1666327999992</c:v>
                </c:pt>
                <c:pt idx="284">
                  <c:v>6011.3332655999993</c:v>
                </c:pt>
                <c:pt idx="285">
                  <c:v>6032.4999238</c:v>
                </c:pt>
                <c:pt idx="286">
                  <c:v>6053.6665819999998</c:v>
                </c:pt>
                <c:pt idx="287">
                  <c:v>6074.8332148</c:v>
                </c:pt>
                <c:pt idx="288">
                  <c:v>6095.9998729999998</c:v>
                </c:pt>
                <c:pt idx="289">
                  <c:v>6117.1665057999999</c:v>
                </c:pt>
                <c:pt idx="290">
                  <c:v>6138.3331639999997</c:v>
                </c:pt>
                <c:pt idx="291">
                  <c:v>6159.5001777999987</c:v>
                </c:pt>
                <c:pt idx="292">
                  <c:v>6180.6668359999994</c:v>
                </c:pt>
                <c:pt idx="293">
                  <c:v>6201.8334687999995</c:v>
                </c:pt>
                <c:pt idx="294">
                  <c:v>6223.0001269999993</c:v>
                </c:pt>
                <c:pt idx="295">
                  <c:v>6244.1667597999995</c:v>
                </c:pt>
                <c:pt idx="296">
                  <c:v>6265.3334180000002</c:v>
                </c:pt>
                <c:pt idx="297">
                  <c:v>6286.5000508000003</c:v>
                </c:pt>
                <c:pt idx="298">
                  <c:v>6307.6667089999992</c:v>
                </c:pt>
                <c:pt idx="299">
                  <c:v>6328.8333418000002</c:v>
                </c:pt>
                <c:pt idx="300">
                  <c:v>6350</c:v>
                </c:pt>
                <c:pt idx="301">
                  <c:v>6371.1666581999989</c:v>
                </c:pt>
                <c:pt idx="302">
                  <c:v>6392.3332909999999</c:v>
                </c:pt>
                <c:pt idx="303">
                  <c:v>6413.4999491999997</c:v>
                </c:pt>
                <c:pt idx="304">
                  <c:v>6434.6665819999998</c:v>
                </c:pt>
                <c:pt idx="305">
                  <c:v>6455.8332401999996</c:v>
                </c:pt>
                <c:pt idx="306">
                  <c:v>6476.9998729999988</c:v>
                </c:pt>
                <c:pt idx="307">
                  <c:v>6498.1665311999996</c:v>
                </c:pt>
                <c:pt idx="308">
                  <c:v>6519.3331639999997</c:v>
                </c:pt>
                <c:pt idx="309">
                  <c:v>6540.4998221999995</c:v>
                </c:pt>
                <c:pt idx="310">
                  <c:v>6561.6664550000005</c:v>
                </c:pt>
                <c:pt idx="311">
                  <c:v>6582.8331131999994</c:v>
                </c:pt>
                <c:pt idx="312">
                  <c:v>6603.9997460000004</c:v>
                </c:pt>
                <c:pt idx="313">
                  <c:v>6625.1664042000002</c:v>
                </c:pt>
                <c:pt idx="314">
                  <c:v>6646.3330623999991</c:v>
                </c:pt>
                <c:pt idx="315">
                  <c:v>6667.4996952000001</c:v>
                </c:pt>
                <c:pt idx="316">
                  <c:v>6688.6663533999999</c:v>
                </c:pt>
                <c:pt idx="317">
                  <c:v>6709.8329861999982</c:v>
                </c:pt>
                <c:pt idx="318">
                  <c:v>6730.9996443999999</c:v>
                </c:pt>
                <c:pt idx="319">
                  <c:v>6752.1670392000005</c:v>
                </c:pt>
                <c:pt idx="320">
                  <c:v>6773.3336974000003</c:v>
                </c:pt>
                <c:pt idx="321">
                  <c:v>6794.5003301999996</c:v>
                </c:pt>
                <c:pt idx="322">
                  <c:v>6815.6669883999984</c:v>
                </c:pt>
                <c:pt idx="323">
                  <c:v>6836.8336211999995</c:v>
                </c:pt>
                <c:pt idx="324">
                  <c:v>6858.0002793999984</c:v>
                </c:pt>
                <c:pt idx="325">
                  <c:v>6879.1669121999994</c:v>
                </c:pt>
                <c:pt idx="326">
                  <c:v>6900.3335704000001</c:v>
                </c:pt>
                <c:pt idx="327">
                  <c:v>6921.5002032000002</c:v>
                </c:pt>
                <c:pt idx="328">
                  <c:v>6942.6668614</c:v>
                </c:pt>
                <c:pt idx="329">
                  <c:v>6963.8334942000001</c:v>
                </c:pt>
                <c:pt idx="330">
                  <c:v>6985.0001524000008</c:v>
                </c:pt>
                <c:pt idx="331">
                  <c:v>7006.1667851999991</c:v>
                </c:pt>
                <c:pt idx="332">
                  <c:v>7027.3334433999989</c:v>
                </c:pt>
                <c:pt idx="333">
                  <c:v>7048.5001016000006</c:v>
                </c:pt>
                <c:pt idx="334">
                  <c:v>7069.6667343999989</c:v>
                </c:pt>
                <c:pt idx="335">
                  <c:v>7090.8333925999987</c:v>
                </c:pt>
                <c:pt idx="336">
                  <c:v>7112.0000253999997</c:v>
                </c:pt>
                <c:pt idx="337">
                  <c:v>7133.1666835999986</c:v>
                </c:pt>
                <c:pt idx="338">
                  <c:v>7154.3333163999996</c:v>
                </c:pt>
                <c:pt idx="339">
                  <c:v>7175.4999745999994</c:v>
                </c:pt>
                <c:pt idx="340">
                  <c:v>7196.6666074000004</c:v>
                </c:pt>
                <c:pt idx="341">
                  <c:v>7217.8332655999993</c:v>
                </c:pt>
                <c:pt idx="342">
                  <c:v>7238.9998983999994</c:v>
                </c:pt>
                <c:pt idx="343">
                  <c:v>7260.1665566000011</c:v>
                </c:pt>
                <c:pt idx="344">
                  <c:v>7281.3332148</c:v>
                </c:pt>
                <c:pt idx="345">
                  <c:v>7302.4998475999992</c:v>
                </c:pt>
                <c:pt idx="346">
                  <c:v>7323.666505799999</c:v>
                </c:pt>
                <c:pt idx="347">
                  <c:v>7344.8331385999991</c:v>
                </c:pt>
                <c:pt idx="348">
                  <c:v>7365.9997967999989</c:v>
                </c:pt>
                <c:pt idx="349">
                  <c:v>7387.1664295999999</c:v>
                </c:pt>
                <c:pt idx="350">
                  <c:v>7408.3330877999988</c:v>
                </c:pt>
                <c:pt idx="351">
                  <c:v>7429.4997205999998</c:v>
                </c:pt>
                <c:pt idx="352">
                  <c:v>7450.6663787999996</c:v>
                </c:pt>
                <c:pt idx="353">
                  <c:v>7471.8330116000006</c:v>
                </c:pt>
                <c:pt idx="354">
                  <c:v>7492.9996697999995</c:v>
                </c:pt>
                <c:pt idx="355">
                  <c:v>7514.1663025999987</c:v>
                </c:pt>
                <c:pt idx="356">
                  <c:v>7535.3329607999995</c:v>
                </c:pt>
                <c:pt idx="357">
                  <c:v>7556.5003555999992</c:v>
                </c:pt>
                <c:pt idx="358">
                  <c:v>7577.6670137999999</c:v>
                </c:pt>
                <c:pt idx="359">
                  <c:v>7598.8336465999992</c:v>
                </c:pt>
                <c:pt idx="360">
                  <c:v>7620.0003047999999</c:v>
                </c:pt>
                <c:pt idx="361">
                  <c:v>7641.1669376</c:v>
                </c:pt>
                <c:pt idx="362">
                  <c:v>7662.3335957999998</c:v>
                </c:pt>
                <c:pt idx="363">
                  <c:v>7683.5002539999996</c:v>
                </c:pt>
                <c:pt idx="364">
                  <c:v>7704.6668867999997</c:v>
                </c:pt>
                <c:pt idx="365">
                  <c:v>7725.8335449999995</c:v>
                </c:pt>
                <c:pt idx="366">
                  <c:v>7747.0001778000005</c:v>
                </c:pt>
                <c:pt idx="367">
                  <c:v>7768.1668359999994</c:v>
                </c:pt>
                <c:pt idx="368">
                  <c:v>7789.3334687999986</c:v>
                </c:pt>
                <c:pt idx="369">
                  <c:v>7810.5001270000002</c:v>
                </c:pt>
                <c:pt idx="370">
                  <c:v>7831.6667597999995</c:v>
                </c:pt>
                <c:pt idx="371">
                  <c:v>7852.8334179999983</c:v>
                </c:pt>
                <c:pt idx="372">
                  <c:v>7874.0000507999994</c:v>
                </c:pt>
                <c:pt idx="373">
                  <c:v>7895.1667089999992</c:v>
                </c:pt>
                <c:pt idx="374">
                  <c:v>7916.3333417999993</c:v>
                </c:pt>
                <c:pt idx="375">
                  <c:v>7937.5</c:v>
                </c:pt>
                <c:pt idx="376">
                  <c:v>7958.6666581999998</c:v>
                </c:pt>
                <c:pt idx="377">
                  <c:v>7979.8332909999999</c:v>
                </c:pt>
                <c:pt idx="378">
                  <c:v>8000.9999491999988</c:v>
                </c:pt>
                <c:pt idx="379">
                  <c:v>8022.1665820000007</c:v>
                </c:pt>
                <c:pt idx="380">
                  <c:v>8043.3332401999987</c:v>
                </c:pt>
                <c:pt idx="381">
                  <c:v>8064.4998729999988</c:v>
                </c:pt>
                <c:pt idx="382">
                  <c:v>8085.6665311999996</c:v>
                </c:pt>
                <c:pt idx="383">
                  <c:v>8106.8331639999997</c:v>
                </c:pt>
                <c:pt idx="384">
                  <c:v>8127.9998221999995</c:v>
                </c:pt>
                <c:pt idx="385">
                  <c:v>8149.1664549999996</c:v>
                </c:pt>
                <c:pt idx="386">
                  <c:v>8170.3331132000003</c:v>
                </c:pt>
                <c:pt idx="387">
                  <c:v>8191.4997459999995</c:v>
                </c:pt>
                <c:pt idx="388">
                  <c:v>8212.6664041999993</c:v>
                </c:pt>
                <c:pt idx="389">
                  <c:v>8233.8330623999991</c:v>
                </c:pt>
                <c:pt idx="390">
                  <c:v>8254.9996952000001</c:v>
                </c:pt>
                <c:pt idx="391">
                  <c:v>8276.1663533999981</c:v>
                </c:pt>
                <c:pt idx="392">
                  <c:v>8297.3329861999991</c:v>
                </c:pt>
                <c:pt idx="393">
                  <c:v>8318.4996443999989</c:v>
                </c:pt>
                <c:pt idx="394">
                  <c:v>8339.6670391999996</c:v>
                </c:pt>
                <c:pt idx="395">
                  <c:v>8360.8336974000013</c:v>
                </c:pt>
                <c:pt idx="396">
                  <c:v>8382.0003301999986</c:v>
                </c:pt>
                <c:pt idx="397">
                  <c:v>8403.1669883999984</c:v>
                </c:pt>
                <c:pt idx="398">
                  <c:v>8424.3336211999995</c:v>
                </c:pt>
                <c:pt idx="399">
                  <c:v>8445.5002793999993</c:v>
                </c:pt>
                <c:pt idx="400">
                  <c:v>8466.6669121999985</c:v>
                </c:pt>
                <c:pt idx="401">
                  <c:v>8487.8335704000001</c:v>
                </c:pt>
                <c:pt idx="402">
                  <c:v>8509.0002031999993</c:v>
                </c:pt>
                <c:pt idx="403">
                  <c:v>8530.1668613999991</c:v>
                </c:pt>
                <c:pt idx="404">
                  <c:v>8551.3334942000001</c:v>
                </c:pt>
                <c:pt idx="405">
                  <c:v>8572.5001523999999</c:v>
                </c:pt>
                <c:pt idx="406">
                  <c:v>8593.6667851999991</c:v>
                </c:pt>
                <c:pt idx="407">
                  <c:v>8614.8334433999989</c:v>
                </c:pt>
                <c:pt idx="408">
                  <c:v>8636.0001016000006</c:v>
                </c:pt>
                <c:pt idx="409">
                  <c:v>8657.1667343999979</c:v>
                </c:pt>
                <c:pt idx="410">
                  <c:v>8678.3333925999996</c:v>
                </c:pt>
                <c:pt idx="411">
                  <c:v>8699.5000253999988</c:v>
                </c:pt>
                <c:pt idx="412">
                  <c:v>8720.6666835999986</c:v>
                </c:pt>
                <c:pt idx="413">
                  <c:v>8741.8333163999996</c:v>
                </c:pt>
                <c:pt idx="414">
                  <c:v>8762.9999745999994</c:v>
                </c:pt>
                <c:pt idx="415">
                  <c:v>8784.1666074000004</c:v>
                </c:pt>
                <c:pt idx="416">
                  <c:v>8805.3332656000002</c:v>
                </c:pt>
                <c:pt idx="417">
                  <c:v>8826.4998983999994</c:v>
                </c:pt>
                <c:pt idx="418">
                  <c:v>8847.6665565999992</c:v>
                </c:pt>
                <c:pt idx="419">
                  <c:v>8868.8332148000009</c:v>
                </c:pt>
                <c:pt idx="420">
                  <c:v>8889.9998475999982</c:v>
                </c:pt>
                <c:pt idx="421">
                  <c:v>8911.166505799998</c:v>
                </c:pt>
                <c:pt idx="422">
                  <c:v>8932.3331385999991</c:v>
                </c:pt>
                <c:pt idx="423">
                  <c:v>8953.4997967999989</c:v>
                </c:pt>
                <c:pt idx="424">
                  <c:v>8974.6664295999999</c:v>
                </c:pt>
                <c:pt idx="425">
                  <c:v>8995.8330877999997</c:v>
                </c:pt>
                <c:pt idx="426">
                  <c:v>9016.9997205999989</c:v>
                </c:pt>
                <c:pt idx="427">
                  <c:v>9038.1663788000005</c:v>
                </c:pt>
                <c:pt idx="428">
                  <c:v>9059.3330115999997</c:v>
                </c:pt>
                <c:pt idx="429">
                  <c:v>9080.4996697999995</c:v>
                </c:pt>
                <c:pt idx="430">
                  <c:v>9101.6663025999987</c:v>
                </c:pt>
                <c:pt idx="431">
                  <c:v>9122.8329607999985</c:v>
                </c:pt>
                <c:pt idx="432">
                  <c:v>9144.0003555999992</c:v>
                </c:pt>
                <c:pt idx="433">
                  <c:v>9165.167013799999</c:v>
                </c:pt>
                <c:pt idx="434">
                  <c:v>9186.3336466000001</c:v>
                </c:pt>
                <c:pt idx="435">
                  <c:v>9207.5003047999999</c:v>
                </c:pt>
                <c:pt idx="436">
                  <c:v>9228.6669375999991</c:v>
                </c:pt>
                <c:pt idx="437">
                  <c:v>9249.8335958000007</c:v>
                </c:pt>
                <c:pt idx="438">
                  <c:v>9271.0002539999987</c:v>
                </c:pt>
                <c:pt idx="439">
                  <c:v>9292.1668867999997</c:v>
                </c:pt>
                <c:pt idx="440">
                  <c:v>9313.3335449999995</c:v>
                </c:pt>
                <c:pt idx="441">
                  <c:v>9334.5001778000005</c:v>
                </c:pt>
                <c:pt idx="442">
                  <c:v>9355.6668359999985</c:v>
                </c:pt>
                <c:pt idx="443">
                  <c:v>9376.8334687999995</c:v>
                </c:pt>
                <c:pt idx="444">
                  <c:v>9398.0001269999993</c:v>
                </c:pt>
                <c:pt idx="445">
                  <c:v>9419.1667598000004</c:v>
                </c:pt>
                <c:pt idx="446">
                  <c:v>9440.3334179999983</c:v>
                </c:pt>
                <c:pt idx="447">
                  <c:v>9461.5000507999994</c:v>
                </c:pt>
                <c:pt idx="448">
                  <c:v>9482.6667089999992</c:v>
                </c:pt>
                <c:pt idx="449">
                  <c:v>9503.8333418000002</c:v>
                </c:pt>
                <c:pt idx="450">
                  <c:v>9525</c:v>
                </c:pt>
                <c:pt idx="451">
                  <c:v>9546.166658199998</c:v>
                </c:pt>
                <c:pt idx="452">
                  <c:v>9567.3332910000008</c:v>
                </c:pt>
                <c:pt idx="453">
                  <c:v>9588.4999491999988</c:v>
                </c:pt>
                <c:pt idx="454">
                  <c:v>9609.6665820000017</c:v>
                </c:pt>
                <c:pt idx="455">
                  <c:v>9630.8332401999996</c:v>
                </c:pt>
                <c:pt idx="456">
                  <c:v>9651.9998729999988</c:v>
                </c:pt>
                <c:pt idx="457">
                  <c:v>9673.1665312000005</c:v>
                </c:pt>
                <c:pt idx="458">
                  <c:v>9694.3331639999997</c:v>
                </c:pt>
                <c:pt idx="459">
                  <c:v>9715.4998221999977</c:v>
                </c:pt>
                <c:pt idx="460">
                  <c:v>9736.6664550000005</c:v>
                </c:pt>
                <c:pt idx="461">
                  <c:v>9757.8331131999985</c:v>
                </c:pt>
                <c:pt idx="462">
                  <c:v>9778.9997459999995</c:v>
                </c:pt>
                <c:pt idx="463">
                  <c:v>9800.1664041999993</c:v>
                </c:pt>
                <c:pt idx="464">
                  <c:v>9821.3330623999991</c:v>
                </c:pt>
                <c:pt idx="465">
                  <c:v>9842.4996951999983</c:v>
                </c:pt>
                <c:pt idx="466">
                  <c:v>9863.6663533999999</c:v>
                </c:pt>
                <c:pt idx="467">
                  <c:v>9884.8329861999991</c:v>
                </c:pt>
                <c:pt idx="468">
                  <c:v>9905.9996443999989</c:v>
                </c:pt>
                <c:pt idx="469">
                  <c:v>9927.1670391999996</c:v>
                </c:pt>
                <c:pt idx="470">
                  <c:v>9948.3336974000013</c:v>
                </c:pt>
                <c:pt idx="471">
                  <c:v>9969.5003301999986</c:v>
                </c:pt>
                <c:pt idx="472">
                  <c:v>9990.6669883999984</c:v>
                </c:pt>
                <c:pt idx="473">
                  <c:v>10011.833621199999</c:v>
                </c:pt>
                <c:pt idx="474">
                  <c:v>10033.000279399999</c:v>
                </c:pt>
                <c:pt idx="475">
                  <c:v>10054.1669122</c:v>
                </c:pt>
                <c:pt idx="476">
                  <c:v>10075.3335704</c:v>
                </c:pt>
                <c:pt idx="477">
                  <c:v>10096.500203199999</c:v>
                </c:pt>
                <c:pt idx="478">
                  <c:v>10117.666861400001</c:v>
                </c:pt>
                <c:pt idx="479">
                  <c:v>10138.8334942</c:v>
                </c:pt>
                <c:pt idx="480">
                  <c:v>10160.0001524</c:v>
                </c:pt>
                <c:pt idx="481">
                  <c:v>10181.166785199999</c:v>
                </c:pt>
                <c:pt idx="482">
                  <c:v>10202.333443399999</c:v>
                </c:pt>
                <c:pt idx="483">
                  <c:v>10223.500101599999</c:v>
                </c:pt>
                <c:pt idx="484">
                  <c:v>10244.6667344</c:v>
                </c:pt>
                <c:pt idx="485">
                  <c:v>10265.8333926</c:v>
                </c:pt>
                <c:pt idx="486">
                  <c:v>10287.000025399999</c:v>
                </c:pt>
                <c:pt idx="487">
                  <c:v>10308.1666836</c:v>
                </c:pt>
                <c:pt idx="488">
                  <c:v>10329.3333164</c:v>
                </c:pt>
                <c:pt idx="489">
                  <c:v>10350.499974599999</c:v>
                </c:pt>
                <c:pt idx="490">
                  <c:v>10371.6666074</c:v>
                </c:pt>
                <c:pt idx="491">
                  <c:v>10392.8332656</c:v>
                </c:pt>
                <c:pt idx="492">
                  <c:v>10413.999898399998</c:v>
                </c:pt>
                <c:pt idx="493">
                  <c:v>10435.166556600001</c:v>
                </c:pt>
                <c:pt idx="494">
                  <c:v>10456.333214799999</c:v>
                </c:pt>
                <c:pt idx="495">
                  <c:v>10477.499847599998</c:v>
                </c:pt>
                <c:pt idx="496">
                  <c:v>10498.6665058</c:v>
                </c:pt>
                <c:pt idx="497">
                  <c:v>10519.833138599999</c:v>
                </c:pt>
                <c:pt idx="498">
                  <c:v>10540.999796799999</c:v>
                </c:pt>
                <c:pt idx="499">
                  <c:v>10562.1664296</c:v>
                </c:pt>
                <c:pt idx="500">
                  <c:v>10583.3330878</c:v>
                </c:pt>
                <c:pt idx="501">
                  <c:v>10604.499720599999</c:v>
                </c:pt>
                <c:pt idx="502">
                  <c:v>10625.666378800001</c:v>
                </c:pt>
                <c:pt idx="503">
                  <c:v>10646.8330116</c:v>
                </c:pt>
                <c:pt idx="504">
                  <c:v>10667.9996698</c:v>
                </c:pt>
                <c:pt idx="505">
                  <c:v>10689.166302599999</c:v>
                </c:pt>
                <c:pt idx="506">
                  <c:v>10710.332960799999</c:v>
                </c:pt>
                <c:pt idx="507">
                  <c:v>10731.500355599999</c:v>
                </c:pt>
                <c:pt idx="508">
                  <c:v>10752.667013800001</c:v>
                </c:pt>
                <c:pt idx="509">
                  <c:v>10773.8336466</c:v>
                </c:pt>
                <c:pt idx="510">
                  <c:v>10795.000304799998</c:v>
                </c:pt>
                <c:pt idx="511">
                  <c:v>10816.166937600001</c:v>
                </c:pt>
                <c:pt idx="512">
                  <c:v>10837.333595799999</c:v>
                </c:pt>
                <c:pt idx="513">
                  <c:v>10858.500253999999</c:v>
                </c:pt>
                <c:pt idx="514">
                  <c:v>10879.6668868</c:v>
                </c:pt>
                <c:pt idx="515">
                  <c:v>10900.833545</c:v>
                </c:pt>
                <c:pt idx="516">
                  <c:v>10922.000177799999</c:v>
                </c:pt>
                <c:pt idx="517">
                  <c:v>10943.166836</c:v>
                </c:pt>
                <c:pt idx="518">
                  <c:v>10964.3334688</c:v>
                </c:pt>
                <c:pt idx="519">
                  <c:v>10985.500126999999</c:v>
                </c:pt>
                <c:pt idx="520">
                  <c:v>11006.6667598</c:v>
                </c:pt>
                <c:pt idx="521">
                  <c:v>11027.833417999998</c:v>
                </c:pt>
                <c:pt idx="522">
                  <c:v>11049.000050799999</c:v>
                </c:pt>
                <c:pt idx="523">
                  <c:v>11070.166708999999</c:v>
                </c:pt>
                <c:pt idx="524">
                  <c:v>11091.3333418</c:v>
                </c:pt>
                <c:pt idx="525">
                  <c:v>11112.5</c:v>
                </c:pt>
                <c:pt idx="526">
                  <c:v>11133.6666582</c:v>
                </c:pt>
                <c:pt idx="527">
                  <c:v>11154.833290999999</c:v>
                </c:pt>
                <c:pt idx="528">
                  <c:v>11175.999949199999</c:v>
                </c:pt>
                <c:pt idx="529">
                  <c:v>11197.166582</c:v>
                </c:pt>
                <c:pt idx="530">
                  <c:v>11218.3332402</c:v>
                </c:pt>
                <c:pt idx="531">
                  <c:v>11239.499872999999</c:v>
                </c:pt>
                <c:pt idx="532">
                  <c:v>11260.6665312</c:v>
                </c:pt>
                <c:pt idx="533">
                  <c:v>11281.833164</c:v>
                </c:pt>
                <c:pt idx="534">
                  <c:v>11302.999822199998</c:v>
                </c:pt>
                <c:pt idx="535">
                  <c:v>11324.166455</c:v>
                </c:pt>
                <c:pt idx="536">
                  <c:v>11345.333113199998</c:v>
                </c:pt>
                <c:pt idx="537">
                  <c:v>11366.499746000001</c:v>
                </c:pt>
                <c:pt idx="538">
                  <c:v>11387.666404199999</c:v>
                </c:pt>
                <c:pt idx="539">
                  <c:v>11408.833062399999</c:v>
                </c:pt>
                <c:pt idx="540">
                  <c:v>11429.9996952</c:v>
                </c:pt>
                <c:pt idx="541">
                  <c:v>11451.1663534</c:v>
                </c:pt>
                <c:pt idx="542">
                  <c:v>11472.332986199997</c:v>
                </c:pt>
                <c:pt idx="543">
                  <c:v>11493.499644400001</c:v>
                </c:pt>
                <c:pt idx="544">
                  <c:v>11514.667039200001</c:v>
                </c:pt>
                <c:pt idx="545">
                  <c:v>11535.833697399999</c:v>
                </c:pt>
                <c:pt idx="546">
                  <c:v>11557.000330199999</c:v>
                </c:pt>
                <c:pt idx="547">
                  <c:v>11578.166988399998</c:v>
                </c:pt>
                <c:pt idx="548">
                  <c:v>11599.333621199999</c:v>
                </c:pt>
                <c:pt idx="549">
                  <c:v>11620.500279399997</c:v>
                </c:pt>
                <c:pt idx="550">
                  <c:v>11641.6669122</c:v>
                </c:pt>
                <c:pt idx="551">
                  <c:v>11662.8335704</c:v>
                </c:pt>
                <c:pt idx="552">
                  <c:v>11684.000203199999</c:v>
                </c:pt>
                <c:pt idx="553">
                  <c:v>11705.166861400001</c:v>
                </c:pt>
                <c:pt idx="554">
                  <c:v>11726.3334942</c:v>
                </c:pt>
                <c:pt idx="555">
                  <c:v>11747.5001524</c:v>
                </c:pt>
                <c:pt idx="556">
                  <c:v>11768.666785199999</c:v>
                </c:pt>
                <c:pt idx="557">
                  <c:v>11789.833443399999</c:v>
                </c:pt>
                <c:pt idx="558">
                  <c:v>11811.000101599999</c:v>
                </c:pt>
                <c:pt idx="559">
                  <c:v>11832.1667344</c:v>
                </c:pt>
                <c:pt idx="560">
                  <c:v>11853.333392599998</c:v>
                </c:pt>
                <c:pt idx="561">
                  <c:v>11874.500025400001</c:v>
                </c:pt>
                <c:pt idx="562">
                  <c:v>11895.666683599999</c:v>
                </c:pt>
                <c:pt idx="563">
                  <c:v>11916.8333164</c:v>
                </c:pt>
                <c:pt idx="564">
                  <c:v>11937.999974599999</c:v>
                </c:pt>
                <c:pt idx="565">
                  <c:v>11959.1666074</c:v>
                </c:pt>
                <c:pt idx="566">
                  <c:v>11980.333265599998</c:v>
                </c:pt>
                <c:pt idx="567">
                  <c:v>12001.499898399999</c:v>
                </c:pt>
                <c:pt idx="568">
                  <c:v>12022.666556600001</c:v>
                </c:pt>
                <c:pt idx="569">
                  <c:v>12043.833214799999</c:v>
                </c:pt>
                <c:pt idx="570">
                  <c:v>12064.9998476</c:v>
                </c:pt>
                <c:pt idx="571">
                  <c:v>12086.166505799998</c:v>
                </c:pt>
                <c:pt idx="572">
                  <c:v>12107.333138599999</c:v>
                </c:pt>
                <c:pt idx="573">
                  <c:v>12128.499796799999</c:v>
                </c:pt>
                <c:pt idx="574">
                  <c:v>12149.6664296</c:v>
                </c:pt>
                <c:pt idx="575">
                  <c:v>12170.833087799998</c:v>
                </c:pt>
                <c:pt idx="576">
                  <c:v>12191.999720600001</c:v>
                </c:pt>
                <c:pt idx="577">
                  <c:v>12213.166378799999</c:v>
                </c:pt>
                <c:pt idx="578">
                  <c:v>12234.3330116</c:v>
                </c:pt>
                <c:pt idx="579">
                  <c:v>12255.4996698</c:v>
                </c:pt>
                <c:pt idx="580">
                  <c:v>12276.666302599999</c:v>
                </c:pt>
                <c:pt idx="581">
                  <c:v>12297.832960799999</c:v>
                </c:pt>
                <c:pt idx="582">
                  <c:v>12319.000355599997</c:v>
                </c:pt>
                <c:pt idx="583">
                  <c:v>12340.167013800001</c:v>
                </c:pt>
                <c:pt idx="584">
                  <c:v>12361.333646599998</c:v>
                </c:pt>
                <c:pt idx="585">
                  <c:v>12382.500304799998</c:v>
                </c:pt>
                <c:pt idx="586">
                  <c:v>12403.666937599999</c:v>
                </c:pt>
                <c:pt idx="587">
                  <c:v>12424.833595799999</c:v>
                </c:pt>
                <c:pt idx="588">
                  <c:v>12446.000253999999</c:v>
                </c:pt>
                <c:pt idx="589">
                  <c:v>12467.1668868</c:v>
                </c:pt>
                <c:pt idx="590">
                  <c:v>12488.333545</c:v>
                </c:pt>
                <c:pt idx="591">
                  <c:v>12509.500177800001</c:v>
                </c:pt>
                <c:pt idx="592">
                  <c:v>12530.666836</c:v>
                </c:pt>
                <c:pt idx="593">
                  <c:v>12551.833468799998</c:v>
                </c:pt>
                <c:pt idx="594">
                  <c:v>12573.000126999999</c:v>
                </c:pt>
                <c:pt idx="595">
                  <c:v>12594.166759799999</c:v>
                </c:pt>
                <c:pt idx="596">
                  <c:v>12615.333417999998</c:v>
                </c:pt>
                <c:pt idx="597">
                  <c:v>12636.500050799999</c:v>
                </c:pt>
                <c:pt idx="598">
                  <c:v>12657.666708999999</c:v>
                </c:pt>
                <c:pt idx="599">
                  <c:v>12678.833341799998</c:v>
                </c:pt>
                <c:pt idx="600">
                  <c:v>12700</c:v>
                </c:pt>
                <c:pt idx="601">
                  <c:v>12721.1666582</c:v>
                </c:pt>
                <c:pt idx="602">
                  <c:v>12742.333290999999</c:v>
                </c:pt>
                <c:pt idx="603">
                  <c:v>12763.499949200001</c:v>
                </c:pt>
                <c:pt idx="604">
                  <c:v>12784.666582</c:v>
                </c:pt>
                <c:pt idx="605">
                  <c:v>12805.8332402</c:v>
                </c:pt>
                <c:pt idx="606">
                  <c:v>12826.999873000001</c:v>
                </c:pt>
                <c:pt idx="607">
                  <c:v>12848.1665312</c:v>
                </c:pt>
                <c:pt idx="608">
                  <c:v>12869.333164</c:v>
                </c:pt>
                <c:pt idx="609">
                  <c:v>12890.499822200001</c:v>
                </c:pt>
                <c:pt idx="610">
                  <c:v>12911.666454999997</c:v>
                </c:pt>
                <c:pt idx="611">
                  <c:v>12932.8331132</c:v>
                </c:pt>
                <c:pt idx="612">
                  <c:v>12953.999745999998</c:v>
                </c:pt>
                <c:pt idx="613">
                  <c:v>12975.166404199997</c:v>
                </c:pt>
                <c:pt idx="614">
                  <c:v>12996.333062399999</c:v>
                </c:pt>
                <c:pt idx="615">
                  <c:v>13017.499695199998</c:v>
                </c:pt>
                <c:pt idx="616">
                  <c:v>13038.666353399998</c:v>
                </c:pt>
                <c:pt idx="617">
                  <c:v>13059.832986199997</c:v>
                </c:pt>
                <c:pt idx="618">
                  <c:v>13080.999644399999</c:v>
                </c:pt>
                <c:pt idx="619">
                  <c:v>13102.166277199998</c:v>
                </c:pt>
                <c:pt idx="620">
                  <c:v>13123.332935399998</c:v>
                </c:pt>
                <c:pt idx="621">
                  <c:v>13144.499568199999</c:v>
                </c:pt>
                <c:pt idx="622">
                  <c:v>13165.666226399999</c:v>
                </c:pt>
                <c:pt idx="623">
                  <c:v>13186.8328592</c:v>
                </c:pt>
                <c:pt idx="624">
                  <c:v>13207.9995174</c:v>
                </c:pt>
                <c:pt idx="625">
                  <c:v>13229.166150199999</c:v>
                </c:pt>
                <c:pt idx="626">
                  <c:v>13250.3328084</c:v>
                </c:pt>
              </c:numCache>
            </c:numRef>
          </c:xVal>
          <c:yVal>
            <c:numRef>
              <c:f>Лист3!$E$1:$E$627</c:f>
              <c:numCache>
                <c:formatCode>General</c:formatCode>
                <c:ptCount val="627"/>
                <c:pt idx="0">
                  <c:v>1.1736509643903452</c:v>
                </c:pt>
                <c:pt idx="1">
                  <c:v>1.1796092109128797</c:v>
                </c:pt>
                <c:pt idx="2">
                  <c:v>1.1490172055993886</c:v>
                </c:pt>
                <c:pt idx="3">
                  <c:v>1.1947092211273029</c:v>
                </c:pt>
                <c:pt idx="4">
                  <c:v>1.2007694787434477</c:v>
                </c:pt>
                <c:pt idx="5">
                  <c:v>1.1820596867343076</c:v>
                </c:pt>
                <c:pt idx="6">
                  <c:v>1.2666761856601712</c:v>
                </c:pt>
                <c:pt idx="7">
                  <c:v>1.2908895971375567</c:v>
                </c:pt>
                <c:pt idx="8">
                  <c:v>1.2359000266513038</c:v>
                </c:pt>
                <c:pt idx="9">
                  <c:v>1.2373891749932429</c:v>
                </c:pt>
                <c:pt idx="10">
                  <c:v>1.3001365374337048</c:v>
                </c:pt>
                <c:pt idx="11">
                  <c:v>1.3442910570334772</c:v>
                </c:pt>
                <c:pt idx="12">
                  <c:v>1.3484393498604863</c:v>
                </c:pt>
                <c:pt idx="13">
                  <c:v>1.4181415273171312</c:v>
                </c:pt>
                <c:pt idx="14">
                  <c:v>1.4842357449335077</c:v>
                </c:pt>
                <c:pt idx="15">
                  <c:v>1.6169699112255462</c:v>
                </c:pt>
                <c:pt idx="16">
                  <c:v>2.1542992009547857</c:v>
                </c:pt>
                <c:pt idx="17">
                  <c:v>3.3800389493452578</c:v>
                </c:pt>
                <c:pt idx="18">
                  <c:v>5.8184602670394305</c:v>
                </c:pt>
                <c:pt idx="19">
                  <c:v>9.244152638823909</c:v>
                </c:pt>
                <c:pt idx="20">
                  <c:v>15.824951847943302</c:v>
                </c:pt>
                <c:pt idx="21">
                  <c:v>25.75184841951328</c:v>
                </c:pt>
                <c:pt idx="22">
                  <c:v>32.031325414670754</c:v>
                </c:pt>
                <c:pt idx="23">
                  <c:v>34.373212690456981</c:v>
                </c:pt>
                <c:pt idx="24">
                  <c:v>36.329054715921394</c:v>
                </c:pt>
                <c:pt idx="25">
                  <c:v>38.541294500293823</c:v>
                </c:pt>
                <c:pt idx="26">
                  <c:v>39.889477049366953</c:v>
                </c:pt>
                <c:pt idx="27">
                  <c:v>40.087602369585703</c:v>
                </c:pt>
                <c:pt idx="28">
                  <c:v>40.58450464864115</c:v>
                </c:pt>
                <c:pt idx="29">
                  <c:v>40.597371010355182</c:v>
                </c:pt>
                <c:pt idx="30">
                  <c:v>40.876207397688866</c:v>
                </c:pt>
                <c:pt idx="31">
                  <c:v>40.511355559303105</c:v>
                </c:pt>
                <c:pt idx="32">
                  <c:v>39.939677505564752</c:v>
                </c:pt>
                <c:pt idx="33">
                  <c:v>39.693111269279363</c:v>
                </c:pt>
                <c:pt idx="34">
                  <c:v>39.712765490650838</c:v>
                </c:pt>
                <c:pt idx="35">
                  <c:v>39.304809505164819</c:v>
                </c:pt>
                <c:pt idx="36">
                  <c:v>39.446200347756374</c:v>
                </c:pt>
                <c:pt idx="37">
                  <c:v>39.275168864290514</c:v>
                </c:pt>
                <c:pt idx="38">
                  <c:v>39.239002491395119</c:v>
                </c:pt>
                <c:pt idx="39">
                  <c:v>38.991781200266317</c:v>
                </c:pt>
                <c:pt idx="40">
                  <c:v>38.96970795247416</c:v>
                </c:pt>
                <c:pt idx="41">
                  <c:v>39.253204372993899</c:v>
                </c:pt>
                <c:pt idx="42">
                  <c:v>37.088813301833483</c:v>
                </c:pt>
                <c:pt idx="43">
                  <c:v>32.241207491210815</c:v>
                </c:pt>
                <c:pt idx="44">
                  <c:v>20.100912497591462</c:v>
                </c:pt>
                <c:pt idx="45">
                  <c:v>10.392742011130345</c:v>
                </c:pt>
                <c:pt idx="46">
                  <c:v>6.0895035635591599</c:v>
                </c:pt>
                <c:pt idx="47">
                  <c:v>3.4967365343477459</c:v>
                </c:pt>
                <c:pt idx="48">
                  <c:v>2.4134764239571611</c:v>
                </c:pt>
                <c:pt idx="49">
                  <c:v>1.7944628899525221</c:v>
                </c:pt>
                <c:pt idx="50">
                  <c:v>1.4998677161175171</c:v>
                </c:pt>
                <c:pt idx="51">
                  <c:v>1.3800411175773537</c:v>
                </c:pt>
                <c:pt idx="52">
                  <c:v>1.3865063733751877</c:v>
                </c:pt>
                <c:pt idx="53">
                  <c:v>1.3574805293242367</c:v>
                </c:pt>
                <c:pt idx="54">
                  <c:v>1.3293317516157341</c:v>
                </c:pt>
                <c:pt idx="55">
                  <c:v>1.29315316293798</c:v>
                </c:pt>
                <c:pt idx="56">
                  <c:v>1.279790210003527</c:v>
                </c:pt>
                <c:pt idx="57">
                  <c:v>1.2649176933331907</c:v>
                </c:pt>
                <c:pt idx="58">
                  <c:v>1.2690955971170279</c:v>
                </c:pt>
                <c:pt idx="59">
                  <c:v>1.2777044708116274</c:v>
                </c:pt>
                <c:pt idx="60">
                  <c:v>1.2815406458518555</c:v>
                </c:pt>
                <c:pt idx="61">
                  <c:v>1.327593290068156</c:v>
                </c:pt>
                <c:pt idx="62">
                  <c:v>1.3215277192999391</c:v>
                </c:pt>
                <c:pt idx="63">
                  <c:v>1.3277029222610204</c:v>
                </c:pt>
                <c:pt idx="64">
                  <c:v>1.3181617182735323</c:v>
                </c:pt>
                <c:pt idx="65">
                  <c:v>1.3220138799163028</c:v>
                </c:pt>
                <c:pt idx="66">
                  <c:v>1.3007016033254319</c:v>
                </c:pt>
                <c:pt idx="67">
                  <c:v>1.3160704310310645</c:v>
                </c:pt>
                <c:pt idx="68">
                  <c:v>1.3295362128709707</c:v>
                </c:pt>
                <c:pt idx="69">
                  <c:v>1.3337963523197287</c:v>
                </c:pt>
                <c:pt idx="70">
                  <c:v>1.3399208659965867</c:v>
                </c:pt>
                <c:pt idx="71">
                  <c:v>1.3549446885364285</c:v>
                </c:pt>
                <c:pt idx="72">
                  <c:v>1.4658078516965625</c:v>
                </c:pt>
                <c:pt idx="73">
                  <c:v>1.5494795193040494</c:v>
                </c:pt>
                <c:pt idx="74">
                  <c:v>1.8520064126834348</c:v>
                </c:pt>
                <c:pt idx="75">
                  <c:v>2.9221688051438708</c:v>
                </c:pt>
                <c:pt idx="76">
                  <c:v>4.9463665164315458</c:v>
                </c:pt>
                <c:pt idx="77">
                  <c:v>8.3641148776945258</c:v>
                </c:pt>
                <c:pt idx="78">
                  <c:v>14.184558040121189</c:v>
                </c:pt>
                <c:pt idx="79">
                  <c:v>25.365367334036812</c:v>
                </c:pt>
                <c:pt idx="80">
                  <c:v>36.737218636251711</c:v>
                </c:pt>
                <c:pt idx="81">
                  <c:v>37.684578089282454</c:v>
                </c:pt>
                <c:pt idx="82">
                  <c:v>38.355664243527606</c:v>
                </c:pt>
                <c:pt idx="83">
                  <c:v>38.854549786498126</c:v>
                </c:pt>
                <c:pt idx="84">
                  <c:v>39.951234124791526</c:v>
                </c:pt>
                <c:pt idx="85">
                  <c:v>40.817262814281079</c:v>
                </c:pt>
                <c:pt idx="86">
                  <c:v>42.213612961679196</c:v>
                </c:pt>
                <c:pt idx="87">
                  <c:v>42.8838001209282</c:v>
                </c:pt>
                <c:pt idx="88">
                  <c:v>42.534954927527117</c:v>
                </c:pt>
                <c:pt idx="89">
                  <c:v>42.691164426881556</c:v>
                </c:pt>
                <c:pt idx="90">
                  <c:v>43.815055578236482</c:v>
                </c:pt>
                <c:pt idx="91">
                  <c:v>43.524436436055083</c:v>
                </c:pt>
                <c:pt idx="92">
                  <c:v>42.047148933760653</c:v>
                </c:pt>
                <c:pt idx="93">
                  <c:v>42.33018784788144</c:v>
                </c:pt>
                <c:pt idx="94">
                  <c:v>41.445326540852776</c:v>
                </c:pt>
                <c:pt idx="95">
                  <c:v>40.018337626780003</c:v>
                </c:pt>
                <c:pt idx="96">
                  <c:v>40.040907655863897</c:v>
                </c:pt>
                <c:pt idx="97">
                  <c:v>39.302270500441168</c:v>
                </c:pt>
                <c:pt idx="98">
                  <c:v>38.481880684387285</c:v>
                </c:pt>
                <c:pt idx="99">
                  <c:v>37.983449841977574</c:v>
                </c:pt>
                <c:pt idx="100">
                  <c:v>38.321870150135325</c:v>
                </c:pt>
                <c:pt idx="101">
                  <c:v>39.619375693778963</c:v>
                </c:pt>
                <c:pt idx="102">
                  <c:v>26.523192304308242</c:v>
                </c:pt>
                <c:pt idx="103">
                  <c:v>13.729491714573197</c:v>
                </c:pt>
                <c:pt idx="104">
                  <c:v>7.6927628229076666</c:v>
                </c:pt>
                <c:pt idx="105">
                  <c:v>4.6845280439827164</c:v>
                </c:pt>
                <c:pt idx="106">
                  <c:v>2.9287894464805913</c:v>
                </c:pt>
                <c:pt idx="107">
                  <c:v>1.9818515045314964</c:v>
                </c:pt>
                <c:pt idx="108">
                  <c:v>1.6332802662378638</c:v>
                </c:pt>
                <c:pt idx="109">
                  <c:v>1.4878909789066133</c:v>
                </c:pt>
                <c:pt idx="110">
                  <c:v>1.3675609932687893</c:v>
                </c:pt>
                <c:pt idx="111">
                  <c:v>1.3794441887023201</c:v>
                </c:pt>
                <c:pt idx="112">
                  <c:v>1.3169122431550608</c:v>
                </c:pt>
                <c:pt idx="113">
                  <c:v>1.3282109838613849</c:v>
                </c:pt>
                <c:pt idx="114">
                  <c:v>1.3460285248180672</c:v>
                </c:pt>
                <c:pt idx="115">
                  <c:v>1.3567166226346328</c:v>
                </c:pt>
                <c:pt idx="116">
                  <c:v>1.3247612267341178</c:v>
                </c:pt>
                <c:pt idx="117">
                  <c:v>1.3004744829176611</c:v>
                </c:pt>
                <c:pt idx="118">
                  <c:v>1.2663960955181639</c:v>
                </c:pt>
                <c:pt idx="119">
                  <c:v>1.215751653298067</c:v>
                </c:pt>
                <c:pt idx="120">
                  <c:v>1.2692239218172001</c:v>
                </c:pt>
                <c:pt idx="121">
                  <c:v>1.2649559765141318</c:v>
                </c:pt>
                <c:pt idx="122">
                  <c:v>1.1969635254995274</c:v>
                </c:pt>
                <c:pt idx="123">
                  <c:v>1.2949133202442713</c:v>
                </c:pt>
                <c:pt idx="124">
                  <c:v>1.2700516176543324</c:v>
                </c:pt>
                <c:pt idx="125">
                  <c:v>1.2657369835436956</c:v>
                </c:pt>
                <c:pt idx="126">
                  <c:v>1.2937839096809909</c:v>
                </c:pt>
                <c:pt idx="127">
                  <c:v>1.3054366243165136</c:v>
                </c:pt>
                <c:pt idx="128">
                  <c:v>1.3213905831498041</c:v>
                </c:pt>
                <c:pt idx="129">
                  <c:v>1.3541182541773833</c:v>
                </c:pt>
                <c:pt idx="130">
                  <c:v>1.3779229551713326</c:v>
                </c:pt>
                <c:pt idx="131">
                  <c:v>1.4626990285190948</c:v>
                </c:pt>
                <c:pt idx="132">
                  <c:v>1.6113506789386465</c:v>
                </c:pt>
                <c:pt idx="133">
                  <c:v>1.9768293811363984</c:v>
                </c:pt>
                <c:pt idx="134">
                  <c:v>3.4363596929221183</c:v>
                </c:pt>
                <c:pt idx="135">
                  <c:v>6.1542779030069532</c:v>
                </c:pt>
                <c:pt idx="136">
                  <c:v>10.105514358902973</c:v>
                </c:pt>
                <c:pt idx="137">
                  <c:v>16.84570737161485</c:v>
                </c:pt>
                <c:pt idx="138">
                  <c:v>29.175497609169586</c:v>
                </c:pt>
                <c:pt idx="139">
                  <c:v>37.631710167336898</c:v>
                </c:pt>
                <c:pt idx="140">
                  <c:v>40.049893249958515</c:v>
                </c:pt>
                <c:pt idx="141">
                  <c:v>41.229449741639037</c:v>
                </c:pt>
                <c:pt idx="142">
                  <c:v>41.14948956117447</c:v>
                </c:pt>
                <c:pt idx="143">
                  <c:v>41.233363884941546</c:v>
                </c:pt>
                <c:pt idx="144">
                  <c:v>41.374623452876676</c:v>
                </c:pt>
                <c:pt idx="145">
                  <c:v>41.566234262404492</c:v>
                </c:pt>
                <c:pt idx="146">
                  <c:v>42.950690308367079</c:v>
                </c:pt>
                <c:pt idx="147">
                  <c:v>42.764906979187685</c:v>
                </c:pt>
                <c:pt idx="148">
                  <c:v>42.646943974051482</c:v>
                </c:pt>
                <c:pt idx="149">
                  <c:v>42.613624154295806</c:v>
                </c:pt>
                <c:pt idx="150">
                  <c:v>41.052148588666064</c:v>
                </c:pt>
                <c:pt idx="151">
                  <c:v>41.165757955432639</c:v>
                </c:pt>
                <c:pt idx="152">
                  <c:v>41.53109660295614</c:v>
                </c:pt>
                <c:pt idx="153">
                  <c:v>41.454876547566705</c:v>
                </c:pt>
                <c:pt idx="154">
                  <c:v>42.258320810619281</c:v>
                </c:pt>
                <c:pt idx="155">
                  <c:v>39.636717912724343</c:v>
                </c:pt>
                <c:pt idx="156">
                  <c:v>38.375290729297753</c:v>
                </c:pt>
                <c:pt idx="157">
                  <c:v>37.149540882320927</c:v>
                </c:pt>
                <c:pt idx="158">
                  <c:v>35.449510414064918</c:v>
                </c:pt>
                <c:pt idx="159">
                  <c:v>34.740692412864597</c:v>
                </c:pt>
                <c:pt idx="160">
                  <c:v>31.875808940023109</c:v>
                </c:pt>
                <c:pt idx="161">
                  <c:v>21.489242453606906</c:v>
                </c:pt>
                <c:pt idx="162">
                  <c:v>10.844174147265781</c:v>
                </c:pt>
                <c:pt idx="163">
                  <c:v>6.2148658020924499</c:v>
                </c:pt>
                <c:pt idx="164">
                  <c:v>3.6038878336589764</c:v>
                </c:pt>
                <c:pt idx="165">
                  <c:v>2.3085750050078451</c:v>
                </c:pt>
                <c:pt idx="166">
                  <c:v>1.7205024543962113</c:v>
                </c:pt>
                <c:pt idx="167">
                  <c:v>1.3741706052808302</c:v>
                </c:pt>
                <c:pt idx="168">
                  <c:v>1.2981872339424081</c:v>
                </c:pt>
                <c:pt idx="169">
                  <c:v>1.3394571647077766</c:v>
                </c:pt>
                <c:pt idx="170">
                  <c:v>1.3081394319675756</c:v>
                </c:pt>
                <c:pt idx="171">
                  <c:v>1.2478845916106467</c:v>
                </c:pt>
                <c:pt idx="172">
                  <c:v>1.2612538718059461</c:v>
                </c:pt>
                <c:pt idx="173">
                  <c:v>1.2609705987078266</c:v>
                </c:pt>
                <c:pt idx="174">
                  <c:v>1.299406419093607</c:v>
                </c:pt>
                <c:pt idx="175">
                  <c:v>1.312537667497206</c:v>
                </c:pt>
                <c:pt idx="176">
                  <c:v>1.2772162531307676</c:v>
                </c:pt>
                <c:pt idx="177">
                  <c:v>1.2827870463331978</c:v>
                </c:pt>
                <c:pt idx="178">
                  <c:v>1.2492925877927541</c:v>
                </c:pt>
                <c:pt idx="179">
                  <c:v>1.2315516991100655</c:v>
                </c:pt>
                <c:pt idx="180">
                  <c:v>1.2518709805446175</c:v>
                </c:pt>
                <c:pt idx="181">
                  <c:v>1.2514382807222613</c:v>
                </c:pt>
                <c:pt idx="182">
                  <c:v>1.2315452105706168</c:v>
                </c:pt>
                <c:pt idx="183">
                  <c:v>1.2740202293423555</c:v>
                </c:pt>
                <c:pt idx="184">
                  <c:v>1.2770721355886763</c:v>
                </c:pt>
                <c:pt idx="185">
                  <c:v>1.3017347188010153</c:v>
                </c:pt>
                <c:pt idx="186">
                  <c:v>1.2640314474486305</c:v>
                </c:pt>
                <c:pt idx="187">
                  <c:v>1.3378524788541406</c:v>
                </c:pt>
                <c:pt idx="188">
                  <c:v>1.4488901697907082</c:v>
                </c:pt>
                <c:pt idx="189">
                  <c:v>1.4014911439549538</c:v>
                </c:pt>
                <c:pt idx="190">
                  <c:v>1.4657127007538813</c:v>
                </c:pt>
                <c:pt idx="191">
                  <c:v>1.6652197474021584</c:v>
                </c:pt>
                <c:pt idx="192">
                  <c:v>2.570620865297256</c:v>
                </c:pt>
                <c:pt idx="193">
                  <c:v>4.3443948812304622</c:v>
                </c:pt>
                <c:pt idx="194">
                  <c:v>7.1942229600198511</c:v>
                </c:pt>
                <c:pt idx="195">
                  <c:v>12.229953811262362</c:v>
                </c:pt>
                <c:pt idx="196">
                  <c:v>20.406165935323383</c:v>
                </c:pt>
                <c:pt idx="197">
                  <c:v>34.25528856749132</c:v>
                </c:pt>
                <c:pt idx="198">
                  <c:v>36.780291461664937</c:v>
                </c:pt>
                <c:pt idx="199">
                  <c:v>37.209856680393386</c:v>
                </c:pt>
                <c:pt idx="200">
                  <c:v>38.158153573451379</c:v>
                </c:pt>
                <c:pt idx="201">
                  <c:v>38.743336634545983</c:v>
                </c:pt>
                <c:pt idx="202">
                  <c:v>39.566135214409954</c:v>
                </c:pt>
                <c:pt idx="203">
                  <c:v>37.589108697094105</c:v>
                </c:pt>
                <c:pt idx="204">
                  <c:v>37.894738090536187</c:v>
                </c:pt>
                <c:pt idx="205">
                  <c:v>38.344186205683187</c:v>
                </c:pt>
                <c:pt idx="206">
                  <c:v>39.165724551438224</c:v>
                </c:pt>
                <c:pt idx="207">
                  <c:v>40.264070836434698</c:v>
                </c:pt>
                <c:pt idx="208">
                  <c:v>40.86477568831944</c:v>
                </c:pt>
                <c:pt idx="209">
                  <c:v>42.284097728754581</c:v>
                </c:pt>
                <c:pt idx="210">
                  <c:v>43.345894272389316</c:v>
                </c:pt>
                <c:pt idx="211">
                  <c:v>42.638465713135872</c:v>
                </c:pt>
                <c:pt idx="212">
                  <c:v>41.351178248911026</c:v>
                </c:pt>
                <c:pt idx="213">
                  <c:v>39.20550621028876</c:v>
                </c:pt>
                <c:pt idx="214">
                  <c:v>38.45520568288989</c:v>
                </c:pt>
                <c:pt idx="215">
                  <c:v>37.533396155178743</c:v>
                </c:pt>
                <c:pt idx="216">
                  <c:v>37.696072525311315</c:v>
                </c:pt>
                <c:pt idx="217">
                  <c:v>37.113204581989798</c:v>
                </c:pt>
                <c:pt idx="218">
                  <c:v>39.411273117451991</c:v>
                </c:pt>
                <c:pt idx="219">
                  <c:v>31.146677846548663</c:v>
                </c:pt>
                <c:pt idx="220">
                  <c:v>16.351630000932648</c:v>
                </c:pt>
                <c:pt idx="221">
                  <c:v>8.3766153611292609</c:v>
                </c:pt>
                <c:pt idx="222">
                  <c:v>5.5977941647044061</c:v>
                </c:pt>
                <c:pt idx="223">
                  <c:v>3.1315260723870368</c:v>
                </c:pt>
                <c:pt idx="224">
                  <c:v>2.1822589657871676</c:v>
                </c:pt>
                <c:pt idx="225">
                  <c:v>1.6100308162834858</c:v>
                </c:pt>
                <c:pt idx="226">
                  <c:v>1.3390586153678905</c:v>
                </c:pt>
                <c:pt idx="227">
                  <c:v>1.2301623521710494</c:v>
                </c:pt>
                <c:pt idx="228">
                  <c:v>1.2536992100389521</c:v>
                </c:pt>
                <c:pt idx="229">
                  <c:v>1.172503491582122</c:v>
                </c:pt>
                <c:pt idx="230">
                  <c:v>1.2718405166869879</c:v>
                </c:pt>
                <c:pt idx="231">
                  <c:v>1.2221365143578118</c:v>
                </c:pt>
                <c:pt idx="232">
                  <c:v>1.2295205552181632</c:v>
                </c:pt>
                <c:pt idx="233">
                  <c:v>1.2285006029004673</c:v>
                </c:pt>
                <c:pt idx="234">
                  <c:v>1.2264629653700219</c:v>
                </c:pt>
                <c:pt idx="235">
                  <c:v>1.2386020274824978</c:v>
                </c:pt>
                <c:pt idx="236">
                  <c:v>1.2578250590306466</c:v>
                </c:pt>
                <c:pt idx="237">
                  <c:v>1.1697138979667963</c:v>
                </c:pt>
                <c:pt idx="238">
                  <c:v>1.1770692778482612</c:v>
                </c:pt>
                <c:pt idx="239">
                  <c:v>1.2303588236600453</c:v>
                </c:pt>
                <c:pt idx="240">
                  <c:v>1.1963175251634397</c:v>
                </c:pt>
                <c:pt idx="241">
                  <c:v>1.1856663917279016</c:v>
                </c:pt>
                <c:pt idx="242">
                  <c:v>1.1752469054733146</c:v>
                </c:pt>
                <c:pt idx="243">
                  <c:v>1.1795795394206232</c:v>
                </c:pt>
                <c:pt idx="244">
                  <c:v>1.1768933901159013</c:v>
                </c:pt>
                <c:pt idx="245">
                  <c:v>1.2147930277117411</c:v>
                </c:pt>
                <c:pt idx="246">
                  <c:v>1.2743915958329919</c:v>
                </c:pt>
                <c:pt idx="247">
                  <c:v>1.2985765411409365</c:v>
                </c:pt>
                <c:pt idx="248">
                  <c:v>1.2923017681138043</c:v>
                </c:pt>
                <c:pt idx="249">
                  <c:v>1.5402388451800146</c:v>
                </c:pt>
                <c:pt idx="250">
                  <c:v>1.9516817347040036</c:v>
                </c:pt>
                <c:pt idx="251">
                  <c:v>2.7749845056846407</c:v>
                </c:pt>
                <c:pt idx="252">
                  <c:v>5.2842978733610311</c:v>
                </c:pt>
                <c:pt idx="253">
                  <c:v>8.7181570502446366</c:v>
                </c:pt>
                <c:pt idx="254">
                  <c:v>14.702964255750718</c:v>
                </c:pt>
                <c:pt idx="255">
                  <c:v>24.409318819550418</c:v>
                </c:pt>
                <c:pt idx="256">
                  <c:v>35.799263704499914</c:v>
                </c:pt>
                <c:pt idx="257">
                  <c:v>36.579444500735555</c:v>
                </c:pt>
                <c:pt idx="258">
                  <c:v>36.711610056659268</c:v>
                </c:pt>
                <c:pt idx="259">
                  <c:v>37.404596093401452</c:v>
                </c:pt>
                <c:pt idx="260">
                  <c:v>37.4547233155104</c:v>
                </c:pt>
                <c:pt idx="261">
                  <c:v>37.828102258672864</c:v>
                </c:pt>
                <c:pt idx="262">
                  <c:v>36.936980253443878</c:v>
                </c:pt>
                <c:pt idx="263">
                  <c:v>37.055154163174542</c:v>
                </c:pt>
                <c:pt idx="264">
                  <c:v>34.925226872762927</c:v>
                </c:pt>
                <c:pt idx="265">
                  <c:v>35.875274622658736</c:v>
                </c:pt>
                <c:pt idx="266">
                  <c:v>36.536046900006866</c:v>
                </c:pt>
                <c:pt idx="267">
                  <c:v>38.645271515497541</c:v>
                </c:pt>
                <c:pt idx="268">
                  <c:v>39.579985380718682</c:v>
                </c:pt>
                <c:pt idx="269">
                  <c:v>41.159597099958162</c:v>
                </c:pt>
                <c:pt idx="270">
                  <c:v>40.54597208572708</c:v>
                </c:pt>
                <c:pt idx="271">
                  <c:v>40.753253786527907</c:v>
                </c:pt>
                <c:pt idx="272">
                  <c:v>39.982661108776099</c:v>
                </c:pt>
                <c:pt idx="273">
                  <c:v>38.696042124574419</c:v>
                </c:pt>
                <c:pt idx="274">
                  <c:v>37.266897210697401</c:v>
                </c:pt>
                <c:pt idx="275">
                  <c:v>35.649801037685748</c:v>
                </c:pt>
                <c:pt idx="276">
                  <c:v>36.129953126804836</c:v>
                </c:pt>
                <c:pt idx="277">
                  <c:v>36.247916157830055</c:v>
                </c:pt>
                <c:pt idx="278">
                  <c:v>27.628139667522966</c:v>
                </c:pt>
                <c:pt idx="279">
                  <c:v>13.113035623269935</c:v>
                </c:pt>
                <c:pt idx="280">
                  <c:v>7.7332325776308481</c:v>
                </c:pt>
                <c:pt idx="281">
                  <c:v>4.5612659844820769</c:v>
                </c:pt>
                <c:pt idx="282">
                  <c:v>2.7387151041070559</c:v>
                </c:pt>
                <c:pt idx="283">
                  <c:v>1.9120519465962207</c:v>
                </c:pt>
                <c:pt idx="284">
                  <c:v>1.5804400825842797</c:v>
                </c:pt>
                <c:pt idx="285">
                  <c:v>1.5341069869154449</c:v>
                </c:pt>
                <c:pt idx="286">
                  <c:v>1.4207851032362298</c:v>
                </c:pt>
                <c:pt idx="287">
                  <c:v>1.388545482132602</c:v>
                </c:pt>
                <c:pt idx="288">
                  <c:v>1.3592829625091361</c:v>
                </c:pt>
                <c:pt idx="289">
                  <c:v>1.3382788587253647</c:v>
                </c:pt>
                <c:pt idx="290">
                  <c:v>1.2133161435203461</c:v>
                </c:pt>
                <c:pt idx="291">
                  <c:v>1.3155755292298421</c:v>
                </c:pt>
                <c:pt idx="292">
                  <c:v>1.3305117729760265</c:v>
                </c:pt>
                <c:pt idx="293">
                  <c:v>1.3611277777809674</c:v>
                </c:pt>
                <c:pt idx="294">
                  <c:v>1.3010739210443516</c:v>
                </c:pt>
                <c:pt idx="295">
                  <c:v>1.3035764126215219</c:v>
                </c:pt>
                <c:pt idx="296">
                  <c:v>1.3161137660486664</c:v>
                </c:pt>
                <c:pt idx="297">
                  <c:v>1.2937035487721094</c:v>
                </c:pt>
                <c:pt idx="298">
                  <c:v>1.3029284670344787</c:v>
                </c:pt>
                <c:pt idx="299">
                  <c:v>1.267785706429263</c:v>
                </c:pt>
                <c:pt idx="300">
                  <c:v>1.261798793094965</c:v>
                </c:pt>
                <c:pt idx="301">
                  <c:v>1.2741150538210264</c:v>
                </c:pt>
                <c:pt idx="302">
                  <c:v>1.2437261123097068</c:v>
                </c:pt>
                <c:pt idx="303">
                  <c:v>1.2333550606471828</c:v>
                </c:pt>
                <c:pt idx="304">
                  <c:v>1.2998282031614985</c:v>
                </c:pt>
                <c:pt idx="305">
                  <c:v>1.3481635478915153</c:v>
                </c:pt>
                <c:pt idx="306">
                  <c:v>1.3894591593556986</c:v>
                </c:pt>
                <c:pt idx="307">
                  <c:v>1.4194661131922308</c:v>
                </c:pt>
                <c:pt idx="308">
                  <c:v>1.5157958856840543</c:v>
                </c:pt>
                <c:pt idx="309">
                  <c:v>2.2405499838075098</c:v>
                </c:pt>
                <c:pt idx="310">
                  <c:v>3.6475523408108437</c:v>
                </c:pt>
                <c:pt idx="311">
                  <c:v>6.1958752895818101</c:v>
                </c:pt>
                <c:pt idx="312">
                  <c:v>10.587612583440439</c:v>
                </c:pt>
                <c:pt idx="313">
                  <c:v>17.442488066167606</c:v>
                </c:pt>
                <c:pt idx="314">
                  <c:v>28.601867830969855</c:v>
                </c:pt>
                <c:pt idx="315">
                  <c:v>35.239568768307656</c:v>
                </c:pt>
                <c:pt idx="316">
                  <c:v>38.431891896726995</c:v>
                </c:pt>
                <c:pt idx="317">
                  <c:v>38.763153535022376</c:v>
                </c:pt>
                <c:pt idx="318">
                  <c:v>38.723167491115362</c:v>
                </c:pt>
                <c:pt idx="319">
                  <c:v>39.32963517228459</c:v>
                </c:pt>
                <c:pt idx="320">
                  <c:v>39.28348585865259</c:v>
                </c:pt>
                <c:pt idx="321">
                  <c:v>39.476574343311867</c:v>
                </c:pt>
                <c:pt idx="322">
                  <c:v>40.333837335232992</c:v>
                </c:pt>
                <c:pt idx="323">
                  <c:v>40.662761005890836</c:v>
                </c:pt>
                <c:pt idx="324">
                  <c:v>40.634507675269717</c:v>
                </c:pt>
                <c:pt idx="325">
                  <c:v>40.683555903474804</c:v>
                </c:pt>
                <c:pt idx="326">
                  <c:v>39.908975406680739</c:v>
                </c:pt>
                <c:pt idx="327">
                  <c:v>39.222536758610858</c:v>
                </c:pt>
                <c:pt idx="328">
                  <c:v>38.465449599854217</c:v>
                </c:pt>
                <c:pt idx="329">
                  <c:v>37.554424476502135</c:v>
                </c:pt>
                <c:pt idx="330">
                  <c:v>36.110767424920297</c:v>
                </c:pt>
                <c:pt idx="331">
                  <c:v>36.27888042022596</c:v>
                </c:pt>
                <c:pt idx="332">
                  <c:v>36.480960166434983</c:v>
                </c:pt>
                <c:pt idx="333">
                  <c:v>36.471531187236103</c:v>
                </c:pt>
                <c:pt idx="334">
                  <c:v>36.609705157063701</c:v>
                </c:pt>
                <c:pt idx="335">
                  <c:v>39.628109344390985</c:v>
                </c:pt>
                <c:pt idx="336">
                  <c:v>37.298801929098325</c:v>
                </c:pt>
                <c:pt idx="337">
                  <c:v>22.554762520502191</c:v>
                </c:pt>
                <c:pt idx="338">
                  <c:v>10.700514653244056</c:v>
                </c:pt>
                <c:pt idx="339">
                  <c:v>7.0565576895370876</c:v>
                </c:pt>
                <c:pt idx="340">
                  <c:v>4.4583346308808958</c:v>
                </c:pt>
                <c:pt idx="341">
                  <c:v>2.4481173590459067</c:v>
                </c:pt>
                <c:pt idx="342">
                  <c:v>1.8930056162184448</c:v>
                </c:pt>
                <c:pt idx="343">
                  <c:v>1.4623740976206789</c:v>
                </c:pt>
                <c:pt idx="344">
                  <c:v>1.3757706728781707</c:v>
                </c:pt>
                <c:pt idx="345">
                  <c:v>1.3698973998729032</c:v>
                </c:pt>
                <c:pt idx="346">
                  <c:v>1.3532693956973265</c:v>
                </c:pt>
                <c:pt idx="347">
                  <c:v>1.3518289888462642</c:v>
                </c:pt>
                <c:pt idx="348">
                  <c:v>1.2581756304398881</c:v>
                </c:pt>
                <c:pt idx="349">
                  <c:v>1.1975211496280282</c:v>
                </c:pt>
                <c:pt idx="350">
                  <c:v>1.2541376616642212</c:v>
                </c:pt>
                <c:pt idx="351">
                  <c:v>1.2666372084730075</c:v>
                </c:pt>
                <c:pt idx="352">
                  <c:v>1.241172813002029</c:v>
                </c:pt>
                <c:pt idx="353">
                  <c:v>1.1996971416664985</c:v>
                </c:pt>
                <c:pt idx="354">
                  <c:v>1.187111025297517</c:v>
                </c:pt>
                <c:pt idx="355">
                  <c:v>1.1585825322654892</c:v>
                </c:pt>
                <c:pt idx="356">
                  <c:v>1.2774361023131358</c:v>
                </c:pt>
                <c:pt idx="357">
                  <c:v>1.2290804968327689</c:v>
                </c:pt>
                <c:pt idx="358">
                  <c:v>1.2705069648744836</c:v>
                </c:pt>
                <c:pt idx="359">
                  <c:v>1.2138155971120583</c:v>
                </c:pt>
                <c:pt idx="360">
                  <c:v>1.1943808529634645</c:v>
                </c:pt>
                <c:pt idx="361">
                  <c:v>1.2140521922389849</c:v>
                </c:pt>
                <c:pt idx="362">
                  <c:v>1.245414709686369</c:v>
                </c:pt>
                <c:pt idx="363">
                  <c:v>1.2840148992371068</c:v>
                </c:pt>
                <c:pt idx="364">
                  <c:v>1.3558501406410035</c:v>
                </c:pt>
                <c:pt idx="365">
                  <c:v>1.2985436484868678</c:v>
                </c:pt>
                <c:pt idx="366">
                  <c:v>1.3612537299112688</c:v>
                </c:pt>
                <c:pt idx="367">
                  <c:v>1.5530734719460466</c:v>
                </c:pt>
                <c:pt idx="368">
                  <c:v>2.3258447974127128</c:v>
                </c:pt>
                <c:pt idx="369">
                  <c:v>4.2939414116924208</c:v>
                </c:pt>
                <c:pt idx="370">
                  <c:v>7.5258498514543435</c:v>
                </c:pt>
                <c:pt idx="371">
                  <c:v>11.933489317485305</c:v>
                </c:pt>
                <c:pt idx="372">
                  <c:v>20.884757407503471</c:v>
                </c:pt>
                <c:pt idx="373">
                  <c:v>32.227046734981982</c:v>
                </c:pt>
                <c:pt idx="374">
                  <c:v>40.958783666880009</c:v>
                </c:pt>
                <c:pt idx="375">
                  <c:v>38.792689289569743</c:v>
                </c:pt>
                <c:pt idx="376">
                  <c:v>39.064323038129992</c:v>
                </c:pt>
                <c:pt idx="377">
                  <c:v>40.227021528403505</c:v>
                </c:pt>
                <c:pt idx="378">
                  <c:v>40.063760260590655</c:v>
                </c:pt>
                <c:pt idx="379">
                  <c:v>40.553660225760588</c:v>
                </c:pt>
                <c:pt idx="380">
                  <c:v>39.604190041304669</c:v>
                </c:pt>
                <c:pt idx="381">
                  <c:v>38.713685955237757</c:v>
                </c:pt>
                <c:pt idx="382">
                  <c:v>38.167452754132384</c:v>
                </c:pt>
                <c:pt idx="383">
                  <c:v>39.519049543758001</c:v>
                </c:pt>
                <c:pt idx="384">
                  <c:v>38.226297501932486</c:v>
                </c:pt>
                <c:pt idx="385">
                  <c:v>37.930799422144773</c:v>
                </c:pt>
                <c:pt idx="386">
                  <c:v>38.501546693833504</c:v>
                </c:pt>
                <c:pt idx="387">
                  <c:v>38.95352125513751</c:v>
                </c:pt>
                <c:pt idx="388">
                  <c:v>38.904160332546994</c:v>
                </c:pt>
                <c:pt idx="389">
                  <c:v>37.854424528446948</c:v>
                </c:pt>
                <c:pt idx="390">
                  <c:v>37.52485239707476</c:v>
                </c:pt>
                <c:pt idx="391">
                  <c:v>36.847841359178986</c:v>
                </c:pt>
                <c:pt idx="392">
                  <c:v>36.614625183731832</c:v>
                </c:pt>
                <c:pt idx="393">
                  <c:v>35.783127655515159</c:v>
                </c:pt>
                <c:pt idx="394">
                  <c:v>36.554313715659134</c:v>
                </c:pt>
                <c:pt idx="395">
                  <c:v>32.499034203367962</c:v>
                </c:pt>
                <c:pt idx="396">
                  <c:v>15.130741767818334</c:v>
                </c:pt>
                <c:pt idx="397">
                  <c:v>8.3393303888031483</c:v>
                </c:pt>
                <c:pt idx="398">
                  <c:v>4.7887805473442793</c:v>
                </c:pt>
                <c:pt idx="399">
                  <c:v>2.9134991344427092</c:v>
                </c:pt>
                <c:pt idx="400">
                  <c:v>1.9496455180440164</c:v>
                </c:pt>
                <c:pt idx="401">
                  <c:v>1.5732209069309624</c:v>
                </c:pt>
                <c:pt idx="402">
                  <c:v>1.4137647086864367</c:v>
                </c:pt>
                <c:pt idx="403">
                  <c:v>1.3983364703733954</c:v>
                </c:pt>
                <c:pt idx="404">
                  <c:v>1.3775574637024044</c:v>
                </c:pt>
                <c:pt idx="405">
                  <c:v>1.3215487657605989</c:v>
                </c:pt>
                <c:pt idx="406">
                  <c:v>1.2712054115597575</c:v>
                </c:pt>
                <c:pt idx="407">
                  <c:v>1.1657024867967338</c:v>
                </c:pt>
                <c:pt idx="408">
                  <c:v>1.1646845565178914</c:v>
                </c:pt>
                <c:pt idx="409">
                  <c:v>1.1764357817838631</c:v>
                </c:pt>
                <c:pt idx="410">
                  <c:v>1.2732564939259463</c:v>
                </c:pt>
                <c:pt idx="411">
                  <c:v>1.2613441324997074</c:v>
                </c:pt>
                <c:pt idx="412">
                  <c:v>1.2883627486542943</c:v>
                </c:pt>
                <c:pt idx="413">
                  <c:v>1.278816858919583</c:v>
                </c:pt>
                <c:pt idx="414">
                  <c:v>1.2616037374247058</c:v>
                </c:pt>
                <c:pt idx="415">
                  <c:v>1.1993576951850142</c:v>
                </c:pt>
                <c:pt idx="416">
                  <c:v>1.1142160110319363</c:v>
                </c:pt>
                <c:pt idx="417">
                  <c:v>1.1738422789486798</c:v>
                </c:pt>
                <c:pt idx="418">
                  <c:v>1.2237068201012575</c:v>
                </c:pt>
                <c:pt idx="419">
                  <c:v>1.3311276162070367</c:v>
                </c:pt>
                <c:pt idx="420">
                  <c:v>1.3439245204451371</c:v>
                </c:pt>
                <c:pt idx="421">
                  <c:v>1.3237272264355731</c:v>
                </c:pt>
                <c:pt idx="422">
                  <c:v>1.2750270589467538</c:v>
                </c:pt>
                <c:pt idx="423">
                  <c:v>1.2329465925776282</c:v>
                </c:pt>
                <c:pt idx="424">
                  <c:v>1.3190213458955267</c:v>
                </c:pt>
                <c:pt idx="425">
                  <c:v>1.3462325838294167</c:v>
                </c:pt>
                <c:pt idx="426">
                  <c:v>1.7052704206713856</c:v>
                </c:pt>
                <c:pt idx="427">
                  <c:v>2.7528724119746597</c:v>
                </c:pt>
                <c:pt idx="428">
                  <c:v>5.087248897373807</c:v>
                </c:pt>
                <c:pt idx="429">
                  <c:v>8.6457995320636627</c:v>
                </c:pt>
                <c:pt idx="430">
                  <c:v>14.555878301983681</c:v>
                </c:pt>
                <c:pt idx="431">
                  <c:v>25.60735249757245</c:v>
                </c:pt>
                <c:pt idx="432">
                  <c:v>34.230556285184804</c:v>
                </c:pt>
                <c:pt idx="433">
                  <c:v>38.034774687530934</c:v>
                </c:pt>
                <c:pt idx="434">
                  <c:v>38.041362990105952</c:v>
                </c:pt>
                <c:pt idx="435">
                  <c:v>39.203727389745431</c:v>
                </c:pt>
                <c:pt idx="436">
                  <c:v>39.742328899658332</c:v>
                </c:pt>
                <c:pt idx="437">
                  <c:v>39.931361123360617</c:v>
                </c:pt>
                <c:pt idx="438">
                  <c:v>40.608340356125382</c:v>
                </c:pt>
                <c:pt idx="439">
                  <c:v>40.521071831495455</c:v>
                </c:pt>
                <c:pt idx="440">
                  <c:v>40.641521906047899</c:v>
                </c:pt>
                <c:pt idx="441">
                  <c:v>40.614160058871427</c:v>
                </c:pt>
                <c:pt idx="442">
                  <c:v>40.489330518048412</c:v>
                </c:pt>
                <c:pt idx="443">
                  <c:v>39.284020218859368</c:v>
                </c:pt>
                <c:pt idx="444">
                  <c:v>39.525480012849123</c:v>
                </c:pt>
                <c:pt idx="445">
                  <c:v>38.758716881687022</c:v>
                </c:pt>
                <c:pt idx="446">
                  <c:v>37.98876633437181</c:v>
                </c:pt>
                <c:pt idx="447">
                  <c:v>36.600179776262969</c:v>
                </c:pt>
                <c:pt idx="448">
                  <c:v>37.035732055353151</c:v>
                </c:pt>
                <c:pt idx="449">
                  <c:v>38.33018267589916</c:v>
                </c:pt>
                <c:pt idx="450">
                  <c:v>37.668294595766561</c:v>
                </c:pt>
                <c:pt idx="451">
                  <c:v>37.071298639759654</c:v>
                </c:pt>
                <c:pt idx="452">
                  <c:v>40.99528108701859</c:v>
                </c:pt>
                <c:pt idx="453">
                  <c:v>38.290880339537722</c:v>
                </c:pt>
                <c:pt idx="454">
                  <c:v>23.053546586312066</c:v>
                </c:pt>
                <c:pt idx="455">
                  <c:v>11.269687173565742</c:v>
                </c:pt>
                <c:pt idx="456">
                  <c:v>7.0032168065619356</c:v>
                </c:pt>
                <c:pt idx="457">
                  <c:v>4.5065998537781766</c:v>
                </c:pt>
                <c:pt idx="458">
                  <c:v>2.8371891515759242</c:v>
                </c:pt>
                <c:pt idx="459">
                  <c:v>2.0946478480122228</c:v>
                </c:pt>
                <c:pt idx="460">
                  <c:v>1.8263431008445115</c:v>
                </c:pt>
                <c:pt idx="461">
                  <c:v>1.6390858940066808</c:v>
                </c:pt>
                <c:pt idx="462">
                  <c:v>1.5212240605476044</c:v>
                </c:pt>
                <c:pt idx="463">
                  <c:v>1.3854147466380144</c:v>
                </c:pt>
                <c:pt idx="464">
                  <c:v>1.3130717212230725</c:v>
                </c:pt>
                <c:pt idx="465">
                  <c:v>1.1519875835591233</c:v>
                </c:pt>
                <c:pt idx="466">
                  <c:v>1.103027944142319</c:v>
                </c:pt>
                <c:pt idx="467">
                  <c:v>0.99135825003060618</c:v>
                </c:pt>
                <c:pt idx="468">
                  <c:v>1.0394280753200564</c:v>
                </c:pt>
                <c:pt idx="469">
                  <c:v>1.1027326454532587</c:v>
                </c:pt>
                <c:pt idx="470">
                  <c:v>1.1384064422429025</c:v>
                </c:pt>
                <c:pt idx="471">
                  <c:v>1.2102798176007774</c:v>
                </c:pt>
                <c:pt idx="472">
                  <c:v>1.2971566042786646</c:v>
                </c:pt>
                <c:pt idx="473">
                  <c:v>1.3640439168109297</c:v>
                </c:pt>
                <c:pt idx="474">
                  <c:v>1.4034549351239476</c:v>
                </c:pt>
                <c:pt idx="475">
                  <c:v>1.4055618476486522</c:v>
                </c:pt>
                <c:pt idx="476">
                  <c:v>1.3949768767083273</c:v>
                </c:pt>
                <c:pt idx="477">
                  <c:v>1.3348395320679503</c:v>
                </c:pt>
                <c:pt idx="478">
                  <c:v>1.2649163732367552</c:v>
                </c:pt>
                <c:pt idx="479">
                  <c:v>1.1741777564056706</c:v>
                </c:pt>
                <c:pt idx="480">
                  <c:v>1.0827131958801015</c:v>
                </c:pt>
                <c:pt idx="481">
                  <c:v>1.1186899598506066</c:v>
                </c:pt>
                <c:pt idx="482">
                  <c:v>1.2392826770434531</c:v>
                </c:pt>
                <c:pt idx="483">
                  <c:v>1.2055276443828666</c:v>
                </c:pt>
                <c:pt idx="484">
                  <c:v>1.4206506064014204</c:v>
                </c:pt>
                <c:pt idx="485">
                  <c:v>2.0615174370658726</c:v>
                </c:pt>
                <c:pt idx="486">
                  <c:v>3.5533250873097115</c:v>
                </c:pt>
                <c:pt idx="487">
                  <c:v>6.4337367901649767</c:v>
                </c:pt>
                <c:pt idx="488">
                  <c:v>10.53169542539014</c:v>
                </c:pt>
                <c:pt idx="489">
                  <c:v>17.572733009782645</c:v>
                </c:pt>
                <c:pt idx="490">
                  <c:v>28.685045988269145</c:v>
                </c:pt>
                <c:pt idx="491">
                  <c:v>36.107722325606424</c:v>
                </c:pt>
                <c:pt idx="492">
                  <c:v>37.19715588867637</c:v>
                </c:pt>
                <c:pt idx="493">
                  <c:v>38.002960880211255</c:v>
                </c:pt>
                <c:pt idx="494">
                  <c:v>37.813698079388573</c:v>
                </c:pt>
                <c:pt idx="495">
                  <c:v>36.736817173087921</c:v>
                </c:pt>
                <c:pt idx="496">
                  <c:v>37.518020957968879</c:v>
                </c:pt>
                <c:pt idx="497">
                  <c:v>38.539620281571125</c:v>
                </c:pt>
                <c:pt idx="498">
                  <c:v>37.773555125230565</c:v>
                </c:pt>
                <c:pt idx="499">
                  <c:v>37.627702853451716</c:v>
                </c:pt>
                <c:pt idx="500">
                  <c:v>37.384831355231348</c:v>
                </c:pt>
                <c:pt idx="501">
                  <c:v>37.789008040360088</c:v>
                </c:pt>
                <c:pt idx="502">
                  <c:v>37.470820526981406</c:v>
                </c:pt>
                <c:pt idx="503">
                  <c:v>37.557907812878199</c:v>
                </c:pt>
                <c:pt idx="504">
                  <c:v>37.865114812247342</c:v>
                </c:pt>
                <c:pt idx="505">
                  <c:v>38.180943132672482</c:v>
                </c:pt>
                <c:pt idx="506">
                  <c:v>37.596432666435923</c:v>
                </c:pt>
                <c:pt idx="507">
                  <c:v>37.020537159605446</c:v>
                </c:pt>
                <c:pt idx="508">
                  <c:v>36.939265133540601</c:v>
                </c:pt>
                <c:pt idx="509">
                  <c:v>36.262049687835386</c:v>
                </c:pt>
                <c:pt idx="510">
                  <c:v>35.962559393933461</c:v>
                </c:pt>
                <c:pt idx="511">
                  <c:v>37.814932985906708</c:v>
                </c:pt>
                <c:pt idx="512">
                  <c:v>33.134472975313408</c:v>
                </c:pt>
                <c:pt idx="513">
                  <c:v>16.874309791016458</c:v>
                </c:pt>
                <c:pt idx="514">
                  <c:v>8.9436832087820193</c:v>
                </c:pt>
                <c:pt idx="515">
                  <c:v>5.3353749254404699</c:v>
                </c:pt>
                <c:pt idx="516">
                  <c:v>2.9620818402322988</c:v>
                </c:pt>
                <c:pt idx="517">
                  <c:v>1.8663860018184204</c:v>
                </c:pt>
                <c:pt idx="518">
                  <c:v>1.2925600934926746</c:v>
                </c:pt>
                <c:pt idx="519">
                  <c:v>1.2260048428018537</c:v>
                </c:pt>
                <c:pt idx="520">
                  <c:v>1.1183010843650161</c:v>
                </c:pt>
                <c:pt idx="521">
                  <c:v>1.1320705860105098</c:v>
                </c:pt>
                <c:pt idx="522">
                  <c:v>1.0945698883215043</c:v>
                </c:pt>
                <c:pt idx="523">
                  <c:v>1.0508346199762859</c:v>
                </c:pt>
                <c:pt idx="524">
                  <c:v>1.1124513619099816</c:v>
                </c:pt>
                <c:pt idx="525">
                  <c:v>1.147944585770718</c:v>
                </c:pt>
                <c:pt idx="526">
                  <c:v>1.1382045991984191</c:v>
                </c:pt>
                <c:pt idx="527">
                  <c:v>1.1695318000508934</c:v>
                </c:pt>
                <c:pt idx="528">
                  <c:v>1.178770384490976</c:v>
                </c:pt>
                <c:pt idx="529">
                  <c:v>1.2102766091593531</c:v>
                </c:pt>
                <c:pt idx="530">
                  <c:v>1.2841255296850766</c:v>
                </c:pt>
                <c:pt idx="531">
                  <c:v>1.325195104781786</c:v>
                </c:pt>
                <c:pt idx="532">
                  <c:v>1.3656252141364966</c:v>
                </c:pt>
                <c:pt idx="533">
                  <c:v>1.4628375737577977</c:v>
                </c:pt>
                <c:pt idx="534">
                  <c:v>1.4529031205472651</c:v>
                </c:pt>
                <c:pt idx="535">
                  <c:v>1.4920393268700991</c:v>
                </c:pt>
                <c:pt idx="536">
                  <c:v>1.5490478029001173</c:v>
                </c:pt>
                <c:pt idx="537">
                  <c:v>1.50715567988063</c:v>
                </c:pt>
                <c:pt idx="538">
                  <c:v>1.5911360887617216</c:v>
                </c:pt>
                <c:pt idx="539">
                  <c:v>1.5974954510548081</c:v>
                </c:pt>
                <c:pt idx="540">
                  <c:v>1.58686431554941</c:v>
                </c:pt>
                <c:pt idx="541">
                  <c:v>1.6536699325874182</c:v>
                </c:pt>
                <c:pt idx="542">
                  <c:v>1.7081909443380456</c:v>
                </c:pt>
                <c:pt idx="543">
                  <c:v>1.8587623786166445</c:v>
                </c:pt>
                <c:pt idx="544">
                  <c:v>2.7148786105320784</c:v>
                </c:pt>
                <c:pt idx="545">
                  <c:v>4.5853338988373604</c:v>
                </c:pt>
                <c:pt idx="546">
                  <c:v>7.6059274297343249</c:v>
                </c:pt>
                <c:pt idx="547">
                  <c:v>12.513711725333582</c:v>
                </c:pt>
                <c:pt idx="548">
                  <c:v>21.860765100465535</c:v>
                </c:pt>
                <c:pt idx="549">
                  <c:v>30.52939816318656</c:v>
                </c:pt>
                <c:pt idx="550">
                  <c:v>35.640793211435685</c:v>
                </c:pt>
                <c:pt idx="551">
                  <c:v>37.312587756313697</c:v>
                </c:pt>
                <c:pt idx="552">
                  <c:v>36.686633427600512</c:v>
                </c:pt>
                <c:pt idx="553">
                  <c:v>37.011528785668389</c:v>
                </c:pt>
                <c:pt idx="554">
                  <c:v>37.198883737905817</c:v>
                </c:pt>
                <c:pt idx="555">
                  <c:v>36.68787749118777</c:v>
                </c:pt>
                <c:pt idx="556">
                  <c:v>36.503613591834679</c:v>
                </c:pt>
                <c:pt idx="557">
                  <c:v>36.227112768636069</c:v>
                </c:pt>
                <c:pt idx="558">
                  <c:v>36.71097980983447</c:v>
                </c:pt>
                <c:pt idx="559">
                  <c:v>37.336714719471487</c:v>
                </c:pt>
                <c:pt idx="560">
                  <c:v>37.066783377327482</c:v>
                </c:pt>
                <c:pt idx="561">
                  <c:v>37.187269643794487</c:v>
                </c:pt>
                <c:pt idx="562">
                  <c:v>37.885605581068013</c:v>
                </c:pt>
                <c:pt idx="563">
                  <c:v>39.276678943937213</c:v>
                </c:pt>
                <c:pt idx="564">
                  <c:v>39.578815691098193</c:v>
                </c:pt>
                <c:pt idx="565">
                  <c:v>40.11022052793659</c:v>
                </c:pt>
                <c:pt idx="566">
                  <c:v>40.372505270072573</c:v>
                </c:pt>
                <c:pt idx="567">
                  <c:v>39.373878656738924</c:v>
                </c:pt>
                <c:pt idx="568">
                  <c:v>38.305191977266247</c:v>
                </c:pt>
                <c:pt idx="569">
                  <c:v>38.374578783940585</c:v>
                </c:pt>
                <c:pt idx="570">
                  <c:v>39.908364124845221</c:v>
                </c:pt>
                <c:pt idx="571">
                  <c:v>27.698395961056459</c:v>
                </c:pt>
                <c:pt idx="572">
                  <c:v>14.301718427479788</c:v>
                </c:pt>
                <c:pt idx="573">
                  <c:v>7.9225112042129737</c:v>
                </c:pt>
                <c:pt idx="574">
                  <c:v>4.7256596715461123</c:v>
                </c:pt>
                <c:pt idx="575">
                  <c:v>2.8842083775764875</c:v>
                </c:pt>
                <c:pt idx="576">
                  <c:v>1.907941941074021</c:v>
                </c:pt>
                <c:pt idx="577">
                  <c:v>1.5152538484116507</c:v>
                </c:pt>
                <c:pt idx="578">
                  <c:v>1.3631182909301349</c:v>
                </c:pt>
                <c:pt idx="579">
                  <c:v>1.3184809856494011</c:v>
                </c:pt>
                <c:pt idx="580">
                  <c:v>1.3090029327728876</c:v>
                </c:pt>
                <c:pt idx="581">
                  <c:v>1.2961419225704409</c:v>
                </c:pt>
                <c:pt idx="582">
                  <c:v>1.2753680906544069</c:v>
                </c:pt>
                <c:pt idx="583">
                  <c:v>1.3113078493828043</c:v>
                </c:pt>
                <c:pt idx="584">
                  <c:v>1.3448203842507787</c:v>
                </c:pt>
                <c:pt idx="585">
                  <c:v>1.363069111155774</c:v>
                </c:pt>
                <c:pt idx="586">
                  <c:v>1.3841249826553061</c:v>
                </c:pt>
                <c:pt idx="587">
                  <c:v>1.4058784512540545</c:v>
                </c:pt>
                <c:pt idx="588">
                  <c:v>1.4082084735695535</c:v>
                </c:pt>
                <c:pt idx="589">
                  <c:v>1.431726354722759</c:v>
                </c:pt>
                <c:pt idx="590">
                  <c:v>1.3964702387224361</c:v>
                </c:pt>
                <c:pt idx="591">
                  <c:v>1.4059371128382316</c:v>
                </c:pt>
                <c:pt idx="592">
                  <c:v>1.3749199854857004</c:v>
                </c:pt>
                <c:pt idx="593">
                  <c:v>1.3646351175144735</c:v>
                </c:pt>
                <c:pt idx="594">
                  <c:v>1.4036582614290287</c:v>
                </c:pt>
                <c:pt idx="595">
                  <c:v>1.4187799009130087</c:v>
                </c:pt>
                <c:pt idx="596">
                  <c:v>1.3741726942614112</c:v>
                </c:pt>
                <c:pt idx="597">
                  <c:v>1.3643322189888178</c:v>
                </c:pt>
                <c:pt idx="598">
                  <c:v>1.3810210037577486</c:v>
                </c:pt>
                <c:pt idx="599">
                  <c:v>1.4035580078615513</c:v>
                </c:pt>
                <c:pt idx="600">
                  <c:v>1.3678935159612233</c:v>
                </c:pt>
                <c:pt idx="601">
                  <c:v>1.3456115372783088</c:v>
                </c:pt>
                <c:pt idx="602">
                  <c:v>1.3563603204120649</c:v>
                </c:pt>
                <c:pt idx="603">
                  <c:v>1.5339842307153162</c:v>
                </c:pt>
                <c:pt idx="604">
                  <c:v>2.1686038666903462</c:v>
                </c:pt>
                <c:pt idx="605">
                  <c:v>3.0503265043270695</c:v>
                </c:pt>
                <c:pt idx="606">
                  <c:v>3.4871986357962022</c:v>
                </c:pt>
                <c:pt idx="607">
                  <c:v>3.597585445068443</c:v>
                </c:pt>
                <c:pt idx="608">
                  <c:v>3.3836749260290579</c:v>
                </c:pt>
                <c:pt idx="609">
                  <c:v>2.7119596363520899</c:v>
                </c:pt>
                <c:pt idx="610">
                  <c:v>2.0635407074168923</c:v>
                </c:pt>
                <c:pt idx="611">
                  <c:v>1.5235133729656622</c:v>
                </c:pt>
                <c:pt idx="612">
                  <c:v>1.3021845613832241</c:v>
                </c:pt>
                <c:pt idx="613">
                  <c:v>1.2205449134891486</c:v>
                </c:pt>
                <c:pt idx="614">
                  <c:v>1.098892833574374</c:v>
                </c:pt>
                <c:pt idx="615">
                  <c:v>1.1082121914701659</c:v>
                </c:pt>
                <c:pt idx="616">
                  <c:v>1.1242931850964135</c:v>
                </c:pt>
                <c:pt idx="617">
                  <c:v>1.1167830243900294</c:v>
                </c:pt>
                <c:pt idx="618">
                  <c:v>1.1438746376304432</c:v>
                </c:pt>
                <c:pt idx="619">
                  <c:v>1.1818624681585383</c:v>
                </c:pt>
                <c:pt idx="620">
                  <c:v>1.1940468162744799</c:v>
                </c:pt>
                <c:pt idx="621">
                  <c:v>1.2467705665759492</c:v>
                </c:pt>
                <c:pt idx="622">
                  <c:v>1.279467701505441</c:v>
                </c:pt>
                <c:pt idx="623">
                  <c:v>1.3101327846765431</c:v>
                </c:pt>
                <c:pt idx="624">
                  <c:v>1.3634667383958368</c:v>
                </c:pt>
                <c:pt idx="625">
                  <c:v>1.3597759992399006</c:v>
                </c:pt>
                <c:pt idx="626">
                  <c:v>1.3764244228225011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99616"/>
        <c:axId val="33210368"/>
      </c:scatterChart>
      <c:valAx>
        <c:axId val="33199616"/>
        <c:scaling>
          <c:orientation val="minMax"/>
          <c:max val="14000"/>
        </c:scaling>
        <c:delete val="0"/>
        <c:axPos val="b"/>
        <c:title>
          <c:tx>
            <c:rich>
              <a:bodyPr/>
              <a:lstStyle/>
              <a:p>
                <a:pPr>
                  <a:defRPr sz="81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Position, </a:t>
                </a:r>
              </a:p>
            </c:rich>
          </c:tx>
          <c:layout>
            <c:manualLayout>
              <c:xMode val="edge"/>
              <c:yMode val="edge"/>
              <c:x val="0.4825174825174825"/>
              <c:y val="0.91807228915662653"/>
            </c:manualLayout>
          </c:layout>
          <c:overlay val="0"/>
          <c:spPr>
            <a:noFill/>
            <a:ln w="2575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11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33210368"/>
        <c:crosses val="autoZero"/>
        <c:crossBetween val="midCat"/>
      </c:valAx>
      <c:valAx>
        <c:axId val="33210368"/>
        <c:scaling>
          <c:orientation val="minMax"/>
        </c:scaling>
        <c:delete val="0"/>
        <c:axPos val="l"/>
        <c:majorGridlines>
          <c:spPr>
            <a:ln w="322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1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Dose, Gr</a:t>
                </a:r>
              </a:p>
            </c:rich>
          </c:tx>
          <c:layout>
            <c:manualLayout>
              <c:xMode val="edge"/>
              <c:yMode val="edge"/>
              <c:x val="1.9580419580419582E-2"/>
              <c:y val="0.40963855421686746"/>
            </c:manualLayout>
          </c:layout>
          <c:overlay val="0"/>
          <c:spPr>
            <a:noFill/>
            <a:ln w="2575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11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33199616"/>
        <c:crosses val="autoZero"/>
        <c:crossBetween val="midCat"/>
      </c:valAx>
      <c:spPr>
        <a:solidFill>
          <a:srgbClr val="C0C0C0"/>
        </a:solidFill>
        <a:ln w="1287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132867132867136"/>
          <c:y val="7.4698795180722893E-2"/>
          <c:w val="0.14125874125874127"/>
          <c:h val="9.3975903614457831E-2"/>
        </c:manualLayout>
      </c:layout>
      <c:overlay val="0"/>
      <c:spPr>
        <a:solidFill>
          <a:srgbClr val="FFFFFF"/>
        </a:solidFill>
        <a:ln w="3220">
          <a:solidFill>
            <a:srgbClr val="000000"/>
          </a:solidFill>
          <a:prstDash val="solid"/>
        </a:ln>
      </c:spPr>
      <c:txPr>
        <a:bodyPr/>
        <a:lstStyle/>
        <a:p>
          <a:pPr>
            <a:defRPr sz="74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1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7ECFC2-B431-46C5-A852-710BEAD070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35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91D29-D15D-4EA1-842C-0A72D7F03C94}" type="slidenum">
              <a:rPr lang="ru-RU"/>
              <a:pPr/>
              <a:t>1</a:t>
            </a:fld>
            <a:endParaRPr 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CD75A-F2EF-49B1-8460-CE87DEBD501B}" type="slidenum">
              <a:rPr lang="ru-RU"/>
              <a:pPr/>
              <a:t>12</a:t>
            </a:fld>
            <a:endParaRPr lang="ru-RU"/>
          </a:p>
        </p:txBody>
      </p:sp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B6B7E9C-1D21-43A7-93FC-282675A7D9BA}" type="slidenum">
              <a:rPr lang="ru-RU" sz="1200">
                <a:latin typeface="Calibri" charset="0"/>
              </a:rPr>
              <a:pPr algn="r"/>
              <a:t>12</a:t>
            </a:fld>
            <a:endParaRPr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DEF89-CC3A-4BBC-A930-25109166C2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5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2AB46-12D8-42EB-A6C1-20CA575F01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8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D6AF4-BB77-4FBC-B404-CA3259ED29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6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2D99B4-8394-4185-AA3E-A43E7A5D18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FE8BCF-18AF-478F-B88B-7385A20C2C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85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EAFF76-019D-4F2E-B2A6-0D9520D3AC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0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C7518-4906-4100-99F5-BA53F67C6F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673C9-935B-41D9-B638-6E454F32BA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F5C3C-6A29-4B3C-AA66-ED3226A0E1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2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AA4D8-C966-4631-B63C-720AC80E9F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1F4F1-49F1-4EF8-A989-DA7EA12648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05837-468C-4906-BAD0-8A7C226600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92C1-D88E-4698-9C71-B94808617D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8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75826-4384-4454-BEFA-881503F4F3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3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9491EE-5FFB-4175-9500-6CFE7237FF6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9EA-2E49-4A04-B377-34B01A404EA7}" type="slidenum">
              <a:rPr lang="ru-RU"/>
              <a:pPr/>
              <a:t>1</a:t>
            </a:fld>
            <a:endParaRPr lang="ru-RU"/>
          </a:p>
        </p:txBody>
      </p:sp>
      <p:pic>
        <p:nvPicPr>
          <p:cNvPr id="5122" name="Picture 2" descr="logo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7200" y="0"/>
            <a:ext cx="1066800" cy="71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 descr="kin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1600200"/>
          </a:xfrm>
          <a:noFill/>
          <a:ln/>
        </p:spPr>
        <p:txBody>
          <a:bodyPr/>
          <a:lstStyle/>
          <a:p>
            <a:pPr defTabSz="4176713"/>
            <a:r>
              <a:rPr lang="uk-UA" sz="2800" b="1" dirty="0" err="1" smtClean="0">
                <a:solidFill>
                  <a:srgbClr val="C00000"/>
                </a:solidFill>
              </a:rPr>
              <a:t>Metal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Foil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Detectors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err="1" smtClean="0">
                <a:solidFill>
                  <a:srgbClr val="C00000"/>
                </a:solidFill>
              </a:rPr>
              <a:t>for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Beam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monitoring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err="1" smtClean="0">
                <a:solidFill>
                  <a:srgbClr val="C00000"/>
                </a:solidFill>
              </a:rPr>
              <a:t>at</a:t>
            </a:r>
            <a:r>
              <a:rPr lang="uk-UA" sz="2800" b="1" dirty="0" smtClean="0">
                <a:solidFill>
                  <a:srgbClr val="C00000"/>
                </a:solidFill>
              </a:rPr>
              <a:t> HERA-B </a:t>
            </a:r>
            <a:r>
              <a:rPr lang="uk-UA" sz="2800" b="1" dirty="0" err="1" smtClean="0">
                <a:solidFill>
                  <a:srgbClr val="C00000"/>
                </a:solidFill>
              </a:rPr>
              <a:t>and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LHCb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32125" y="1636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41841" y="3429000"/>
            <a:ext cx="353173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6600"/>
                </a:solidFill>
              </a:rPr>
              <a:t>V.M. </a:t>
            </a:r>
            <a:r>
              <a:rPr lang="en-US" sz="2000" b="1" dirty="0" err="1" smtClean="0">
                <a:solidFill>
                  <a:srgbClr val="CC6600"/>
                </a:solidFill>
              </a:rPr>
              <a:t>Pugatch</a:t>
            </a:r>
            <a:endParaRPr lang="en-US" sz="2000" b="1" dirty="0">
              <a:solidFill>
                <a:srgbClr val="CC6600"/>
              </a:solidFill>
            </a:endParaRPr>
          </a:p>
          <a:p>
            <a:pPr algn="ctr"/>
            <a:r>
              <a:rPr lang="en-US" b="1" dirty="0" smtClean="0">
                <a:solidFill>
                  <a:schemeClr val="hlink"/>
                </a:solidFill>
              </a:rPr>
              <a:t>Institute for Nuclear Research</a:t>
            </a:r>
          </a:p>
          <a:p>
            <a:pPr algn="ctr"/>
            <a:r>
              <a:rPr lang="en-US" b="1" dirty="0" smtClean="0">
                <a:solidFill>
                  <a:schemeClr val="hlink"/>
                </a:solidFill>
              </a:rPr>
              <a:t>NASU, Kiev </a:t>
            </a:r>
            <a:endParaRPr lang="en-US" b="1" dirty="0">
              <a:solidFill>
                <a:schemeClr val="hlink"/>
              </a:solidFill>
            </a:endParaRPr>
          </a:p>
          <a:p>
            <a:pPr algn="ctr"/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244114" y="5334000"/>
            <a:ext cx="26938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3300"/>
                </a:solidFill>
              </a:rPr>
              <a:t>LAL-KINR Seminar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</a:rPr>
              <a:t>22-24 May, 2013, </a:t>
            </a:r>
            <a:r>
              <a:rPr lang="en-US" b="1" dirty="0" err="1" smtClean="0">
                <a:solidFill>
                  <a:srgbClr val="FF3300"/>
                </a:solidFill>
              </a:rPr>
              <a:t>Orsay</a:t>
            </a:r>
            <a:endParaRPr lang="ru-RU" b="1" dirty="0">
              <a:solidFill>
                <a:srgbClr val="FF3300"/>
              </a:solidFill>
            </a:endParaRPr>
          </a:p>
        </p:txBody>
      </p:sp>
      <p:pic>
        <p:nvPicPr>
          <p:cNvPr id="5128" name="Picture 8" descr="ieap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157288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ern-logo-2007-0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3202-5A52-498D-8BA8-0AB64C8A8309}" type="slidenum">
              <a:rPr lang="ru-RU"/>
              <a:pPr/>
              <a:t>10</a:t>
            </a:fld>
            <a:endParaRPr lang="ru-RU"/>
          </a:p>
        </p:txBody>
      </p:sp>
      <p:pic>
        <p:nvPicPr>
          <p:cNvPr id="46082" name="Picture 2" descr="rms-data-23-nov-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049713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photo-rms-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246563" cy="46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RMSSignals-021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958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ST_lhcb-logo-m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906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lhcb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066800" y="914400"/>
            <a:ext cx="347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Radiation Monitoring System. </a:t>
            </a:r>
          </a:p>
          <a:p>
            <a:r>
              <a:rPr lang="en-US" b="1">
                <a:solidFill>
                  <a:srgbClr val="CC0066"/>
                </a:solidFill>
              </a:rPr>
              <a:t>Silicon Tracker, LHCb.</a:t>
            </a:r>
            <a:endParaRPr lang="ru-RU" b="1">
              <a:solidFill>
                <a:srgbClr val="CC0066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981200" y="0"/>
            <a:ext cx="387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Metal Detectors at  LHCb.</a:t>
            </a:r>
            <a:endParaRPr lang="ru-RU" sz="2400" b="1">
              <a:solidFill>
                <a:schemeClr val="accent2"/>
              </a:solidFill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553200" y="6000750"/>
            <a:ext cx="97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M.I.P.</a:t>
            </a:r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479925" y="569913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Charged particles with TeV energies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MFD </a:t>
            </a:r>
            <a:r>
              <a:rPr lang="uk-UA" sz="2400" b="1" dirty="0" err="1" smtClean="0">
                <a:solidFill>
                  <a:srgbClr val="C00000"/>
                </a:solidFill>
              </a:rPr>
              <a:t>technology</a:t>
            </a: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dirty="0" err="1" smtClean="0">
                <a:solidFill>
                  <a:srgbClr val="C00000"/>
                </a:solidFill>
              </a:rPr>
              <a:t>for</a:t>
            </a:r>
            <a:r>
              <a:rPr lang="uk-UA" sz="2400" b="1" dirty="0" smtClean="0">
                <a:solidFill>
                  <a:srgbClr val="C00000"/>
                </a:solidFill>
              </a:rPr>
              <a:t>  </a:t>
            </a:r>
            <a:r>
              <a:rPr lang="uk-UA" sz="2400" b="1" dirty="0" err="1" smtClean="0">
                <a:solidFill>
                  <a:srgbClr val="C00000"/>
                </a:solidFill>
              </a:rPr>
              <a:t>Radiation</a:t>
            </a: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r>
              <a:rPr lang="uk-UA" sz="2400" b="1" dirty="0" err="1" smtClean="0">
                <a:solidFill>
                  <a:srgbClr val="C00000"/>
                </a:solidFill>
              </a:rPr>
              <a:t>Monitoring</a:t>
            </a: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r>
              <a:rPr lang="uk-UA" sz="2400" b="1" dirty="0" err="1">
                <a:solidFill>
                  <a:srgbClr val="C00000"/>
                </a:solidFill>
              </a:rPr>
              <a:t>S</a:t>
            </a:r>
            <a:r>
              <a:rPr lang="uk-UA" sz="2400" b="1" dirty="0" err="1" smtClean="0">
                <a:solidFill>
                  <a:srgbClr val="C00000"/>
                </a:solidFill>
              </a:rPr>
              <a:t>ystem</a:t>
            </a: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r>
              <a:rPr lang="uk-UA" sz="2400" b="1" dirty="0" err="1" smtClean="0">
                <a:solidFill>
                  <a:srgbClr val="C00000"/>
                </a:solidFill>
              </a:rPr>
              <a:t>at</a:t>
            </a: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r>
              <a:rPr lang="uk-UA" sz="2400" b="1" dirty="0" err="1" smtClean="0">
                <a:solidFill>
                  <a:srgbClr val="C00000"/>
                </a:solidFill>
              </a:rPr>
              <a:t>LHCb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7518-4906-4100-99F5-BA53F67C6F5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0" y="1524000"/>
            <a:ext cx="3663271" cy="518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1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3FF0-8CC4-4E29-B8C6-29EA9DE1B52D}" type="slidenum">
              <a:rPr lang="ru-RU"/>
              <a:pPr/>
              <a:t>12</a:t>
            </a:fld>
            <a:endParaRPr lang="ru-RU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00150" y="4343400"/>
            <a:ext cx="7943850" cy="18859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 u="sng">
                <a:solidFill>
                  <a:schemeClr val="accent2"/>
                </a:solidFill>
              </a:rPr>
              <a:t>MMD potential applications</a:t>
            </a:r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/>
              <a:t>Micro-beam Profile Monitoring for Particles and Synchrotron Radiation</a:t>
            </a:r>
          </a:p>
          <a:p>
            <a:r>
              <a:rPr lang="en-US" sz="1400" b="1"/>
              <a:t>Detectors at the focal plane of mass-spectrometers and electron microscopes</a:t>
            </a:r>
          </a:p>
          <a:p>
            <a:r>
              <a:rPr lang="en-US" sz="1400" b="1"/>
              <a:t>Imaging sensors for X-ray and charged particle applications</a:t>
            </a:r>
          </a:p>
          <a:p>
            <a:r>
              <a:rPr lang="en-US" sz="1400" b="1"/>
              <a:t>Precise dose distribution measurements for micro-biology, medicine (mammography, dental treatment, hadron-therapy) etc.</a:t>
            </a:r>
          </a:p>
          <a:p>
            <a:r>
              <a:rPr lang="en-US" sz="1400" b="1"/>
              <a:t>Industrial applications:  micro-metallurgy, micro-electronics, etc.</a:t>
            </a:r>
            <a:endParaRPr lang="en-US" sz="1400" b="1" i="1" u="sng"/>
          </a:p>
        </p:txBody>
      </p:sp>
      <p:pic>
        <p:nvPicPr>
          <p:cNvPr id="52227" name="Picture 3" descr="mmd-1024-2-p-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50"/>
            <a:ext cx="3352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533400"/>
          </a:xfrm>
        </p:spPr>
        <p:txBody>
          <a:bodyPr>
            <a:normAutofit/>
          </a:bodyPr>
          <a:lstStyle/>
          <a:p>
            <a:r>
              <a:rPr lang="en-US" sz="2900" b="1">
                <a:solidFill>
                  <a:schemeClr val="hlink"/>
                </a:solidFill>
              </a:rPr>
              <a:t>Metal Microstrip-Detectors  (MMDs)</a:t>
            </a:r>
            <a:endParaRPr lang="ru-RU" sz="2900" b="1">
              <a:solidFill>
                <a:schemeClr val="hlink"/>
              </a:solidFill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41957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rgbClr val="FF0066"/>
                </a:solidFill>
                <a:latin typeface="Calibri" charset="0"/>
              </a:rPr>
              <a:t>Photo of </a:t>
            </a:r>
            <a:r>
              <a:rPr lang="uk-UA" sz="1600">
                <a:solidFill>
                  <a:srgbClr val="FF0066"/>
                </a:solidFill>
                <a:latin typeface="Calibri" charset="0"/>
              </a:rPr>
              <a:t> ММ</a:t>
            </a:r>
            <a:r>
              <a:rPr lang="en-US" sz="1600">
                <a:solidFill>
                  <a:srgbClr val="FF0066"/>
                </a:solidFill>
                <a:latin typeface="Calibri" charset="0"/>
              </a:rPr>
              <a:t>D</a:t>
            </a:r>
            <a:r>
              <a:rPr lang="uk-UA" sz="1600">
                <a:solidFill>
                  <a:srgbClr val="FF0066"/>
                </a:solidFill>
                <a:latin typeface="Calibri" charset="0"/>
              </a:rPr>
              <a:t>-1024. </a:t>
            </a:r>
          </a:p>
          <a:p>
            <a:r>
              <a:rPr lang="uk-UA" sz="1400">
                <a:solidFill>
                  <a:schemeClr val="accent2"/>
                </a:solidFill>
                <a:latin typeface="Calibri" charset="0"/>
              </a:rPr>
              <a:t>1024 </a:t>
            </a:r>
            <a:r>
              <a:rPr lang="en-US" sz="1400">
                <a:solidFill>
                  <a:schemeClr val="accent2"/>
                </a:solidFill>
                <a:latin typeface="Calibri" charset="0"/>
              </a:rPr>
              <a:t>Ni  strips:</a:t>
            </a:r>
            <a:r>
              <a:rPr lang="uk-UA" sz="1400">
                <a:solidFill>
                  <a:schemeClr val="accent2"/>
                </a:solidFill>
                <a:latin typeface="Calibri" charset="0"/>
              </a:rPr>
              <a:t> 1.5 µм </a:t>
            </a:r>
            <a:r>
              <a:rPr lang="en-US" sz="1400">
                <a:solidFill>
                  <a:schemeClr val="accent2"/>
                </a:solidFill>
                <a:latin typeface="Calibri" charset="0"/>
              </a:rPr>
              <a:t>thick</a:t>
            </a:r>
            <a:r>
              <a:rPr lang="uk-UA" sz="1400">
                <a:solidFill>
                  <a:schemeClr val="accent2"/>
                </a:solidFill>
                <a:latin typeface="Calibri" charset="0"/>
              </a:rPr>
              <a:t>,</a:t>
            </a:r>
            <a:r>
              <a:rPr lang="en-US" sz="140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uk-UA" sz="1400">
                <a:solidFill>
                  <a:schemeClr val="accent2"/>
                </a:solidFill>
                <a:latin typeface="Calibri" charset="0"/>
              </a:rPr>
              <a:t>40 µм </a:t>
            </a:r>
            <a:r>
              <a:rPr lang="en-US" sz="1400">
                <a:solidFill>
                  <a:schemeClr val="accent2"/>
                </a:solidFill>
                <a:latin typeface="Calibri" charset="0"/>
              </a:rPr>
              <a:t> wide, </a:t>
            </a:r>
            <a:r>
              <a:rPr lang="uk-UA" sz="1400">
                <a:solidFill>
                  <a:schemeClr val="accent2"/>
                </a:solidFill>
                <a:latin typeface="Calibri" charset="0"/>
              </a:rPr>
              <a:t>60 µм</a:t>
            </a:r>
            <a:r>
              <a:rPr lang="en-US" sz="1400">
                <a:solidFill>
                  <a:schemeClr val="accent2"/>
                </a:solidFill>
                <a:latin typeface="Calibri" charset="0"/>
              </a:rPr>
              <a:t> pitch</a:t>
            </a:r>
            <a:r>
              <a:rPr lang="ru-RU" sz="1400">
                <a:solidFill>
                  <a:schemeClr val="accent2"/>
                </a:solidFill>
                <a:latin typeface="Calibri" charset="0"/>
              </a:rPr>
              <a:t>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786188" y="1000125"/>
            <a:ext cx="47910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 u="sng">
                <a:solidFill>
                  <a:schemeClr val="accent2"/>
                </a:solidFill>
                <a:latin typeface="Calibri" charset="0"/>
              </a:rPr>
              <a:t>Advantages of the MMD:</a:t>
            </a:r>
            <a:endParaRPr lang="en-US" sz="2800" b="1">
              <a:solidFill>
                <a:schemeClr val="accent2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US" b="1">
                <a:latin typeface="Calibri" charset="0"/>
              </a:rPr>
              <a:t>  High Radiation tolerance (10-100 MGy)</a:t>
            </a:r>
          </a:p>
          <a:p>
            <a:pPr>
              <a:buFontTx/>
              <a:buChar char="•"/>
            </a:pPr>
            <a:r>
              <a:rPr lang="en-US" b="1">
                <a:latin typeface="Calibri" charset="0"/>
              </a:rPr>
              <a:t>  Nearly transparent sensor – 1 μm thickness</a:t>
            </a:r>
          </a:p>
          <a:p>
            <a:r>
              <a:rPr lang="en-US" b="1">
                <a:solidFill>
                  <a:srgbClr val="FF3300"/>
                </a:solidFill>
                <a:latin typeface="Calibri" charset="0"/>
              </a:rPr>
              <a:t>	the thinnest detector ever made </a:t>
            </a:r>
          </a:p>
          <a:p>
            <a:r>
              <a:rPr lang="en-US" b="1">
                <a:solidFill>
                  <a:srgbClr val="FF3300"/>
                </a:solidFill>
                <a:latin typeface="Calibri" charset="0"/>
              </a:rPr>
              <a:t>	for the particle detection</a:t>
            </a:r>
          </a:p>
          <a:p>
            <a:pPr>
              <a:buFontTx/>
              <a:buChar char="•"/>
            </a:pPr>
            <a:r>
              <a:rPr lang="en-US" b="1">
                <a:latin typeface="Calibri" charset="0"/>
              </a:rPr>
              <a:t>  Low operation voltage (20 V)</a:t>
            </a:r>
          </a:p>
          <a:p>
            <a:pPr>
              <a:buFontTx/>
              <a:buChar char="•"/>
            </a:pPr>
            <a:r>
              <a:rPr lang="en-US" b="1">
                <a:latin typeface="Calibri" charset="0"/>
              </a:rPr>
              <a:t>  Perfect spatial resolution (5 – 25 μm)</a:t>
            </a:r>
          </a:p>
          <a:p>
            <a:pPr>
              <a:buFontTx/>
              <a:buChar char="•"/>
            </a:pPr>
            <a:r>
              <a:rPr lang="en-US" b="1">
                <a:latin typeface="Calibri" charset="0"/>
              </a:rPr>
              <a:t>  Unique, well advanced production technology</a:t>
            </a:r>
          </a:p>
          <a:p>
            <a:pPr>
              <a:buFontTx/>
              <a:buChar char="•"/>
            </a:pPr>
            <a:r>
              <a:rPr lang="en-US" b="1">
                <a:latin typeface="Calibri" charset="0"/>
              </a:rPr>
              <a:t>  Commercially available readout hardware </a:t>
            </a:r>
          </a:p>
          <a:p>
            <a:r>
              <a:rPr lang="en-US" b="1">
                <a:latin typeface="Calibri" charset="0"/>
              </a:rPr>
              <a:t>     and software.</a:t>
            </a:r>
            <a:r>
              <a:rPr lang="en-US">
                <a:latin typeface="Calibri" charset="0"/>
              </a:rPr>
              <a:t> </a:t>
            </a:r>
            <a:endParaRPr lang="ru-RU">
              <a:latin typeface="Calibri" charset="0"/>
            </a:endParaRPr>
          </a:p>
          <a:p>
            <a:endParaRPr lang="ru-RU">
              <a:latin typeface="Calibri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36525" y="646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>
              <a:latin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7058860" cy="611980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7518-4906-4100-99F5-BA53F67C6F5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9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2DA9-77E4-4EE0-804D-EB03521EDCC1}" type="slidenum">
              <a:rPr lang="ru-RU"/>
              <a:pPr/>
              <a:t>14</a:t>
            </a:fld>
            <a:endParaRPr lang="ru-RU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48600" cy="609600"/>
          </a:xfrm>
        </p:spPr>
        <p:txBody>
          <a:bodyPr/>
          <a:lstStyle/>
          <a:p>
            <a:r>
              <a:rPr lang="en-US" sz="2800" b="1">
                <a:solidFill>
                  <a:schemeClr val="accent2"/>
                </a:solidFill>
              </a:rPr>
              <a:t>Metal Micro Detectors  for BPM</a:t>
            </a:r>
            <a:endParaRPr lang="ru-RU" sz="2800" b="1">
              <a:solidFill>
                <a:schemeClr val="accent2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822325" y="5449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24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038600" y="4114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CC"/>
                </a:solidFill>
              </a:rPr>
              <a:t>MMD-64. </a:t>
            </a:r>
            <a:endParaRPr lang="ru-RU" b="1">
              <a:solidFill>
                <a:srgbClr val="6600CC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200" y="381000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MMD- 16 sector pixels</a:t>
            </a:r>
            <a:endParaRPr lang="ru-RU" b="1">
              <a:solidFill>
                <a:srgbClr val="006600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762375" y="685800"/>
            <a:ext cx="522922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 u="sng">
                <a:solidFill>
                  <a:schemeClr val="accent2"/>
                </a:solidFill>
                <a:latin typeface="Calibri" charset="0"/>
              </a:rPr>
              <a:t>Advantages of the MMD:</a:t>
            </a:r>
            <a:endParaRPr lang="en-US" sz="2800" b="1">
              <a:solidFill>
                <a:schemeClr val="accent2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US" b="1">
                <a:latin typeface="Calibri" charset="0"/>
              </a:rPr>
              <a:t>  High Radiation tolerance (10-100 MGy)</a:t>
            </a:r>
          </a:p>
          <a:p>
            <a:pPr>
              <a:buFontTx/>
              <a:buChar char="•"/>
            </a:pPr>
            <a:r>
              <a:rPr lang="en-US" b="1">
                <a:latin typeface="Calibri" charset="0"/>
              </a:rPr>
              <a:t>  Nearly transparent sensor – 1 μm thickness</a:t>
            </a:r>
          </a:p>
          <a:p>
            <a:pPr>
              <a:buFontTx/>
              <a:buChar char="•"/>
            </a:pPr>
            <a:r>
              <a:rPr lang="en-US" b="1">
                <a:latin typeface="Calibri" charset="0"/>
              </a:rPr>
              <a:t>  Low operation voltage (20 V)</a:t>
            </a:r>
          </a:p>
          <a:p>
            <a:pPr>
              <a:buFontTx/>
              <a:buChar char="•"/>
            </a:pPr>
            <a:r>
              <a:rPr lang="en-US" b="1">
                <a:latin typeface="Calibri" charset="0"/>
              </a:rPr>
              <a:t>  Spatial resolution (5 – 25 μm)</a:t>
            </a:r>
          </a:p>
          <a:p>
            <a:pPr>
              <a:buFontTx/>
              <a:buChar char="•"/>
            </a:pPr>
            <a:r>
              <a:rPr lang="en-US" b="1">
                <a:latin typeface="Calibri" charset="0"/>
              </a:rPr>
              <a:t>  Well advanced production technology</a:t>
            </a:r>
          </a:p>
          <a:p>
            <a:pPr>
              <a:buFontTx/>
              <a:buChar char="•"/>
            </a:pPr>
            <a:r>
              <a:rPr lang="en-US" b="1">
                <a:latin typeface="Calibri" charset="0"/>
              </a:rPr>
              <a:t>  Commercially available readout hardware </a:t>
            </a:r>
          </a:p>
          <a:p>
            <a:r>
              <a:rPr lang="en-US" b="1">
                <a:latin typeface="Calibri" charset="0"/>
              </a:rPr>
              <a:t>     and software.</a:t>
            </a:r>
            <a:r>
              <a:rPr lang="en-US">
                <a:latin typeface="Calibri" charset="0"/>
              </a:rPr>
              <a:t> </a:t>
            </a:r>
            <a:endParaRPr lang="ru-RU">
              <a:latin typeface="Calibri" charset="0"/>
            </a:endParaRPr>
          </a:p>
          <a:p>
            <a:endParaRPr lang="ru-RU">
              <a:latin typeface="Calibri" charset="0"/>
            </a:endParaRPr>
          </a:p>
        </p:txBody>
      </p:sp>
      <p:pic>
        <p:nvPicPr>
          <p:cNvPr id="62471" name="Picture 7" descr="mmd-16-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563"/>
            <a:ext cx="37338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mmd-64-2010-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38195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3429000" y="4572000"/>
            <a:ext cx="1828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64 strips, </a:t>
            </a:r>
          </a:p>
          <a:p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100 </a:t>
            </a:r>
            <a:r>
              <a:rPr lang="ru-RU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μm</a:t>
            </a:r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 pitch,</a:t>
            </a:r>
          </a:p>
          <a:p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 40 </a:t>
            </a:r>
            <a:r>
              <a:rPr lang="ru-RU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μm</a:t>
            </a:r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 width, </a:t>
            </a:r>
          </a:p>
          <a:p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1 </a:t>
            </a:r>
            <a:r>
              <a:rPr lang="ru-RU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μm</a:t>
            </a:r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 thick</a:t>
            </a:r>
            <a:endParaRPr lang="ru-RU" sz="2000" b="1">
              <a:solidFill>
                <a:srgbClr val="40458C"/>
              </a:solidFill>
              <a:latin typeface="Garamond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73BF-0616-46D6-A787-2C14E4014B4D}" type="slidenum">
              <a:rPr lang="ru-RU"/>
              <a:pPr/>
              <a:t>15</a:t>
            </a:fld>
            <a:endParaRPr lang="ru-RU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hlink"/>
                </a:solidFill>
              </a:rPr>
              <a:t>MMD @ </a:t>
            </a:r>
            <a:br>
              <a:rPr lang="en-US" sz="4000" b="1">
                <a:solidFill>
                  <a:schemeClr val="hlink"/>
                </a:solidFill>
              </a:rPr>
            </a:br>
            <a:r>
              <a:rPr lang="en-US" sz="4000" b="1">
                <a:solidFill>
                  <a:schemeClr val="hlink"/>
                </a:solidFill>
              </a:rPr>
              <a:t>DIAMOND</a:t>
            </a:r>
            <a:r>
              <a:rPr lang="ru-RU" sz="4000" b="1">
                <a:solidFill>
                  <a:schemeClr val="hlink"/>
                </a:solidFill>
              </a:rPr>
              <a:t> </a:t>
            </a:r>
            <a:r>
              <a:rPr lang="en-US" sz="4000" b="1">
                <a:solidFill>
                  <a:schemeClr val="hlink"/>
                </a:solidFill>
              </a:rPr>
              <a:t>- UK</a:t>
            </a:r>
            <a:br>
              <a:rPr lang="en-US" sz="4000" b="1">
                <a:solidFill>
                  <a:schemeClr val="hlink"/>
                </a:solidFill>
              </a:rPr>
            </a:br>
            <a:endParaRPr lang="ru-RU" sz="4000" b="1">
              <a:solidFill>
                <a:schemeClr val="hlink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/>
            <a:r>
              <a:rPr lang="en-US" b="1">
                <a:solidFill>
                  <a:schemeClr val="accent2"/>
                </a:solidFill>
              </a:rPr>
              <a:t>Beam Imaging, Measurement of the dose distribution absorbed in real time –</a:t>
            </a:r>
            <a:r>
              <a:rPr lang="en-US" b="1">
                <a:solidFill>
                  <a:srgbClr val="CC3300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unique features of the MMD are needed</a:t>
            </a:r>
          </a:p>
          <a:p>
            <a:pPr marL="1371600" lvl="2" indent="-457200"/>
            <a:r>
              <a:rPr lang="en-US" b="1">
                <a:solidFill>
                  <a:srgbClr val="CC3300"/>
                </a:solidFill>
              </a:rPr>
              <a:t>radiation hardness   </a:t>
            </a:r>
          </a:p>
          <a:p>
            <a:pPr marL="1371600" lvl="2" indent="-457200"/>
            <a:r>
              <a:rPr lang="en-US" b="1">
                <a:solidFill>
                  <a:srgbClr val="CC3300"/>
                </a:solidFill>
              </a:rPr>
              <a:t>Transparency</a:t>
            </a:r>
          </a:p>
          <a:p>
            <a:pPr marL="990600" lvl="1" indent="-533400"/>
            <a:r>
              <a:rPr lang="en-US" b="1">
                <a:solidFill>
                  <a:srgbClr val="CC3300"/>
                </a:solidFill>
              </a:rPr>
              <a:t>Fast Positioning of the X-ray beam with a size of 20 – 50 </a:t>
            </a:r>
            <a:r>
              <a:rPr lang="el-GR" b="1">
                <a:solidFill>
                  <a:srgbClr val="CC3300"/>
                </a:solidFill>
                <a:cs typeface="Arial" charset="0"/>
              </a:rPr>
              <a:t>μ</a:t>
            </a:r>
            <a:r>
              <a:rPr lang="en-US" b="1">
                <a:solidFill>
                  <a:srgbClr val="CC3300"/>
                </a:solidFill>
                <a:cs typeface="Arial" charset="0"/>
              </a:rPr>
              <a:t>m</a:t>
            </a:r>
            <a:r>
              <a:rPr lang="en-US" b="1">
                <a:solidFill>
                  <a:srgbClr val="CC3300"/>
                </a:solidFill>
              </a:rPr>
              <a:t> </a:t>
            </a:r>
            <a:endParaRPr lang="ru-RU" b="1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7335-27C4-4A1E-B272-464080065652}" type="slidenum">
              <a:rPr lang="ru-RU"/>
              <a:pPr/>
              <a:t>16</a:t>
            </a:fld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218C3458-0F91-4653-B2AA-5C0AC2AD2682}" type="slidenum">
              <a:rPr lang="ru-RU" sz="1400">
                <a:solidFill>
                  <a:srgbClr val="40458C"/>
                </a:solidFill>
                <a:latin typeface="Comic Sans MS" pitchFamily="66" charset="0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400" dirty="0">
              <a:solidFill>
                <a:srgbClr val="40458C"/>
              </a:solidFill>
              <a:latin typeface="Comic Sans MS" pitchFamily="66" charset="0"/>
            </a:endParaRPr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Metal Microstrip Detector</a:t>
            </a:r>
          </a:p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For low Energy Ion Beams</a:t>
            </a:r>
            <a:endParaRPr lang="ru-RU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-152400" y="4876800"/>
            <a:ext cx="5867400" cy="1044575"/>
          </a:xfrm>
        </p:spPr>
        <p:txBody>
          <a:bodyPr anchor="b">
            <a:normAutofit/>
          </a:bodyPr>
          <a:lstStyle/>
          <a:p>
            <a:r>
              <a:rPr lang="en-GB" sz="2400" b="1">
                <a:solidFill>
                  <a:schemeClr val="accent2"/>
                </a:solidFill>
              </a:rPr>
              <a:t>3 MeV Proton beam profile. </a:t>
            </a:r>
            <a:br>
              <a:rPr lang="en-GB" sz="2400" b="1">
                <a:solidFill>
                  <a:schemeClr val="accent2"/>
                </a:solidFill>
              </a:rPr>
            </a:br>
            <a:r>
              <a:rPr lang="en-GB" sz="2400" b="1">
                <a:solidFill>
                  <a:schemeClr val="accent2"/>
                </a:solidFill>
              </a:rPr>
              <a:t>Tandem-generator at INR (Kiev).</a:t>
            </a:r>
            <a:r>
              <a:rPr lang="en-GB" sz="2400" b="1">
                <a:solidFill>
                  <a:srgbClr val="0E1430"/>
                </a:solidFill>
              </a:rPr>
              <a:t> </a:t>
            </a:r>
          </a:p>
        </p:txBody>
      </p:sp>
      <p:pic>
        <p:nvPicPr>
          <p:cNvPr id="54277" name="Picture 2" descr="F:\Media\Foto\!work\Tandem\CIMG3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08138"/>
            <a:ext cx="4251325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3" descr="E:\Kovalchuk\MMD\MMD_3x3\DATA\mmd\TANDEM\110620\003_12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27098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4" descr="E:\Kovalchuk\MMD\MMD_3x3\DATA\mmd\TANDEM\110620\003_16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60191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Box 8"/>
          <p:cNvSpPr txBox="1">
            <a:spLocks noChangeArrowheads="1"/>
          </p:cNvSpPr>
          <p:nvPr/>
        </p:nvSpPr>
        <p:spPr bwMode="auto">
          <a:xfrm>
            <a:off x="4518025" y="3357563"/>
            <a:ext cx="250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ahoma" pitchFamily="34" charset="0"/>
                <a:cs typeface="Tahoma" pitchFamily="34" charset="0"/>
              </a:rPr>
              <a:t>Y-axis detector moving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580063" y="2636838"/>
            <a:ext cx="508000" cy="6985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61013" y="3890963"/>
            <a:ext cx="527050" cy="6381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A9EE-907C-4903-8163-D7CC2B59A431}" type="slidenum">
              <a:rPr lang="ru-RU"/>
              <a:pPr/>
              <a:t>17</a:t>
            </a:fld>
            <a:endParaRPr lang="ru-RU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000000"/>
                </a:solidFill>
              </a:rPr>
              <a:t>TimePix – </a:t>
            </a:r>
            <a:r>
              <a:rPr lang="ru-RU" sz="4000">
                <a:solidFill>
                  <a:srgbClr val="000000"/>
                </a:solidFill>
              </a:rPr>
              <a:t>металевий</a:t>
            </a:r>
            <a:r>
              <a:rPr lang="ru-RU" sz="4000">
                <a:solidFill>
                  <a:schemeClr val="accent2"/>
                </a:solidFill>
              </a:rPr>
              <a:t> </a:t>
            </a:r>
            <a:r>
              <a:rPr lang="ru-RU" sz="4000">
                <a:solidFill>
                  <a:srgbClr val="000000"/>
                </a:solidFill>
              </a:rPr>
              <a:t>детектор</a:t>
            </a:r>
          </a:p>
        </p:txBody>
      </p:sp>
      <p:pic>
        <p:nvPicPr>
          <p:cNvPr id="174083" name="Picture 3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327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/>
              <a:t>Фото пікселів чіпу</a:t>
            </a:r>
            <a:r>
              <a:rPr lang="en-US"/>
              <a:t> MEDIPIX-2</a:t>
            </a:r>
            <a:endParaRPr lang="ru-RU"/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5580063" y="2420938"/>
            <a:ext cx="3386137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>
                <a:solidFill>
                  <a:srgbClr val="000000"/>
                </a:solidFill>
              </a:rPr>
              <a:t>Напруга подається на сіточку, яка натягнута над поверхнею детектора, для того, щоб детектор працював як металевий детектор, по принципу вторинної електронної емісії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1411-B96B-4CD8-A75F-46DA4688D891}" type="slidenum">
              <a:rPr lang="ru-RU"/>
              <a:pPr/>
              <a:t>18</a:t>
            </a:fld>
            <a:endParaRPr lang="ru-RU"/>
          </a:p>
        </p:txBody>
      </p:sp>
      <p:pic>
        <p:nvPicPr>
          <p:cNvPr id="48130" name="Picture 2" descr="ChargeIonDepZr-Metal-090310-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5538"/>
            <a:ext cx="6705600" cy="41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3400" y="5181600"/>
            <a:ext cx="4606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Zr (Nb) isotopes abundance measured by TimePix. </a:t>
            </a:r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48132" name="Picture 4" descr="ZrSpectr2dim-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06763"/>
            <a:ext cx="28194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4495800" y="152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V="1">
            <a:off x="58674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867400" y="5105400"/>
            <a:ext cx="297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The TimePix data</a:t>
            </a:r>
          </a:p>
          <a:p>
            <a:r>
              <a:rPr lang="en-US" b="1"/>
              <a:t>were used to improve </a:t>
            </a:r>
          </a:p>
          <a:p>
            <a:r>
              <a:rPr lang="en-US" b="1"/>
              <a:t>focusing: </a:t>
            </a:r>
            <a:r>
              <a:rPr lang="en-US" b="1">
                <a:solidFill>
                  <a:srgbClr val="FF0066"/>
                </a:solidFill>
              </a:rPr>
              <a:t>the vertical size</a:t>
            </a:r>
          </a:p>
          <a:p>
            <a:r>
              <a:rPr lang="en-US" b="1">
                <a:solidFill>
                  <a:srgbClr val="FF0066"/>
                </a:solidFill>
              </a:rPr>
              <a:t>is ~ 3 times less, now!</a:t>
            </a:r>
            <a:r>
              <a:rPr lang="en-US"/>
              <a:t>   </a:t>
            </a:r>
            <a:endParaRPr lang="ru-RU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524000" y="152400"/>
            <a:ext cx="58737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66"/>
                </a:solidFill>
              </a:rPr>
              <a:t>TimePix - metal detector of low energy ions</a:t>
            </a:r>
          </a:p>
          <a:p>
            <a:r>
              <a:rPr lang="en-US" b="1">
                <a:solidFill>
                  <a:srgbClr val="FF0066"/>
                </a:solidFill>
              </a:rPr>
              <a:t> at the focal plane of the laser mass-spectrometer</a:t>
            </a:r>
            <a:endParaRPr lang="ru-RU" b="1">
              <a:solidFill>
                <a:srgbClr val="FF0066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362200" y="838200"/>
            <a:ext cx="314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Energy of ions:  4 – 40 keV.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D2F-0286-47F2-B299-0CC910E5EF6C}" type="slidenum">
              <a:rPr lang="ru-RU"/>
              <a:pPr/>
              <a:t>19</a:t>
            </a:fld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sz="2400" b="1">
                <a:solidFill>
                  <a:schemeClr val="accent2"/>
                </a:solidFill>
              </a:rPr>
              <a:t>TimePix (METAL-2)</a:t>
            </a:r>
            <a:br>
              <a:rPr lang="en-US" sz="2400" b="1">
                <a:solidFill>
                  <a:schemeClr val="accent2"/>
                </a:solidFill>
              </a:rPr>
            </a:br>
            <a:r>
              <a:rPr lang="en-US" sz="2400" b="1">
                <a:solidFill>
                  <a:schemeClr val="accent2"/>
                </a:solidFill>
              </a:rPr>
              <a:t>in the focal plane of the laser mass-spectrometer</a:t>
            </a:r>
            <a:endParaRPr lang="ru-RU" sz="2400" b="1">
              <a:solidFill>
                <a:schemeClr val="accent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46482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TimePix (Metal-2) Response </a:t>
            </a:r>
          </a:p>
          <a:p>
            <a:pPr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at different positions of 2</a:t>
            </a:r>
            <a:r>
              <a:rPr lang="en-US" sz="2000" b="1" baseline="30000">
                <a:solidFill>
                  <a:srgbClr val="FF3300"/>
                </a:solidFill>
              </a:rPr>
              <a:t>+ </a:t>
            </a:r>
            <a:r>
              <a:rPr lang="en-US" sz="2000" b="1">
                <a:solidFill>
                  <a:srgbClr val="FF3300"/>
                </a:solidFill>
              </a:rPr>
              <a:t>ion beams</a:t>
            </a:r>
            <a:r>
              <a:rPr lang="en-US" sz="2000"/>
              <a:t> </a:t>
            </a:r>
          </a:p>
          <a:p>
            <a:pPr>
              <a:buFontTx/>
              <a:buNone/>
            </a:pPr>
            <a:endParaRPr lang="ru-RU" sz="2000"/>
          </a:p>
        </p:txBody>
      </p:sp>
      <p:pic>
        <p:nvPicPr>
          <p:cNvPr id="13316" name="Picture 4" descr="ZrSpectra3D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705600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486400" y="990600"/>
            <a:ext cx="3657600" cy="327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Mapping isotope population over the sample area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by scanning it with laser or charged particle micro-beam might be useful for applications in material technology, microbiology,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   medical diagnostics etc.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ru-RU" sz="2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72000" y="4267200"/>
            <a:ext cx="457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TimePix chip </a:t>
            </a:r>
            <a:r>
              <a:rPr lang="en-US" b="1" i="1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</a:rPr>
              <a:t>was readout by the PIXELMAN hardware/software</a:t>
            </a:r>
          </a:p>
          <a:p>
            <a:r>
              <a:rPr lang="en-US" b="1">
                <a:solidFill>
                  <a:schemeClr val="accent2"/>
                </a:solidFill>
              </a:rPr>
              <a:t> (IEAP, Prague).</a:t>
            </a:r>
          </a:p>
          <a:p>
            <a:r>
              <a:rPr lang="en-US" b="1">
                <a:solidFill>
                  <a:schemeClr val="accent2"/>
                </a:solidFill>
              </a:rPr>
              <a:t> </a:t>
            </a:r>
          </a:p>
          <a:p>
            <a:r>
              <a:rPr lang="en-US" b="1">
                <a:solidFill>
                  <a:schemeClr val="accent2"/>
                </a:solidFill>
              </a:rPr>
              <a:t>Real-time digital information, high speed communication and data transfer are essential features of TimePix</a:t>
            </a:r>
            <a:endParaRPr lang="ru-RU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EB77-994A-4CDF-A91F-39D9C6AF32A2}" type="slidenum">
              <a:rPr lang="ru-RU"/>
              <a:pPr/>
              <a:t>2</a:t>
            </a:fld>
            <a:endParaRPr lang="ru-RU"/>
          </a:p>
        </p:txBody>
      </p:sp>
      <p:sp>
        <p:nvSpPr>
          <p:cNvPr id="7" name="Нижний колонтитул 4"/>
          <p:cNvSpPr txBox="1">
            <a:spLocks noGrp="1"/>
          </p:cNvSpPr>
          <p:nvPr/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40458C"/>
                </a:solidFill>
                <a:latin typeface="Comic Sans MS" pitchFamily="66" charset="0"/>
              </a:rPr>
              <a:t>The EURISOL-NET</a:t>
            </a:r>
            <a:endParaRPr lang="ru-RU" sz="1400">
              <a:solidFill>
                <a:srgbClr val="40458C"/>
              </a:solidFill>
              <a:latin typeface="Comic Sans MS" pitchFamily="66" charset="0"/>
            </a:endParaRPr>
          </a:p>
        </p:txBody>
      </p:sp>
      <p:sp>
        <p:nvSpPr>
          <p:cNvPr id="8" name="Номер слайда 5"/>
          <p:cNvSpPr txBox="1">
            <a:spLocks noGrp="1"/>
          </p:cNvSpPr>
          <p:nvPr/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966AA08D-8A56-4E4E-BD70-55C9DEA92B1A}" type="slidenum">
              <a:rPr lang="ru-RU" sz="1400">
                <a:solidFill>
                  <a:srgbClr val="40458C"/>
                </a:solidFill>
                <a:latin typeface="Comic Sans MS" pitchFamily="66" charset="0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400">
              <a:solidFill>
                <a:srgbClr val="40458C"/>
              </a:solidFill>
              <a:latin typeface="Comic Sans MS" pitchFamily="66" charset="0"/>
            </a:endParaRP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0" y="163513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Metal Detectors. Applications</a:t>
            </a:r>
            <a:endParaRPr lang="ru-RU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47700" y="836613"/>
            <a:ext cx="701992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Metal Foil Detector technology allows for Building any size beam monitoring systems:</a:t>
            </a:r>
          </a:p>
          <a:p>
            <a:pPr>
              <a:defRPr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HERA-B Luminosity monitoring,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b="1" dirty="0" err="1">
                <a:latin typeface="Tahoma" pitchFamily="34" charset="0"/>
                <a:cs typeface="Tahoma" pitchFamily="34" charset="0"/>
              </a:rPr>
              <a:t>LHCb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Radiation Monitoring system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BPM for 21 MeV proton beam (tandem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MPIfK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BPM for the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LHCb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(ST) test beam studies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21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keV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Synchrotron BPM at HASYLAB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5 MeV Electron beam BPM – KINR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150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KeV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Synchrotron BPM at ESRF</a:t>
            </a:r>
            <a:endParaRPr lang="ru-RU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AA56A655-BA90-42BD-AD82-FB950D53B11D}" type="datetime1">
              <a:rPr lang="ru-RU" sz="1400">
                <a:solidFill>
                  <a:srgbClr val="40458C"/>
                </a:solidFill>
                <a:latin typeface="Comic Sans MS" pitchFamily="66" charset="0"/>
              </a:rPr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23.05.2013</a:t>
            </a:fld>
            <a:endParaRPr lang="ru-RU" sz="1400">
              <a:solidFill>
                <a:srgbClr val="40458C"/>
              </a:solidFill>
              <a:latin typeface="Comic Sans MS" pitchFamily="66" charset="0"/>
            </a:endParaRPr>
          </a:p>
        </p:txBody>
      </p:sp>
      <p:sp>
        <p:nvSpPr>
          <p:cNvPr id="95239" name="Text Box 5"/>
          <p:cNvSpPr txBox="1">
            <a:spLocks noChangeArrowheads="1"/>
          </p:cNvSpPr>
          <p:nvPr/>
        </p:nvSpPr>
        <p:spPr bwMode="auto">
          <a:xfrm>
            <a:off x="395288" y="4005263"/>
            <a:ext cx="82804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rgbClr val="CC0066"/>
                </a:solidFill>
                <a:latin typeface="Tahoma" pitchFamily="34" charset="0"/>
                <a:cs typeface="Tahoma" pitchFamily="34" charset="0"/>
              </a:rPr>
              <a:t>Metal detectors are suitable for measuring and imaging beams of charged particle in the energy range from keV to TeV as well as synchrotron radiation.</a:t>
            </a:r>
          </a:p>
          <a:p>
            <a:endParaRPr lang="ru-RU" sz="2400" b="1">
              <a:solidFill>
                <a:srgbClr val="CC006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9224-09A7-46E8-BDD6-9636EA14102D}" type="slidenum">
              <a:rPr lang="ru-RU"/>
              <a:pPr/>
              <a:t>20</a:t>
            </a:fld>
            <a:endParaRPr lang="ru-RU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hlink"/>
                </a:solidFill>
              </a:rPr>
              <a:t>MMD @ </a:t>
            </a:r>
            <a:br>
              <a:rPr lang="en-US" sz="4000" b="1">
                <a:solidFill>
                  <a:schemeClr val="hlink"/>
                </a:solidFill>
              </a:rPr>
            </a:br>
            <a:r>
              <a:rPr lang="en-US" sz="4000" b="1">
                <a:solidFill>
                  <a:schemeClr val="hlink"/>
                </a:solidFill>
              </a:rPr>
              <a:t>ESRF</a:t>
            </a:r>
            <a:r>
              <a:rPr lang="ru-RU" sz="4000" b="1">
                <a:solidFill>
                  <a:schemeClr val="hlink"/>
                </a:solidFill>
              </a:rPr>
              <a:t> </a:t>
            </a:r>
            <a:r>
              <a:rPr lang="en-US" sz="4000" b="1">
                <a:solidFill>
                  <a:schemeClr val="hlink"/>
                </a:solidFill>
              </a:rPr>
              <a:t>- France/Grenoble</a:t>
            </a:r>
            <a:br>
              <a:rPr lang="en-US" sz="4000" b="1">
                <a:solidFill>
                  <a:schemeClr val="hlink"/>
                </a:solidFill>
              </a:rPr>
            </a:br>
            <a:endParaRPr lang="ru-RU" sz="4000" b="1">
              <a:solidFill>
                <a:schemeClr val="hlink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b="1">
                <a:solidFill>
                  <a:srgbClr val="CC3300"/>
                </a:solidFill>
              </a:rPr>
              <a:t>Beamline ID17</a:t>
            </a:r>
          </a:p>
          <a:p>
            <a:pPr marL="990600" lvl="1" indent="-533400"/>
            <a:r>
              <a:rPr lang="en-US" b="1">
                <a:solidFill>
                  <a:schemeClr val="accent2"/>
                </a:solidFill>
              </a:rPr>
              <a:t>Beam Imaging, Measurement of the dose distribution absorbed in real time –</a:t>
            </a:r>
            <a:r>
              <a:rPr lang="en-US" b="1">
                <a:solidFill>
                  <a:srgbClr val="CC3300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unique features of the MMD are needed</a:t>
            </a:r>
          </a:p>
          <a:p>
            <a:pPr marL="1371600" lvl="2" indent="-457200"/>
            <a:r>
              <a:rPr lang="en-US" b="1">
                <a:solidFill>
                  <a:srgbClr val="CC3300"/>
                </a:solidFill>
              </a:rPr>
              <a:t>radiation hardness   </a:t>
            </a:r>
          </a:p>
          <a:p>
            <a:pPr marL="1371600" lvl="2" indent="-457200"/>
            <a:r>
              <a:rPr lang="en-US" b="1">
                <a:solidFill>
                  <a:srgbClr val="CC3300"/>
                </a:solidFill>
              </a:rPr>
              <a:t>Transparency</a:t>
            </a:r>
          </a:p>
          <a:p>
            <a:pPr marL="609600" indent="-609600"/>
            <a:r>
              <a:rPr lang="en-US" b="1">
                <a:solidFill>
                  <a:srgbClr val="CC3300"/>
                </a:solidFill>
              </a:rPr>
              <a:t>Beamline ID23</a:t>
            </a:r>
          </a:p>
          <a:p>
            <a:pPr marL="990600" lvl="1" indent="-533400"/>
            <a:r>
              <a:rPr lang="en-US" b="1">
                <a:solidFill>
                  <a:srgbClr val="CC3300"/>
                </a:solidFill>
              </a:rPr>
              <a:t>Fast Positioning of the X-ray beam with a size of 20 – 50 </a:t>
            </a:r>
            <a:r>
              <a:rPr lang="el-GR" b="1">
                <a:solidFill>
                  <a:srgbClr val="CC3300"/>
                </a:solidFill>
                <a:cs typeface="Arial" charset="0"/>
              </a:rPr>
              <a:t>μ</a:t>
            </a:r>
            <a:r>
              <a:rPr lang="en-US" b="1">
                <a:solidFill>
                  <a:srgbClr val="CC3300"/>
                </a:solidFill>
                <a:cs typeface="Arial" charset="0"/>
              </a:rPr>
              <a:t>m</a:t>
            </a:r>
            <a:r>
              <a:rPr lang="en-US" b="1">
                <a:solidFill>
                  <a:srgbClr val="CC3300"/>
                </a:solidFill>
              </a:rPr>
              <a:t> </a:t>
            </a:r>
            <a:endParaRPr lang="ru-RU" b="1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A1C7-9A01-466E-806F-E4C129575A8E}" type="slidenum">
              <a:rPr lang="ru-RU"/>
              <a:pPr/>
              <a:t>21</a:t>
            </a:fld>
            <a:endParaRPr lang="ru-RU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0800" y="1270000"/>
          <a:ext cx="690880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417638"/>
          </a:xfrm>
          <a:noFill/>
          <a:ln/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TimePix (Metal) and Gafchromic films </a:t>
            </a:r>
            <a:b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measuring dose distribution</a:t>
            </a:r>
            <a:b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 at the Bio-medical beamline ID17 </a:t>
            </a:r>
            <a:b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(ESRF, Grenoble, November 2010).</a:t>
            </a:r>
            <a:endParaRPr lang="ru-RU" sz="2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21732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6" name="Прямоугольник 13"/>
          <p:cNvSpPr>
            <a:spLocks noChangeArrowheads="1"/>
          </p:cNvSpPr>
          <p:nvPr/>
        </p:nvSpPr>
        <p:spPr bwMode="auto">
          <a:xfrm>
            <a:off x="6627813" y="1600200"/>
            <a:ext cx="26177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Multi-Slit-Collimator</a:t>
            </a:r>
          </a:p>
          <a:p>
            <a:r>
              <a:rPr lang="en-US">
                <a:latin typeface="Tahoma" pitchFamily="34" charset="0"/>
                <a:cs typeface="Tahoma" pitchFamily="34" charset="0"/>
              </a:rPr>
              <a:t>for producing </a:t>
            </a:r>
            <a:r>
              <a:rPr lang="ru-RU">
                <a:latin typeface="Tahoma" pitchFamily="34" charset="0"/>
                <a:cs typeface="Tahoma" pitchFamily="34" charset="0"/>
              </a:rPr>
              <a:t>spatially </a:t>
            </a:r>
            <a:endParaRPr lang="en-US">
              <a:latin typeface="Tahoma" pitchFamily="34" charset="0"/>
              <a:cs typeface="Tahoma" pitchFamily="34" charset="0"/>
            </a:endParaRPr>
          </a:p>
          <a:p>
            <a:r>
              <a:rPr lang="ru-RU">
                <a:latin typeface="Tahoma" pitchFamily="34" charset="0"/>
                <a:cs typeface="Tahoma" pitchFamily="34" charset="0"/>
              </a:rPr>
              <a:t>fractionated minibeam</a:t>
            </a:r>
            <a:r>
              <a:rPr lang="en-US">
                <a:latin typeface="Tahoma" pitchFamily="34" charset="0"/>
                <a:cs typeface="Tahoma" pitchFamily="34" charset="0"/>
              </a:rPr>
              <a:t>s</a:t>
            </a:r>
            <a:r>
              <a:rPr lang="ru-RU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1207" name="Прямоугольник 11"/>
          <p:cNvSpPr>
            <a:spLocks noChangeArrowheads="1"/>
          </p:cNvSpPr>
          <p:nvPr/>
        </p:nvSpPr>
        <p:spPr bwMode="auto">
          <a:xfrm>
            <a:off x="6781800" y="381000"/>
            <a:ext cx="2590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X rays </a:t>
            </a:r>
          </a:p>
          <a:p>
            <a:pPr algn="just"/>
            <a:r>
              <a:rPr lang="en-US" sz="1400">
                <a:latin typeface="Tahoma" pitchFamily="34" charset="0"/>
                <a:cs typeface="Tahoma" pitchFamily="34" charset="0"/>
              </a:rPr>
              <a:t>Energy range:</a:t>
            </a:r>
          </a:p>
          <a:p>
            <a:pPr algn="just"/>
            <a:r>
              <a:rPr lang="en-US" sz="1400">
                <a:latin typeface="Tahoma" pitchFamily="34" charset="0"/>
                <a:cs typeface="Tahoma" pitchFamily="34" charset="0"/>
              </a:rPr>
              <a:t>from 50 to 600 keV</a:t>
            </a:r>
          </a:p>
          <a:p>
            <a:pPr algn="just"/>
            <a:r>
              <a:rPr lang="en-US" sz="1400">
                <a:latin typeface="Tahoma" pitchFamily="34" charset="0"/>
                <a:cs typeface="Tahoma" pitchFamily="34" charset="0"/>
              </a:rPr>
              <a:t>Intensity: </a:t>
            </a:r>
          </a:p>
          <a:p>
            <a:pPr algn="just"/>
            <a:r>
              <a:rPr lang="en-US" sz="1400">
                <a:latin typeface="Tahoma" pitchFamily="34" charset="0"/>
                <a:cs typeface="Tahoma" pitchFamily="34" charset="0"/>
              </a:rPr>
              <a:t>2,7×10</a:t>
            </a:r>
            <a:r>
              <a:rPr lang="en-US" sz="1400" baseline="30000">
                <a:latin typeface="Tahoma" pitchFamily="34" charset="0"/>
                <a:cs typeface="Tahoma" pitchFamily="34" charset="0"/>
              </a:rPr>
              <a:t>11</a:t>
            </a:r>
            <a:r>
              <a:rPr lang="en-US" sz="1400">
                <a:latin typeface="Tahoma" pitchFamily="34" charset="0"/>
                <a:cs typeface="Tahoma" pitchFamily="34" charset="0"/>
              </a:rPr>
              <a:t> photons/(c×mm</a:t>
            </a:r>
            <a:r>
              <a:rPr lang="en-US" sz="1400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n-US" sz="1400">
                <a:latin typeface="Tahoma" pitchFamily="34" charset="0"/>
                <a:cs typeface="Tahoma" pitchFamily="34" charset="0"/>
              </a:rPr>
              <a:t>)</a:t>
            </a:r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053013" y="4876800"/>
            <a:ext cx="4090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6600"/>
                </a:solidFill>
              </a:rPr>
              <a:t>Conventional  dose distribution measurement </a:t>
            </a:r>
          </a:p>
          <a:p>
            <a:r>
              <a:rPr lang="en-US" sz="1400" b="1">
                <a:solidFill>
                  <a:srgbClr val="006600"/>
                </a:solidFill>
              </a:rPr>
              <a:t>(gafchromic films)  using scanning </a:t>
            </a:r>
          </a:p>
          <a:p>
            <a:r>
              <a:rPr lang="en-US" sz="1400" b="1">
                <a:solidFill>
                  <a:srgbClr val="006600"/>
                </a:solidFill>
              </a:rPr>
              <a:t>microscope technique  </a:t>
            </a:r>
          </a:p>
          <a:p>
            <a:r>
              <a:rPr lang="en-US" sz="1400" b="1">
                <a:solidFill>
                  <a:srgbClr val="006600"/>
                </a:solidFill>
              </a:rPr>
              <a:t> </a:t>
            </a:r>
            <a:r>
              <a:rPr lang="en-US" sz="1600" b="1">
                <a:solidFill>
                  <a:srgbClr val="006600"/>
                </a:solidFill>
              </a:rPr>
              <a:t>takes up to 24 hours.</a:t>
            </a:r>
            <a:endParaRPr lang="ru-RU" sz="1600" b="1">
              <a:solidFill>
                <a:srgbClr val="006600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5080000"/>
            <a:ext cx="51165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solidFill>
                  <a:srgbClr val="CC3300"/>
                </a:solidFill>
              </a:rPr>
              <a:t>Timepix - </a:t>
            </a:r>
            <a:r>
              <a:rPr lang="en-US" sz="1600" b="1">
                <a:solidFill>
                  <a:srgbClr val="CC3300"/>
                </a:solidFill>
              </a:rPr>
              <a:t>real time 2D</a:t>
            </a:r>
            <a:r>
              <a:rPr lang="en-US" sz="1400" b="1">
                <a:solidFill>
                  <a:srgbClr val="CC3300"/>
                </a:solidFill>
              </a:rPr>
              <a:t> measurements of the  dose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solidFill>
                  <a:srgbClr val="CC3300"/>
                </a:solidFill>
              </a:rPr>
              <a:t>delivered by minibeams of  synchrotron radiation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solidFill>
                  <a:srgbClr val="CC3300"/>
                </a:solidFill>
              </a:rPr>
              <a:t>shaped in space and time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solidFill>
                  <a:srgbClr val="CC3300"/>
                </a:solidFill>
              </a:rPr>
              <a:t>accordingly to the plan of the Minibeam radiation therapy.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78BE-58F6-454E-8778-4BB37D030905}" type="slidenum">
              <a:rPr lang="ru-RU"/>
              <a:pPr/>
              <a:t>22</a:t>
            </a:fld>
            <a:endParaRPr lang="ru-RU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r>
              <a:rPr lang="en-US" sz="2400" b="1">
                <a:solidFill>
                  <a:schemeClr val="hlink"/>
                </a:solidFill>
              </a:rPr>
              <a:t>MMD could be helpful in Particle Therapy</a:t>
            </a:r>
            <a:endParaRPr lang="ru-RU" sz="2400" b="1">
              <a:solidFill>
                <a:schemeClr val="hlink"/>
              </a:solidFill>
            </a:endParaRP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817563"/>
            <a:ext cx="4572000" cy="3937000"/>
          </a:xfrm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4800600"/>
            <a:ext cx="3352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GB" sz="1400" dirty="0"/>
              <a:t>From : Ken Peach (UK)</a:t>
            </a:r>
            <a:br>
              <a:rPr lang="en-GB" sz="1400" dirty="0"/>
            </a:br>
            <a:r>
              <a:rPr lang="en-GB" sz="1400" dirty="0"/>
              <a:t>Summary talk at the Physics for Health in Europe</a:t>
            </a:r>
            <a:r>
              <a:rPr lang="en-US" sz="1400" dirty="0"/>
              <a:t>.</a:t>
            </a:r>
          </a:p>
          <a:p>
            <a:endParaRPr lang="ru-RU" sz="1000" dirty="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724400" y="1219200"/>
            <a:ext cx="4419600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MMD –  an ideal monitoring device:</a:t>
            </a:r>
          </a:p>
          <a:p>
            <a:pPr>
              <a:buFontTx/>
              <a:buChar char="•"/>
            </a:pPr>
            <a:r>
              <a:rPr lang="en-US" sz="1000"/>
              <a:t> </a:t>
            </a:r>
            <a:r>
              <a:rPr lang="en-US" b="1">
                <a:solidFill>
                  <a:srgbClr val="CC0066"/>
                </a:solidFill>
              </a:rPr>
              <a:t>present in the beam, permanently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CC0066"/>
                </a:solidFill>
              </a:rPr>
              <a:t>  does not disturb a beam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CC0066"/>
                </a:solidFill>
              </a:rPr>
              <a:t> measures X-Y dose distribution 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CC0066"/>
                </a:solidFill>
              </a:rPr>
              <a:t> provides self-control of functionality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CC0066"/>
                </a:solidFill>
              </a:rPr>
              <a:t> operates reliable over high doses</a:t>
            </a:r>
            <a:endParaRPr lang="ru-RU" b="1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F992-FE2B-44DE-ABB8-664D26455B60}" type="slidenum">
              <a:rPr lang="ru-RU"/>
              <a:pPr/>
              <a:t>23</a:t>
            </a:fld>
            <a:endParaRPr lang="ru-RU"/>
          </a:p>
        </p:txBody>
      </p:sp>
      <p:pic>
        <p:nvPicPr>
          <p:cNvPr id="71682" name="Picture 2" descr="Level_1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71600"/>
            <a:ext cx="8229600" cy="4449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CC6600"/>
                </a:solidFill>
              </a:rPr>
              <a:t>Metal TimePix detector performance </a:t>
            </a:r>
            <a:br>
              <a:rPr lang="en-US" sz="2400" b="1">
                <a:solidFill>
                  <a:srgbClr val="CC6600"/>
                </a:solidFill>
              </a:rPr>
            </a:br>
            <a:r>
              <a:rPr lang="en-US" sz="2400" b="1">
                <a:solidFill>
                  <a:srgbClr val="CC6600"/>
                </a:solidFill>
              </a:rPr>
              <a:t>at the Bio-medical beamline ID17 </a:t>
            </a:r>
            <a:br>
              <a:rPr lang="en-US" sz="2400" b="1">
                <a:solidFill>
                  <a:srgbClr val="CC6600"/>
                </a:solidFill>
              </a:rPr>
            </a:br>
            <a:r>
              <a:rPr lang="en-US" sz="2400" b="1">
                <a:solidFill>
                  <a:srgbClr val="CC6600"/>
                </a:solidFill>
              </a:rPr>
              <a:t>(ESRF, Grenoble, November 2010)</a:t>
            </a:r>
            <a:endParaRPr lang="ru-RU" sz="2400" b="1">
              <a:solidFill>
                <a:srgbClr val="CC66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133600" y="5794375"/>
            <a:ext cx="648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Irradiation impact – ‘memory’ of the beams </a:t>
            </a: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H="1" flipV="1">
            <a:off x="2743200" y="4419600"/>
            <a:ext cx="21336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 flipV="1">
            <a:off x="4876800" y="4419600"/>
            <a:ext cx="5334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flipV="1">
            <a:off x="4876800" y="4419600"/>
            <a:ext cx="19812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H="1" flipV="1">
            <a:off x="1981200" y="4419600"/>
            <a:ext cx="28956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 flipV="1">
            <a:off x="3352800" y="4419600"/>
            <a:ext cx="15240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 flipV="1">
            <a:off x="4800600" y="4419600"/>
            <a:ext cx="762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 flipV="1">
            <a:off x="4876800" y="4419600"/>
            <a:ext cx="26670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H="1" flipV="1">
            <a:off x="4114800" y="4343400"/>
            <a:ext cx="762000" cy="1600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H="1" flipV="1">
            <a:off x="1219200" y="4267200"/>
            <a:ext cx="3657600" cy="1676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4876800" y="594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V="1">
            <a:off x="4876800" y="4419600"/>
            <a:ext cx="11430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1094-89E7-4FE4-A86F-351D440E0141}" type="slidenum">
              <a:rPr lang="ru-RU"/>
              <a:pPr/>
              <a:t>24</a:t>
            </a:fld>
            <a:endParaRPr lang="ru-RU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solidFill>
                  <a:srgbClr val="CC6600"/>
                </a:solidFill>
              </a:rPr>
              <a:t>Metal TimePix detector performance </a:t>
            </a:r>
            <a:br>
              <a:rPr lang="en-US" sz="2400" b="1">
                <a:solidFill>
                  <a:srgbClr val="CC6600"/>
                </a:solidFill>
              </a:rPr>
            </a:br>
            <a:r>
              <a:rPr lang="en-US" sz="2400" b="1">
                <a:solidFill>
                  <a:srgbClr val="CC6600"/>
                </a:solidFill>
              </a:rPr>
              <a:t>at the Bio-medical beamline ID17 </a:t>
            </a:r>
            <a:br>
              <a:rPr lang="en-US" sz="2400" b="1">
                <a:solidFill>
                  <a:srgbClr val="CC6600"/>
                </a:solidFill>
              </a:rPr>
            </a:br>
            <a:r>
              <a:rPr lang="en-US" sz="2400" b="1">
                <a:solidFill>
                  <a:srgbClr val="CC6600"/>
                </a:solidFill>
              </a:rPr>
              <a:t>(ESRF, Grenoble, November 2010)</a:t>
            </a:r>
            <a:endParaRPr lang="ru-RU" sz="2400" b="1">
              <a:solidFill>
                <a:srgbClr val="CC6600"/>
              </a:solidFill>
            </a:endParaRPr>
          </a:p>
        </p:txBody>
      </p:sp>
      <p:pic>
        <p:nvPicPr>
          <p:cNvPr id="72707" name="Picture 3" descr="Level_5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38300"/>
            <a:ext cx="8229600" cy="4449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 flipH="1" flipV="1">
            <a:off x="1219200" y="4648200"/>
            <a:ext cx="34290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 flipV="1">
            <a:off x="3276600" y="4800600"/>
            <a:ext cx="1371600" cy="1371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H="1" flipV="1">
            <a:off x="4191000" y="4876800"/>
            <a:ext cx="45720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V="1">
            <a:off x="4648200" y="4800600"/>
            <a:ext cx="152400" cy="1371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V="1">
            <a:off x="4648200" y="4724400"/>
            <a:ext cx="83820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V="1">
            <a:off x="4648200" y="4800600"/>
            <a:ext cx="1905000" cy="1371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057400" y="6248400"/>
            <a:ext cx="648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Irradiation impact – ‘memory’ of the beams </a:t>
            </a:r>
            <a:endParaRPr lang="ru-RU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E5F-5D8F-47F8-A991-B8D28E7B720C}" type="slidenum">
              <a:rPr lang="ru-RU"/>
              <a:pPr/>
              <a:t>25</a:t>
            </a:fld>
            <a:endParaRPr lang="ru-RU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524000"/>
          </a:xfrm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</a:rPr>
              <a:t>Metal Microstrip-Detector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bump-bonded to TimePix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-Radiation Hard Assembly</a:t>
            </a:r>
            <a:r>
              <a:rPr lang="en-US" sz="4000"/>
              <a:t> </a:t>
            </a:r>
            <a:endParaRPr lang="ru-RU" sz="4000"/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28800"/>
            <a:ext cx="3128963" cy="4525963"/>
          </a:xfrm>
          <a:noFill/>
          <a:ln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70325" y="2017713"/>
            <a:ext cx="50101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Metal Micro-strip Detector MMD-766</a:t>
            </a:r>
          </a:p>
          <a:p>
            <a:r>
              <a:rPr lang="en-US" b="1">
                <a:solidFill>
                  <a:schemeClr val="accent2"/>
                </a:solidFill>
              </a:rPr>
              <a:t>Supporting frame silicon – (45 x 45) mm</a:t>
            </a:r>
            <a:r>
              <a:rPr lang="en-US" b="1" baseline="30000">
                <a:solidFill>
                  <a:schemeClr val="accent2"/>
                </a:solidFill>
              </a:rPr>
              <a:t>2 </a:t>
            </a:r>
          </a:p>
          <a:p>
            <a:r>
              <a:rPr lang="en-US" b="1">
                <a:solidFill>
                  <a:schemeClr val="accent2"/>
                </a:solidFill>
              </a:rPr>
              <a:t>500 mu thick.</a:t>
            </a:r>
          </a:p>
          <a:p>
            <a:endParaRPr lang="en-US" b="1">
              <a:solidFill>
                <a:schemeClr val="accent2"/>
              </a:solidFill>
            </a:endParaRPr>
          </a:p>
          <a:p>
            <a:r>
              <a:rPr lang="en-US" b="1">
                <a:solidFill>
                  <a:schemeClr val="accent2"/>
                </a:solidFill>
              </a:rPr>
              <a:t>2 mu thick Ni, 766 metal strips free hanging </a:t>
            </a:r>
          </a:p>
          <a:p>
            <a:r>
              <a:rPr lang="en-US" b="1">
                <a:solidFill>
                  <a:schemeClr val="accent2"/>
                </a:solidFill>
              </a:rPr>
              <a:t>in the operating window (10 x 45) mm</a:t>
            </a:r>
            <a:r>
              <a:rPr lang="en-US" b="1" baseline="30000">
                <a:solidFill>
                  <a:schemeClr val="accent2"/>
                </a:solidFill>
              </a:rPr>
              <a:t>2. </a:t>
            </a:r>
          </a:p>
          <a:p>
            <a:r>
              <a:rPr lang="en-US" b="1" baseline="30000">
                <a:solidFill>
                  <a:srgbClr val="FF33CC"/>
                </a:solidFill>
              </a:rPr>
              <a:t>Silicon wafer is etched out by the plasma-chemistry, completely.</a:t>
            </a:r>
            <a:r>
              <a:rPr lang="en-US" b="1">
                <a:solidFill>
                  <a:schemeClr val="accent2"/>
                </a:solidFill>
              </a:rPr>
              <a:t> </a:t>
            </a:r>
          </a:p>
          <a:p>
            <a:r>
              <a:rPr lang="en-US" b="1">
                <a:solidFill>
                  <a:schemeClr val="accent2"/>
                </a:solidFill>
              </a:rPr>
              <a:t>Strip pitch – 55 mu, width – 30 mu</a:t>
            </a:r>
          </a:p>
          <a:p>
            <a:endParaRPr lang="en-US" b="1">
              <a:solidFill>
                <a:schemeClr val="accent2"/>
              </a:solidFill>
            </a:endParaRPr>
          </a:p>
          <a:p>
            <a:r>
              <a:rPr lang="en-US" b="1">
                <a:solidFill>
                  <a:schemeClr val="accent2"/>
                </a:solidFill>
              </a:rPr>
              <a:t>TimePix readout chip is bump bonded to the</a:t>
            </a:r>
          </a:p>
          <a:p>
            <a:r>
              <a:rPr lang="en-US" b="1">
                <a:solidFill>
                  <a:schemeClr val="accent2"/>
                </a:solidFill>
              </a:rPr>
              <a:t>766 pads laid out to the 766 metal strips .</a:t>
            </a:r>
          </a:p>
          <a:p>
            <a:endParaRPr lang="en-US" b="1">
              <a:solidFill>
                <a:schemeClr val="accent2"/>
              </a:solidFill>
            </a:endParaRPr>
          </a:p>
          <a:p>
            <a:r>
              <a:rPr lang="en-US" b="1">
                <a:solidFill>
                  <a:srgbClr val="FF33CC"/>
                </a:solidFill>
              </a:rPr>
              <a:t>Such MMD-TpX assembly is radiation hard </a:t>
            </a:r>
          </a:p>
          <a:p>
            <a:r>
              <a:rPr lang="en-US" b="1">
                <a:solidFill>
                  <a:srgbClr val="FF33CC"/>
                </a:solidFill>
              </a:rPr>
              <a:t>up to 10 MGy (at least).</a:t>
            </a:r>
          </a:p>
          <a:p>
            <a:endParaRPr lang="en-US" b="1">
              <a:solidFill>
                <a:srgbClr val="FF33CC"/>
              </a:solidFill>
            </a:endParaRPr>
          </a:p>
          <a:p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0D1D-377C-4739-9D35-9B27490A3A11}" type="slidenum">
              <a:rPr lang="ru-RU"/>
              <a:pPr/>
              <a:t>26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/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40458C"/>
                </a:solidFill>
                <a:latin typeface="Comic Sans MS" pitchFamily="66" charset="0"/>
              </a:rPr>
              <a:t>The EURISOL-NET</a:t>
            </a:r>
            <a:endParaRPr lang="ru-RU" sz="1400">
              <a:solidFill>
                <a:srgbClr val="40458C"/>
              </a:solidFill>
              <a:latin typeface="Comic Sans MS" pitchFamily="66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0FEC7480-7DF9-4769-8B36-2F74E49AC6B4}" type="slidenum">
              <a:rPr lang="ru-RU" sz="1400">
                <a:solidFill>
                  <a:srgbClr val="40458C"/>
                </a:solidFill>
                <a:latin typeface="Comic Sans MS" pitchFamily="66" charset="0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400">
              <a:solidFill>
                <a:srgbClr val="40458C"/>
              </a:solidFill>
              <a:latin typeface="Comic Sans MS" pitchFamily="66" charset="0"/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836613"/>
            <a:ext cx="8229600" cy="639762"/>
          </a:xfrm>
        </p:spPr>
        <p:txBody>
          <a:bodyPr anchor="b"/>
          <a:lstStyle/>
          <a:p>
            <a:r>
              <a:rPr lang="en-US" sz="2400">
                <a:solidFill>
                  <a:schemeClr val="tx1"/>
                </a:solidFill>
              </a:rPr>
              <a:t>Current Technical data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085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73238"/>
            <a:ext cx="8458200" cy="4103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E1430"/>
                </a:solidFill>
              </a:rPr>
              <a:t>Signal – positive charge created by the electron emission under the impinging particles.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Conversion factor – electrons/particle: ranges from 0.1 (for MIP) to few hundreds (for the fast Heavy Ion)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E1430"/>
                </a:solidFill>
              </a:rPr>
              <a:t>Noise – thermoelectric emission, r/f pickup, fluctuation of the leakage current, …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Determined by the connecting cable and readout electronics: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    ENC: (100 – 500) electrons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0000"/>
                </a:solidFill>
              </a:rPr>
              <a:t>Thickness – 1 </a:t>
            </a:r>
            <a:r>
              <a:rPr lang="el-GR" sz="2000">
                <a:solidFill>
                  <a:srgbClr val="FF0000"/>
                </a:solidFill>
                <a:cs typeface="Arial" charset="0"/>
              </a:rPr>
              <a:t>μ</a:t>
            </a:r>
            <a:r>
              <a:rPr lang="en-US" sz="2000">
                <a:solidFill>
                  <a:srgbClr val="FF0000"/>
                </a:solidFill>
                <a:cs typeface="Arial" charset="0"/>
              </a:rPr>
              <a:t>m </a:t>
            </a:r>
            <a:r>
              <a:rPr lang="en-US" sz="2000">
                <a:solidFill>
                  <a:srgbClr val="0E1430"/>
                </a:solidFill>
                <a:cs typeface="Arial" charset="0"/>
              </a:rPr>
              <a:t>(transparent, non-destructive device for the measured beam)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E1430"/>
                </a:solidFill>
                <a:cs typeface="Arial" charset="0"/>
              </a:rPr>
              <a:t>Position resolution – 10 </a:t>
            </a:r>
            <a:r>
              <a:rPr lang="el-GR" sz="2000">
                <a:solidFill>
                  <a:srgbClr val="0E1430"/>
                </a:solidFill>
                <a:cs typeface="Arial" charset="0"/>
              </a:rPr>
              <a:t>μ</a:t>
            </a:r>
            <a:r>
              <a:rPr lang="en-US" sz="2000">
                <a:solidFill>
                  <a:srgbClr val="0E1430"/>
                </a:solidFill>
                <a:cs typeface="Arial" charset="0"/>
              </a:rPr>
              <a:t>m 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sz="2000">
              <a:solidFill>
                <a:srgbClr val="CC0066"/>
              </a:solidFill>
              <a:cs typeface="Arial" charset="0"/>
            </a:endParaRPr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56ABBE14-D746-4AD7-AFB4-C1B9BC85F00E}" type="datetime1">
              <a:rPr lang="ru-RU" sz="1400">
                <a:solidFill>
                  <a:srgbClr val="40458C"/>
                </a:solidFill>
                <a:latin typeface="Comic Sans MS" pitchFamily="66" charset="0"/>
              </a:rPr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23.05.2013</a:t>
            </a:fld>
            <a:endParaRPr lang="ru-RU" sz="1400">
              <a:solidFill>
                <a:srgbClr val="40458C"/>
              </a:solidFill>
              <a:latin typeface="Comic Sans MS" pitchFamily="66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5875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defRPr/>
            </a:pPr>
            <a:r>
              <a:rPr lang="en-US" sz="2800" b="1" smtClean="0">
                <a:solidFill>
                  <a:schemeClr val="tx1"/>
                </a:solidFill>
                <a:latin typeface="+mn-lt"/>
              </a:rPr>
              <a:t>Micro-strip </a:t>
            </a:r>
            <a:r>
              <a:rPr lang="en-US" sz="2800" b="1" smtClean="0">
                <a:solidFill>
                  <a:schemeClr val="tx1"/>
                </a:solidFill>
              </a:rPr>
              <a:t>Metal </a:t>
            </a:r>
            <a:r>
              <a:rPr lang="en-US" sz="2800" b="1" smtClean="0">
                <a:solidFill>
                  <a:schemeClr val="tx1"/>
                </a:solidFill>
                <a:latin typeface="+mn-lt"/>
              </a:rPr>
              <a:t>Detector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9520-48A5-486D-B6EE-814716464A61}" type="slidenum">
              <a:rPr lang="ru-RU"/>
              <a:pPr/>
              <a:t>27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/>
        </p:nvSpPr>
        <p:spPr bwMode="auto">
          <a:xfrm>
            <a:off x="3124200" y="585216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40458C"/>
                </a:solidFill>
                <a:latin typeface="Comic Sans MS" pitchFamily="66" charset="0"/>
              </a:rPr>
              <a:t>The EURISOL-NET</a:t>
            </a:r>
            <a:endParaRPr lang="ru-RU" sz="1400" dirty="0">
              <a:solidFill>
                <a:srgbClr val="40458C"/>
              </a:solidFill>
              <a:latin typeface="Comic Sans MS" pitchFamily="66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836613"/>
            <a:ext cx="3384550" cy="639762"/>
          </a:xfrm>
        </p:spPr>
        <p:txBody>
          <a:bodyPr anchor="b"/>
          <a:lstStyle/>
          <a:p>
            <a:r>
              <a:rPr lang="en-US" sz="2400">
                <a:solidFill>
                  <a:schemeClr val="tx1"/>
                </a:solidFill>
              </a:rPr>
              <a:t>Current Technical data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5875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defRPr/>
            </a:pPr>
            <a:r>
              <a:rPr lang="en-US" sz="2800" b="1" smtClean="0">
                <a:solidFill>
                  <a:schemeClr val="tx1"/>
                </a:solidFill>
                <a:latin typeface="+mn-lt"/>
              </a:rPr>
              <a:t>Micro-strip </a:t>
            </a:r>
            <a:r>
              <a:rPr lang="en-US" sz="2800" b="1" smtClean="0">
                <a:solidFill>
                  <a:schemeClr val="tx1"/>
                </a:solidFill>
              </a:rPr>
              <a:t>Metal </a:t>
            </a:r>
            <a:r>
              <a:rPr lang="en-US" sz="2800" b="1" smtClean="0">
                <a:solidFill>
                  <a:schemeClr val="tx1"/>
                </a:solidFill>
                <a:latin typeface="+mn-lt"/>
              </a:rPr>
              <a:t>Detector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03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23" y="805815"/>
            <a:ext cx="3884612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57338"/>
            <a:ext cx="5040312" cy="2852737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el-GR" sz="2000" dirty="0">
              <a:solidFill>
                <a:srgbClr val="CC0066"/>
              </a:solidFill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E1430"/>
                </a:solidFill>
              </a:rPr>
              <a:t>Radiation hardness </a:t>
            </a: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en-US" sz="2000" dirty="0">
                <a:solidFill>
                  <a:srgbClr val="0E143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more than 100 </a:t>
            </a:r>
            <a:r>
              <a:rPr lang="en-US" sz="2000" dirty="0" err="1">
                <a:solidFill>
                  <a:srgbClr val="FF0000"/>
                </a:solidFill>
              </a:rPr>
              <a:t>MGy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dirty="0">
                <a:solidFill>
                  <a:srgbClr val="0E1430"/>
                </a:solidFill>
              </a:rPr>
              <a:t>Stable operation at X-ray intensity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dirty="0">
                <a:solidFill>
                  <a:srgbClr val="0E1430"/>
                </a:solidFill>
              </a:rPr>
              <a:t>     </a:t>
            </a:r>
            <a:r>
              <a:rPr lang="en-GB" sz="2000" dirty="0">
                <a:solidFill>
                  <a:srgbClr val="FF0000"/>
                </a:solidFill>
              </a:rPr>
              <a:t>- up to 4,5</a:t>
            </a:r>
            <a:r>
              <a:rPr lang="uk-UA" sz="20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·</a:t>
            </a:r>
            <a:r>
              <a:rPr lang="en-GB" sz="2000" dirty="0">
                <a:solidFill>
                  <a:srgbClr val="FF0000"/>
                </a:solidFill>
              </a:rPr>
              <a:t>10</a:t>
            </a:r>
            <a:r>
              <a:rPr lang="en-GB" sz="2000" baseline="30000" dirty="0">
                <a:solidFill>
                  <a:srgbClr val="FF0000"/>
                </a:solidFill>
              </a:rPr>
              <a:t>14</a:t>
            </a:r>
            <a:r>
              <a:rPr lang="en-GB" sz="2000" dirty="0">
                <a:solidFill>
                  <a:srgbClr val="FF0000"/>
                </a:solidFill>
              </a:rPr>
              <a:t> photons·s</a:t>
            </a:r>
            <a:r>
              <a:rPr lang="en-GB" sz="2000" baseline="30000" dirty="0">
                <a:solidFill>
                  <a:srgbClr val="FF0000"/>
                </a:solidFill>
              </a:rPr>
              <a:t>-1</a:t>
            </a:r>
            <a:r>
              <a:rPr lang="en-GB" sz="2000" dirty="0">
                <a:solidFill>
                  <a:srgbClr val="FF0000"/>
                </a:solidFill>
              </a:rPr>
              <a:t>·mm</a:t>
            </a:r>
            <a:r>
              <a:rPr lang="en-GB" sz="2000" baseline="30000" dirty="0">
                <a:solidFill>
                  <a:srgbClr val="FF0000"/>
                </a:solidFill>
              </a:rPr>
              <a:t>-2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000" baseline="30000" dirty="0">
              <a:solidFill>
                <a:srgbClr val="0E143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000" baseline="30000" dirty="0">
              <a:solidFill>
                <a:srgbClr val="0E143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dirty="0">
                <a:solidFill>
                  <a:srgbClr val="0E1430"/>
                </a:solidFill>
              </a:rPr>
              <a:t>Stable operation at </a:t>
            </a:r>
            <a:r>
              <a:rPr lang="en-US" sz="2000" dirty="0">
                <a:solidFill>
                  <a:srgbClr val="0E1430"/>
                </a:solidFill>
              </a:rPr>
              <a:t>proton beam intensity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E1430"/>
                </a:solidFill>
              </a:rPr>
              <a:t>     </a:t>
            </a:r>
            <a:r>
              <a:rPr lang="en-US" sz="2000" dirty="0">
                <a:solidFill>
                  <a:srgbClr val="FF0000"/>
                </a:solidFill>
              </a:rPr>
              <a:t>- up to 10</a:t>
            </a:r>
            <a:r>
              <a:rPr lang="en-US" sz="2000" baseline="30000" dirty="0">
                <a:solidFill>
                  <a:srgbClr val="FF0000"/>
                </a:solidFill>
              </a:rPr>
              <a:t>8</a:t>
            </a:r>
            <a:r>
              <a:rPr lang="en-US" sz="2000" dirty="0">
                <a:solidFill>
                  <a:srgbClr val="FF0000"/>
                </a:solidFill>
              </a:rPr>
              <a:t> protons/bunch/strip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DC24-0806-417F-B32D-C69529AB5F33}" type="slidenum">
              <a:rPr lang="ru-RU"/>
              <a:pPr/>
              <a:t>28</a:t>
            </a:fld>
            <a:endParaRPr lang="ru-RU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48600" cy="609600"/>
          </a:xfrm>
        </p:spPr>
        <p:txBody>
          <a:bodyPr/>
          <a:lstStyle/>
          <a:p>
            <a:r>
              <a:rPr lang="en-US" sz="2800" b="1">
                <a:solidFill>
                  <a:schemeClr val="accent2"/>
                </a:solidFill>
              </a:rPr>
              <a:t>Metal Micro Detectors  for BPM</a:t>
            </a:r>
            <a:endParaRPr lang="ru-RU" sz="2800" b="1">
              <a:solidFill>
                <a:schemeClr val="accent2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822325" y="5449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uk-UA" sz="24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038600" y="4114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CC"/>
                </a:solidFill>
              </a:rPr>
              <a:t>MMD-64. </a:t>
            </a:r>
            <a:endParaRPr lang="ru-RU" b="1">
              <a:solidFill>
                <a:srgbClr val="6600CC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200" y="381000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MMD- 16 sector pixels</a:t>
            </a:r>
            <a:endParaRPr lang="ru-RU" b="1">
              <a:solidFill>
                <a:srgbClr val="006600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762375" y="685800"/>
            <a:ext cx="522922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i="1" u="sng">
                <a:solidFill>
                  <a:schemeClr val="accent2"/>
                </a:solidFill>
                <a:latin typeface="Calibri" pitchFamily="34" charset="0"/>
              </a:rPr>
              <a:t>Advantages of the MMD:</a:t>
            </a:r>
            <a:endParaRPr lang="en-US" sz="2800" b="1">
              <a:solidFill>
                <a:schemeClr val="accent2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b="1">
                <a:latin typeface="Calibri" pitchFamily="34" charset="0"/>
              </a:rPr>
              <a:t>  High Radiation tolerance (10-100 MGy)</a:t>
            </a:r>
          </a:p>
          <a:p>
            <a:pPr>
              <a:buFontTx/>
              <a:buChar char="•"/>
            </a:pPr>
            <a:r>
              <a:rPr lang="en-US" b="1">
                <a:latin typeface="Calibri" pitchFamily="34" charset="0"/>
              </a:rPr>
              <a:t>  Nearly transparent sensor – 1 μm thickness</a:t>
            </a:r>
          </a:p>
          <a:p>
            <a:pPr>
              <a:buFontTx/>
              <a:buChar char="•"/>
            </a:pPr>
            <a:r>
              <a:rPr lang="en-US" b="1">
                <a:latin typeface="Calibri" pitchFamily="34" charset="0"/>
              </a:rPr>
              <a:t>  Low operation voltage (20 V)</a:t>
            </a:r>
          </a:p>
          <a:p>
            <a:pPr>
              <a:buFontTx/>
              <a:buChar char="•"/>
            </a:pPr>
            <a:r>
              <a:rPr lang="en-US" b="1">
                <a:latin typeface="Calibri" pitchFamily="34" charset="0"/>
              </a:rPr>
              <a:t>  Spatial resolution (5 – 25 μm)</a:t>
            </a:r>
          </a:p>
          <a:p>
            <a:pPr>
              <a:buFontTx/>
              <a:buChar char="•"/>
            </a:pPr>
            <a:r>
              <a:rPr lang="en-US" b="1">
                <a:latin typeface="Calibri" pitchFamily="34" charset="0"/>
              </a:rPr>
              <a:t>  Well advanced production technology</a:t>
            </a:r>
          </a:p>
          <a:p>
            <a:pPr>
              <a:buFontTx/>
              <a:buChar char="•"/>
            </a:pPr>
            <a:r>
              <a:rPr lang="en-US" b="1">
                <a:latin typeface="Calibri" pitchFamily="34" charset="0"/>
              </a:rPr>
              <a:t>  Commercially available readout hardware </a:t>
            </a:r>
          </a:p>
          <a:p>
            <a:r>
              <a:rPr lang="en-US" b="1">
                <a:latin typeface="Calibri" pitchFamily="34" charset="0"/>
              </a:rPr>
              <a:t>     and software.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62471" name="Picture 7" descr="mmd-16-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563"/>
            <a:ext cx="37338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mmd-64-2010-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38195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3429000" y="4572000"/>
            <a:ext cx="1828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64 strips, </a:t>
            </a:r>
          </a:p>
          <a:p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100 </a:t>
            </a:r>
            <a:r>
              <a:rPr lang="ru-RU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μm</a:t>
            </a:r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 pitch,</a:t>
            </a:r>
          </a:p>
          <a:p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 40 </a:t>
            </a:r>
            <a:r>
              <a:rPr lang="ru-RU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μm</a:t>
            </a:r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 width, </a:t>
            </a:r>
          </a:p>
          <a:p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1 </a:t>
            </a:r>
            <a:r>
              <a:rPr lang="ru-RU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μm</a:t>
            </a:r>
            <a:r>
              <a:rPr lang="en-US" sz="2000" b="1">
                <a:solidFill>
                  <a:srgbClr val="40458C"/>
                </a:solidFill>
                <a:latin typeface="Garamond" pitchFamily="18" charset="0"/>
                <a:cs typeface="Tahoma" pitchFamily="34" charset="0"/>
              </a:rPr>
              <a:t> thick</a:t>
            </a:r>
            <a:endParaRPr lang="ru-RU" sz="2000" b="1">
              <a:solidFill>
                <a:srgbClr val="40458C"/>
              </a:solidFill>
              <a:latin typeface="Garamond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58E7-95A9-404F-9064-15144C223FF6}" type="slidenum">
              <a:rPr lang="ru-RU"/>
              <a:pPr/>
              <a:t>29</a:t>
            </a:fld>
            <a:endParaRPr lang="ru-RU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Conclusions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 b="1" dirty="0" smtClean="0">
                <a:solidFill>
                  <a:schemeClr val="hlink"/>
                </a:solidFill>
              </a:rPr>
              <a:t>Metal detectors are prospective elements of radiation hard measuring systems. </a:t>
            </a:r>
          </a:p>
          <a:p>
            <a:pPr algn="just"/>
            <a:endParaRPr lang="en-US" sz="2800" b="1" dirty="0" smtClean="0">
              <a:solidFill>
                <a:schemeClr val="hlink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hlink"/>
                </a:solidFill>
              </a:rPr>
              <a:t>The prototype of “electronic  plate” has been successfully tested with low energy ions at mass-spectrometer as well as a part of the X-ray beams imaging device. 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4789-66ED-481E-8088-27571631F246}" type="slidenum">
              <a:rPr lang="ru-RU"/>
              <a:pPr/>
              <a:t>3</a:t>
            </a:fld>
            <a:endParaRPr lang="ru-RU"/>
          </a:p>
        </p:txBody>
      </p:sp>
      <p:pic>
        <p:nvPicPr>
          <p:cNvPr id="43010" name="Picture 2" descr="mmd-mpif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276600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mmd-profile-mpif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2324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techni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0130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930525" y="0"/>
            <a:ext cx="556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Metal Detector. Technical realization.</a:t>
            </a:r>
            <a:r>
              <a:rPr lang="en-US" sz="1000"/>
              <a:t> </a:t>
            </a:r>
            <a:endParaRPr lang="ru-RU" sz="100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0" y="3810000"/>
            <a:ext cx="50990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Metal Foil Detector technology allows for </a:t>
            </a:r>
          </a:p>
          <a:p>
            <a:r>
              <a:rPr lang="en-US" b="1">
                <a:solidFill>
                  <a:srgbClr val="CC0066"/>
                </a:solidFill>
              </a:rPr>
              <a:t>Building any size beam monitoring systems:</a:t>
            </a:r>
          </a:p>
          <a:p>
            <a:r>
              <a:rPr lang="en-US" b="1">
                <a:solidFill>
                  <a:schemeClr val="hlink"/>
                </a:solidFill>
              </a:rPr>
              <a:t>HERA-B Luminosity monitoring,</a:t>
            </a:r>
          </a:p>
          <a:p>
            <a:r>
              <a:rPr lang="en-US" b="1">
                <a:solidFill>
                  <a:schemeClr val="hlink"/>
                </a:solidFill>
              </a:rPr>
              <a:t>LHCb Radiation Monitoring system</a:t>
            </a:r>
          </a:p>
          <a:p>
            <a:r>
              <a:rPr lang="en-US" b="1">
                <a:solidFill>
                  <a:schemeClr val="hlink"/>
                </a:solidFill>
              </a:rPr>
              <a:t>BPM for 21 MeV proton beam (tandem MPIfK)</a:t>
            </a:r>
          </a:p>
          <a:p>
            <a:r>
              <a:rPr lang="en-US" b="1">
                <a:solidFill>
                  <a:schemeClr val="hlink"/>
                </a:solidFill>
              </a:rPr>
              <a:t>BPM for the LHCb (ST) test beam studies</a:t>
            </a:r>
          </a:p>
          <a:p>
            <a:r>
              <a:rPr lang="en-US" b="1">
                <a:solidFill>
                  <a:schemeClr val="hlink"/>
                </a:solidFill>
              </a:rPr>
              <a:t>19 keV Synchrotron BPM at HASYLAB</a:t>
            </a:r>
          </a:p>
          <a:p>
            <a:r>
              <a:rPr lang="en-US" b="1">
                <a:solidFill>
                  <a:schemeClr val="hlink"/>
                </a:solidFill>
              </a:rPr>
              <a:t>5 MeV Electron beam BPM - KINR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94D1-7756-4CFB-82FE-CACF05F3465E}" type="slidenum">
              <a:rPr lang="ru-RU"/>
              <a:pPr/>
              <a:t>30</a:t>
            </a:fld>
            <a:endParaRPr lang="ru-RU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Conclusions.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000" dirty="0">
                <a:solidFill>
                  <a:srgbClr val="660066"/>
                </a:solidFill>
              </a:rPr>
              <a:t>Metal strip sensor is the only object interacting with the ion beam in the working area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000" dirty="0">
              <a:solidFill>
                <a:srgbClr val="66006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000" dirty="0">
                <a:solidFill>
                  <a:srgbClr val="660066"/>
                </a:solidFill>
              </a:rPr>
              <a:t>This is achieved due to the developed original  technology  combining photo-lithography and plasma-chemistry etching.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000" dirty="0">
              <a:solidFill>
                <a:srgbClr val="66006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000" dirty="0">
                <a:solidFill>
                  <a:srgbClr val="660066"/>
                </a:solidFill>
              </a:rPr>
              <a:t>Besides creation in this way ideal conditions for the charge production/collection in a sensor its metal nature provides the highest possible radiation hardness of a device.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000" dirty="0">
              <a:solidFill>
                <a:srgbClr val="66006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000" dirty="0">
                <a:solidFill>
                  <a:srgbClr val="660066"/>
                </a:solidFill>
              </a:rPr>
              <a:t>MMD (currently available in Ukraine, only) are the thinnest (1 </a:t>
            </a:r>
            <a:r>
              <a:rPr lang="el-GR" sz="2000" dirty="0">
                <a:solidFill>
                  <a:srgbClr val="660066"/>
                </a:solidFill>
                <a:cs typeface="Arial" charset="0"/>
              </a:rPr>
              <a:t>μ</a:t>
            </a:r>
            <a:r>
              <a:rPr lang="en-US" sz="2000" dirty="0">
                <a:solidFill>
                  <a:srgbClr val="660066"/>
                </a:solidFill>
                <a:cs typeface="Arial" charset="0"/>
              </a:rPr>
              <a:t>m) </a:t>
            </a:r>
            <a:r>
              <a:rPr lang="en-US" sz="2000" dirty="0">
                <a:solidFill>
                  <a:srgbClr val="660066"/>
                </a:solidFill>
              </a:rPr>
              <a:t>sensors ever existed for measuring particles fluxes.    </a:t>
            </a:r>
            <a:endParaRPr lang="en-US" sz="2000" dirty="0" smtClean="0">
              <a:solidFill>
                <a:srgbClr val="66006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000" dirty="0" smtClean="0">
                <a:solidFill>
                  <a:srgbClr val="660066"/>
                </a:solidFill>
              </a:rPr>
              <a:t>MMD are ideally suitable for monitoring intensive of charged particles and synchrotron radiation.</a:t>
            </a:r>
            <a:endParaRPr lang="en-US" sz="2000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8BF4-3CA8-4789-AC2E-FD1B13902FF3}" type="slidenum">
              <a:rPr lang="ru-RU"/>
              <a:pPr/>
              <a:t>31</a:t>
            </a:fld>
            <a:endParaRPr lang="ru-RU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200">
                <a:solidFill>
                  <a:schemeClr val="accent2"/>
                </a:solidFill>
              </a:rPr>
              <a:t>Acknowledgements</a:t>
            </a: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305800" cy="495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hlink"/>
                </a:solidFill>
              </a:rPr>
              <a:t>This work has been carried out in collaboration with </a:t>
            </a:r>
            <a:r>
              <a:rPr lang="en-US" sz="2000" dirty="0" smtClean="0">
                <a:solidFill>
                  <a:schemeClr val="hlink"/>
                </a:solidFill>
              </a:rPr>
              <a:t>co-authors from HERA-B, </a:t>
            </a:r>
            <a:r>
              <a:rPr lang="en-US" sz="2000" dirty="0" err="1" smtClean="0">
                <a:solidFill>
                  <a:schemeClr val="hlink"/>
                </a:solidFill>
              </a:rPr>
              <a:t>LHCb</a:t>
            </a:r>
            <a:r>
              <a:rPr lang="en-US" sz="2000" dirty="0" smtClean="0">
                <a:solidFill>
                  <a:schemeClr val="hlink"/>
                </a:solidFill>
              </a:rPr>
              <a:t> and MEDIPIX Collaborations.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Many thanks are also to:</a:t>
            </a: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CC6600"/>
                </a:solidFill>
              </a:rPr>
              <a:t>M. Campbell, L. </a:t>
            </a:r>
            <a:r>
              <a:rPr lang="en-US" sz="2000" b="1" i="1" dirty="0" err="1">
                <a:solidFill>
                  <a:srgbClr val="CC6600"/>
                </a:solidFill>
              </a:rPr>
              <a:t>Tlustos</a:t>
            </a:r>
            <a:r>
              <a:rPr lang="en-US" sz="2000" b="1" i="1" dirty="0">
                <a:solidFill>
                  <a:srgbClr val="CC6600"/>
                </a:solidFill>
              </a:rPr>
              <a:t>, </a:t>
            </a:r>
            <a:r>
              <a:rPr lang="en-US" sz="2000" b="1" i="1" dirty="0" err="1">
                <a:solidFill>
                  <a:srgbClr val="CC6600"/>
                </a:solidFill>
              </a:rPr>
              <a:t>X.Llopart</a:t>
            </a:r>
            <a:r>
              <a:rPr lang="en-US" sz="2000" b="1" i="1" dirty="0">
                <a:solidFill>
                  <a:srgbClr val="CC6600"/>
                </a:solidFill>
              </a:rPr>
              <a:t> , </a:t>
            </a:r>
            <a:r>
              <a:rPr lang="en-US" sz="2000" b="1" i="1" dirty="0">
                <a:solidFill>
                  <a:schemeClr val="hlink"/>
                </a:solidFill>
              </a:rPr>
              <a:t>CERN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CC6600"/>
                </a:solidFill>
              </a:rPr>
              <a:t>S. </a:t>
            </a:r>
            <a:r>
              <a:rPr lang="en-US" sz="2000" b="1" i="1" dirty="0" err="1">
                <a:solidFill>
                  <a:srgbClr val="CC6600"/>
                </a:solidFill>
              </a:rPr>
              <a:t>Pospisil</a:t>
            </a:r>
            <a:r>
              <a:rPr lang="en-US" sz="2000" b="1" i="1" dirty="0">
                <a:solidFill>
                  <a:srgbClr val="CC6600"/>
                </a:solidFill>
              </a:rPr>
              <a:t>, </a:t>
            </a:r>
            <a:r>
              <a:rPr lang="en-US" sz="2000" b="1" i="1" dirty="0">
                <a:solidFill>
                  <a:schemeClr val="hlink"/>
                </a:solidFill>
              </a:rPr>
              <a:t>IEAP, Prague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CC6600"/>
                </a:solidFill>
              </a:rPr>
              <a:t>V. </a:t>
            </a:r>
            <a:r>
              <a:rPr lang="en-US" sz="2000" b="1" i="1" dirty="0" err="1">
                <a:solidFill>
                  <a:srgbClr val="CC6600"/>
                </a:solidFill>
              </a:rPr>
              <a:t>Storizhko</a:t>
            </a:r>
            <a:r>
              <a:rPr lang="en-US" sz="2000" b="1" i="1" dirty="0">
                <a:solidFill>
                  <a:srgbClr val="CC6600"/>
                </a:solidFill>
              </a:rPr>
              <a:t>, V. </a:t>
            </a:r>
            <a:r>
              <a:rPr lang="en-US" sz="2000" b="1" i="1" dirty="0" err="1">
                <a:solidFill>
                  <a:srgbClr val="CC6600"/>
                </a:solidFill>
              </a:rPr>
              <a:t>Eremenko</a:t>
            </a:r>
            <a:r>
              <a:rPr lang="en-US" sz="2000" b="1" i="1" dirty="0">
                <a:solidFill>
                  <a:srgbClr val="CC6600"/>
                </a:solidFill>
              </a:rPr>
              <a:t>, S. </a:t>
            </a:r>
            <a:r>
              <a:rPr lang="en-US" sz="2000" b="1" i="1" dirty="0" err="1">
                <a:solidFill>
                  <a:srgbClr val="CC6600"/>
                </a:solidFill>
              </a:rPr>
              <a:t>Homenko</a:t>
            </a:r>
            <a:r>
              <a:rPr lang="en-US" sz="2000" b="1" i="1" dirty="0">
                <a:solidFill>
                  <a:srgbClr val="CC6600"/>
                </a:solidFill>
              </a:rPr>
              <a:t>, A. </a:t>
            </a:r>
            <a:r>
              <a:rPr lang="en-US" sz="2000" b="1" i="1" dirty="0" err="1">
                <a:solidFill>
                  <a:srgbClr val="CC6600"/>
                </a:solidFill>
              </a:rPr>
              <a:t>Shelekhov</a:t>
            </a:r>
            <a:r>
              <a:rPr lang="en-US" sz="2000" b="1" i="1" dirty="0">
                <a:solidFill>
                  <a:srgbClr val="CC6600"/>
                </a:solidFill>
              </a:rPr>
              <a:t>, </a:t>
            </a:r>
            <a:r>
              <a:rPr lang="en-US" sz="2000" b="1" i="1" dirty="0">
                <a:solidFill>
                  <a:schemeClr val="hlink"/>
                </a:solidFill>
              </a:rPr>
              <a:t>IAP NASU, Sumy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CC6600"/>
                </a:solidFill>
              </a:rPr>
              <a:t>Y. </a:t>
            </a:r>
            <a:r>
              <a:rPr lang="en-US" sz="2000" b="1" i="1" dirty="0" err="1">
                <a:solidFill>
                  <a:srgbClr val="CC6600"/>
                </a:solidFill>
              </a:rPr>
              <a:t>Prezado</a:t>
            </a:r>
            <a:r>
              <a:rPr lang="en-US" sz="2000" b="1" i="1" dirty="0">
                <a:solidFill>
                  <a:srgbClr val="CC6600"/>
                </a:solidFill>
              </a:rPr>
              <a:t>, M. </a:t>
            </a:r>
            <a:r>
              <a:rPr lang="en-US" sz="2000" b="1" i="1" dirty="0" err="1">
                <a:solidFill>
                  <a:srgbClr val="CC6600"/>
                </a:solidFill>
              </a:rPr>
              <a:t>Renier</a:t>
            </a:r>
            <a:r>
              <a:rPr lang="en-US" sz="2000" b="1" i="1" dirty="0">
                <a:solidFill>
                  <a:schemeClr val="hlink"/>
                </a:solidFill>
              </a:rPr>
              <a:t> (ESRF).</a:t>
            </a:r>
          </a:p>
          <a:p>
            <a:pPr>
              <a:lnSpc>
                <a:spcPct val="80000"/>
              </a:lnSpc>
            </a:pPr>
            <a:r>
              <a:rPr lang="en-US" sz="2000" b="1" i="1" dirty="0" smtClean="0">
                <a:solidFill>
                  <a:srgbClr val="CC6600"/>
                </a:solidFill>
              </a:rPr>
              <a:t>A</a:t>
            </a:r>
            <a:r>
              <a:rPr lang="en-US" sz="2000" b="1" i="1" dirty="0">
                <a:solidFill>
                  <a:srgbClr val="CC6600"/>
                </a:solidFill>
              </a:rPr>
              <a:t>. </a:t>
            </a:r>
            <a:r>
              <a:rPr lang="en-US" sz="2000" b="1" i="1" dirty="0" err="1">
                <a:solidFill>
                  <a:srgbClr val="CC6600"/>
                </a:solidFill>
              </a:rPr>
              <a:t>Chaus</a:t>
            </a:r>
            <a:r>
              <a:rPr lang="en-US" sz="2000" b="1" i="1" dirty="0">
                <a:solidFill>
                  <a:srgbClr val="CC6600"/>
                </a:solidFill>
              </a:rPr>
              <a:t>,</a:t>
            </a:r>
            <a:r>
              <a:rPr lang="en-US" sz="2000" b="1" dirty="0">
                <a:solidFill>
                  <a:srgbClr val="CC6600"/>
                </a:solidFill>
              </a:rPr>
              <a:t> </a:t>
            </a:r>
            <a:r>
              <a:rPr lang="en-US" sz="2000" b="1" i="1" dirty="0" err="1">
                <a:solidFill>
                  <a:srgbClr val="CC6600"/>
                </a:solidFill>
              </a:rPr>
              <a:t>O.Kovalchuk</a:t>
            </a:r>
            <a:r>
              <a:rPr lang="en-US" sz="2000" b="1" i="1" dirty="0">
                <a:solidFill>
                  <a:srgbClr val="CC6600"/>
                </a:solidFill>
              </a:rPr>
              <a:t>, O. </a:t>
            </a:r>
            <a:r>
              <a:rPr lang="en-US" sz="2000" b="1" i="1" dirty="0" err="1">
                <a:solidFill>
                  <a:srgbClr val="CC6600"/>
                </a:solidFill>
              </a:rPr>
              <a:t>Okhrimenko</a:t>
            </a:r>
            <a:r>
              <a:rPr lang="en-US" sz="2000" b="1" i="1" dirty="0">
                <a:solidFill>
                  <a:srgbClr val="CC6600"/>
                </a:solidFill>
              </a:rPr>
              <a:t>, D. </a:t>
            </a:r>
            <a:r>
              <a:rPr lang="en-US" sz="2000" b="1" i="1" dirty="0" err="1">
                <a:solidFill>
                  <a:srgbClr val="CC6600"/>
                </a:solidFill>
              </a:rPr>
              <a:t>Storozhik</a:t>
            </a:r>
            <a:r>
              <a:rPr lang="en-US" sz="2000" b="1" i="1" dirty="0">
                <a:solidFill>
                  <a:srgbClr val="CC6600"/>
                </a:solidFill>
              </a:rPr>
              <a:t>, </a:t>
            </a:r>
            <a:r>
              <a:rPr lang="en-US" sz="2000" b="1" i="1" dirty="0">
                <a:solidFill>
                  <a:schemeClr val="hlink"/>
                </a:solidFill>
              </a:rPr>
              <a:t>INR NASU, Kiev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i="1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US" sz="2000" b="1" i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HERA-B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7518-4906-4100-99F5-BA53F67C6F5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85" y="1600200"/>
            <a:ext cx="63262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10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5837-468C-4906-BAD0-8A7C2266000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6" y="457201"/>
            <a:ext cx="8048363" cy="564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38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7127-610E-4BF1-8A11-EDFBE18020B2}" type="slidenum">
              <a:rPr lang="ru-RU"/>
              <a:pPr/>
              <a:t>6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/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40458C"/>
                </a:solidFill>
                <a:latin typeface="Comic Sans MS" pitchFamily="66" charset="0"/>
              </a:rPr>
              <a:t>The EURISOL-NET</a:t>
            </a:r>
            <a:endParaRPr lang="ru-RU" sz="1400">
              <a:solidFill>
                <a:srgbClr val="40458C"/>
              </a:solidFill>
              <a:latin typeface="Comic Sans MS" pitchFamily="66" charset="0"/>
            </a:endParaRPr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8239C69D-90CD-4382-AFE9-D13A350427D2}" type="slidenum">
              <a:rPr lang="ru-RU" sz="1400">
                <a:solidFill>
                  <a:srgbClr val="40458C"/>
                </a:solidFill>
                <a:latin typeface="Comic Sans MS" pitchFamily="66" charset="0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400">
              <a:solidFill>
                <a:srgbClr val="40458C"/>
              </a:solidFill>
              <a:latin typeface="Comic Sans MS" pitchFamily="66" charset="0"/>
            </a:endParaRPr>
          </a:p>
        </p:txBody>
      </p:sp>
      <p:pic>
        <p:nvPicPr>
          <p:cNvPr id="44036" name="Picture 3" descr="hb-4tar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713"/>
            <a:ext cx="52197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163513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Metal Detectors at HERA-B</a:t>
            </a:r>
            <a:endParaRPr lang="ru-RU" sz="2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5148263" y="1227138"/>
            <a:ext cx="36004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000" b="1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Proton beam 920 GeV.</a:t>
            </a:r>
          </a:p>
          <a:p>
            <a:pPr algn="just"/>
            <a:endParaRPr lang="en-US" sz="2000" b="1">
              <a:solidFill>
                <a:srgbClr val="CC33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sz="2000">
                <a:latin typeface="Tahoma" pitchFamily="34" charset="0"/>
                <a:cs typeface="Tahoma" pitchFamily="34" charset="0"/>
              </a:rPr>
              <a:t>Illustration of the equalization of the Interaction rates among 4 IPs by means of the Metal Detectors-Targets. </a:t>
            </a:r>
          </a:p>
          <a:p>
            <a:pPr algn="just"/>
            <a:endParaRPr lang="en-US" sz="200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sz="2000">
                <a:latin typeface="Tahoma" pitchFamily="34" charset="0"/>
                <a:cs typeface="Tahoma" pitchFamily="34" charset="0"/>
              </a:rPr>
              <a:t>Shown are number of events reconstructed by Vertex Detector (~ 25 % pro target).</a:t>
            </a:r>
            <a:endParaRPr lang="ru-RU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AFA28ADD-2D36-469B-ABD8-819629FF5381}" type="datetime1">
              <a:rPr lang="ru-RU" sz="1400">
                <a:solidFill>
                  <a:srgbClr val="40458C"/>
                </a:solidFill>
                <a:latin typeface="Comic Sans MS" pitchFamily="66" charset="0"/>
              </a:rPr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23.05.2013</a:t>
            </a:fld>
            <a:endParaRPr lang="ru-RU" sz="1400">
              <a:solidFill>
                <a:srgbClr val="40458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11430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</a:rPr>
              <a:t>MFD </a:t>
            </a:r>
            <a:r>
              <a:rPr lang="uk-UA" sz="2800" b="1" dirty="0" err="1">
                <a:solidFill>
                  <a:srgbClr val="C00000"/>
                </a:solidFill>
              </a:rPr>
              <a:t>at</a:t>
            </a:r>
            <a:r>
              <a:rPr lang="uk-UA" sz="2800" b="1" dirty="0">
                <a:solidFill>
                  <a:srgbClr val="C00000"/>
                </a:solidFill>
              </a:rPr>
              <a:t> HERA-B. </a:t>
            </a:r>
            <a:br>
              <a:rPr lang="uk-UA" sz="2800" b="1" dirty="0">
                <a:solidFill>
                  <a:srgbClr val="C00000"/>
                </a:solidFill>
              </a:rPr>
            </a:br>
            <a:r>
              <a:rPr lang="uk-UA" sz="2800" b="1" dirty="0" err="1">
                <a:solidFill>
                  <a:srgbClr val="C00000"/>
                </a:solidFill>
              </a:rPr>
              <a:t>Luminosity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 err="1">
                <a:solidFill>
                  <a:srgbClr val="C00000"/>
                </a:solidFill>
              </a:rPr>
              <a:t>and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 err="1">
                <a:solidFill>
                  <a:srgbClr val="C00000"/>
                </a:solidFill>
              </a:rPr>
              <a:t>background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 err="1">
                <a:solidFill>
                  <a:srgbClr val="C00000"/>
                </a:solidFill>
              </a:rPr>
              <a:t>monitoring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7518-4906-4100-99F5-BA53F67C6F5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306170" cy="46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19" y="2209800"/>
            <a:ext cx="5053494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23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43840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Multi-</a:t>
            </a:r>
            <a:r>
              <a:rPr lang="uk-UA" sz="3200" b="1" dirty="0" err="1" smtClean="0">
                <a:solidFill>
                  <a:srgbClr val="C00000"/>
                </a:solidFill>
              </a:rPr>
              <a:t>layer</a:t>
            </a: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</a:rPr>
              <a:t>structure</a:t>
            </a: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br>
              <a:rPr lang="uk-UA" sz="3200" b="1" dirty="0" smtClean="0">
                <a:solidFill>
                  <a:srgbClr val="C00000"/>
                </a:solidFill>
              </a:rPr>
            </a:br>
            <a:r>
              <a:rPr lang="uk-UA" sz="3200" b="1" dirty="0" err="1" smtClean="0">
                <a:solidFill>
                  <a:srgbClr val="C00000"/>
                </a:solidFill>
              </a:rPr>
              <a:t>of</a:t>
            </a: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</a:rPr>
              <a:t>Metal</a:t>
            </a: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</a:rPr>
              <a:t>Foil</a:t>
            </a: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</a:rPr>
              <a:t>detector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166704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7518-4906-4100-99F5-BA53F67C6F5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799"/>
            <a:ext cx="3124200" cy="442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873748"/>
            <a:ext cx="285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HERA-B. </a:t>
            </a:r>
            <a:r>
              <a:rPr lang="uk-UA" dirty="0" err="1" smtClean="0"/>
              <a:t>Vertex</a:t>
            </a:r>
            <a:r>
              <a:rPr lang="uk-UA" dirty="0" smtClean="0"/>
              <a:t> </a:t>
            </a:r>
            <a:r>
              <a:rPr lang="uk-UA" dirty="0" err="1" smtClean="0"/>
              <a:t>detector</a:t>
            </a:r>
            <a:r>
              <a:rPr lang="uk-UA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866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uk-UA" sz="2800" b="1" dirty="0" err="1" smtClean="0">
                <a:solidFill>
                  <a:srgbClr val="C00000"/>
                </a:solidFill>
              </a:rPr>
              <a:t>Performance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of</a:t>
            </a:r>
            <a:r>
              <a:rPr lang="uk-UA" sz="2800" b="1" dirty="0" smtClean="0">
                <a:solidFill>
                  <a:srgbClr val="C00000"/>
                </a:solidFill>
              </a:rPr>
              <a:t> MFD </a:t>
            </a:r>
            <a:r>
              <a:rPr lang="uk-UA" sz="2800" b="1" dirty="0" err="1" smtClean="0">
                <a:solidFill>
                  <a:srgbClr val="C00000"/>
                </a:solidFill>
              </a:rPr>
              <a:t>at</a:t>
            </a:r>
            <a:r>
              <a:rPr lang="uk-UA" sz="2800" b="1" dirty="0" smtClean="0">
                <a:solidFill>
                  <a:srgbClr val="C00000"/>
                </a:solidFill>
              </a:rPr>
              <a:t> HERA-B.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err="1" smtClean="0">
                <a:solidFill>
                  <a:srgbClr val="C00000"/>
                </a:solidFill>
              </a:rPr>
              <a:t>Luminosity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and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background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monitoring</a:t>
            </a:r>
            <a:endParaRPr lang="uk-UA" sz="28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28" y="1600200"/>
            <a:ext cx="4105744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7518-4906-4100-99F5-BA53F67C6F5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4371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1453</Words>
  <Application>Microsoft Office PowerPoint</Application>
  <PresentationFormat>Экран (4:3)</PresentationFormat>
  <Paragraphs>270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Metal Foil Detectors  for Beam monitoring  at HERA-B and LHCb </vt:lpstr>
      <vt:lpstr>Презентация PowerPoint</vt:lpstr>
      <vt:lpstr>Презентация PowerPoint</vt:lpstr>
      <vt:lpstr>HERA-B</vt:lpstr>
      <vt:lpstr>Презентация PowerPoint</vt:lpstr>
      <vt:lpstr>Презентация PowerPoint</vt:lpstr>
      <vt:lpstr>MFD at HERA-B.  Luminosity and background monitoring</vt:lpstr>
      <vt:lpstr>Multi-layer structure  of Metal Foil detector</vt:lpstr>
      <vt:lpstr>Performance of MFD at HERA-B.  Luminosity and background monitoring</vt:lpstr>
      <vt:lpstr>Презентация PowerPoint</vt:lpstr>
      <vt:lpstr>MFD technology  for  Radiation Monitoring System   at LHCb</vt:lpstr>
      <vt:lpstr>Metal Microstrip-Detectors  (MMDs)</vt:lpstr>
      <vt:lpstr>Презентация PowerPoint</vt:lpstr>
      <vt:lpstr>Metal Micro Detectors  for BPM</vt:lpstr>
      <vt:lpstr>MMD @  DIAMOND - UK </vt:lpstr>
      <vt:lpstr>3 MeV Proton beam profile.  Tandem-generator at INR (Kiev). </vt:lpstr>
      <vt:lpstr>TimePix – металевий детектор</vt:lpstr>
      <vt:lpstr>Презентация PowerPoint</vt:lpstr>
      <vt:lpstr>TimePix (METAL-2) in the focal plane of the laser mass-spectrometer</vt:lpstr>
      <vt:lpstr>MMD @  ESRF - France/Grenoble </vt:lpstr>
      <vt:lpstr>TimePix (Metal) and Gafchromic films  measuring dose distribution  at the Bio-medical beamline ID17  (ESRF, Grenoble, November 2010).</vt:lpstr>
      <vt:lpstr>MMD could be helpful in Particle Therapy</vt:lpstr>
      <vt:lpstr>Metal TimePix detector performance  at the Bio-medical beamline ID17  (ESRF, Grenoble, November 2010)</vt:lpstr>
      <vt:lpstr>Metal TimePix detector performance  at the Bio-medical beamline ID17  (ESRF, Grenoble, November 2010)</vt:lpstr>
      <vt:lpstr>Metal Microstrip-Detector bump-bonded to TimePix -Radiation Hard Assembly </vt:lpstr>
      <vt:lpstr>Current Technical data</vt:lpstr>
      <vt:lpstr>Current Technical data</vt:lpstr>
      <vt:lpstr>Metal Micro Detectors  for BPM</vt:lpstr>
      <vt:lpstr>Conclusions</vt:lpstr>
      <vt:lpstr>Conclusions.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Гость</cp:lastModifiedBy>
  <cp:revision>24</cp:revision>
  <cp:lastPrinted>1601-01-01T00:00:00Z</cp:lastPrinted>
  <dcterms:created xsi:type="dcterms:W3CDTF">1601-01-01T00:00:00Z</dcterms:created>
  <dcterms:modified xsi:type="dcterms:W3CDTF">2013-05-23T09:44:31Z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