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2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04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51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5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61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8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02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98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02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2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1F9E-BA80-2C49-84BD-FA807B682CAA}" type="datetimeFigureOut">
              <a:rPr lang="fr-FR" smtClean="0"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5F74-4A91-3646-87D9-C86571C4D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1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 smtClean="0"/>
              <a:t>LATMOS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Réunion GT SPU Traitement de données spatiales</a:t>
            </a:r>
            <a:endParaRPr lang="fr-FR" dirty="0"/>
          </a:p>
        </p:txBody>
      </p:sp>
      <p:pic>
        <p:nvPicPr>
          <p:cNvPr id="4" name="Image 3" descr="LATMOS_600x2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1" y="242654"/>
            <a:ext cx="1828800" cy="661416"/>
          </a:xfrm>
          <a:prstGeom prst="rect">
            <a:avLst/>
          </a:prstGeom>
        </p:spPr>
      </p:pic>
      <p:pic>
        <p:nvPicPr>
          <p:cNvPr id="5" name="Image 4" descr="logoins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792" y="205570"/>
            <a:ext cx="1579880" cy="698500"/>
          </a:xfrm>
          <a:prstGeom prst="rect">
            <a:avLst/>
          </a:prstGeom>
        </p:spPr>
      </p:pic>
      <p:pic>
        <p:nvPicPr>
          <p:cNvPr id="6" name="Image 5" descr="upmc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09" y="6176910"/>
            <a:ext cx="1276350" cy="444500"/>
          </a:xfrm>
          <a:prstGeom prst="rect">
            <a:avLst/>
          </a:prstGeom>
        </p:spPr>
      </p:pic>
      <p:pic>
        <p:nvPicPr>
          <p:cNvPr id="7" name="Image 6" descr="uvsq_new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79" y="5887721"/>
            <a:ext cx="1785823" cy="64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2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705"/>
            <a:ext cx="8229600" cy="62758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Surfaces:</a:t>
            </a:r>
          </a:p>
          <a:p>
            <a:pPr lvl="1"/>
            <a:r>
              <a:rPr lang="fr-FR" dirty="0" smtClean="0"/>
              <a:t>SAR – traitement d’image</a:t>
            </a:r>
          </a:p>
          <a:p>
            <a:pPr lvl="1"/>
            <a:r>
              <a:rPr lang="fr-FR" dirty="0" smtClean="0"/>
              <a:t>Responsabilité de la c</a:t>
            </a:r>
            <a:r>
              <a:rPr lang="fr-FR" dirty="0" smtClean="0"/>
              <a:t>haine </a:t>
            </a:r>
            <a:r>
              <a:rPr lang="fr-FR" dirty="0" smtClean="0"/>
              <a:t>de traitement CFOSAT (inversion de données radar – </a:t>
            </a:r>
            <a:r>
              <a:rPr lang="fr-FR" dirty="0" smtClean="0"/>
              <a:t>traitement du </a:t>
            </a:r>
            <a:r>
              <a:rPr lang="fr-FR" dirty="0" err="1" smtClean="0"/>
              <a:t>speckle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Atmosphère: </a:t>
            </a:r>
          </a:p>
          <a:p>
            <a:pPr lvl="1"/>
            <a:r>
              <a:rPr lang="fr-FR" dirty="0" smtClean="0"/>
              <a:t>Nuages/précipitation/Vapeur d’eau</a:t>
            </a:r>
          </a:p>
          <a:p>
            <a:pPr lvl="2"/>
            <a:r>
              <a:rPr lang="fr-FR" dirty="0" smtClean="0"/>
              <a:t>Synergie instrumentale (</a:t>
            </a:r>
            <a:r>
              <a:rPr lang="fr-FR" dirty="0" err="1" smtClean="0"/>
              <a:t>CloudSat</a:t>
            </a:r>
            <a:r>
              <a:rPr lang="fr-FR" dirty="0" smtClean="0"/>
              <a:t>-CALIPSO-AQUA) – responsables des produits nominaux (IIR-CALIPSO) et produits synergiques (DARDAR)</a:t>
            </a:r>
          </a:p>
          <a:p>
            <a:pPr lvl="2"/>
            <a:r>
              <a:rPr lang="fr-FR" dirty="0" err="1" smtClean="0"/>
              <a:t>Megha</a:t>
            </a:r>
            <a:r>
              <a:rPr lang="fr-FR" dirty="0" smtClean="0"/>
              <a:t>-tropiques (Précipitations et Vapeur d’eau</a:t>
            </a:r>
            <a:r>
              <a:rPr lang="fr-FR" dirty="0" smtClean="0"/>
              <a:t>) -  </a:t>
            </a:r>
            <a:r>
              <a:rPr lang="fr-FR" dirty="0" smtClean="0"/>
              <a:t>responsable des chaines de </a:t>
            </a:r>
            <a:r>
              <a:rPr lang="fr-FR" dirty="0" smtClean="0"/>
              <a:t>traitement</a:t>
            </a:r>
            <a:endParaRPr lang="fr-FR" dirty="0" smtClean="0"/>
          </a:p>
          <a:p>
            <a:pPr lvl="2"/>
            <a:r>
              <a:rPr lang="fr-FR" dirty="0" smtClean="0"/>
              <a:t>Traitement de données sol (longues séries temporelles)</a:t>
            </a:r>
          </a:p>
          <a:p>
            <a:pPr lvl="1"/>
            <a:r>
              <a:rPr lang="fr-FR" dirty="0" smtClean="0"/>
              <a:t>Composition</a:t>
            </a:r>
          </a:p>
          <a:p>
            <a:pPr lvl="2"/>
            <a:r>
              <a:rPr lang="fr-FR" dirty="0" smtClean="0"/>
              <a:t>IASI: sondeur infrarouge,  </a:t>
            </a:r>
            <a:r>
              <a:rPr lang="fr-FR" dirty="0" err="1" smtClean="0"/>
              <a:t>spectro</a:t>
            </a:r>
            <a:r>
              <a:rPr lang="fr-FR" dirty="0" smtClean="0"/>
              <a:t> IR: transfert radiatif / spectroscopie – fusion de données</a:t>
            </a:r>
          </a:p>
          <a:p>
            <a:pPr lvl="3"/>
            <a:r>
              <a:rPr lang="fr-FR" dirty="0" smtClean="0"/>
              <a:t>Développement algorithmique / retraitement</a:t>
            </a:r>
          </a:p>
          <a:p>
            <a:pPr lvl="3"/>
            <a:r>
              <a:rPr lang="fr-FR" dirty="0" smtClean="0"/>
              <a:t>Chimie et aérosols (données fournies à ETHER)</a:t>
            </a:r>
          </a:p>
          <a:p>
            <a:pPr lvl="3"/>
            <a:r>
              <a:rPr lang="fr-FR" dirty="0" smtClean="0"/>
              <a:t>Lien avec l’assimilation (traitement temps réel)</a:t>
            </a:r>
          </a:p>
          <a:p>
            <a:pPr lvl="2"/>
            <a:r>
              <a:rPr lang="fr-FR" dirty="0" smtClean="0"/>
              <a:t>Sondeurs au limbes (GOMOS) UV et micro-ondes (ODIN)</a:t>
            </a:r>
          </a:p>
          <a:p>
            <a:pPr lvl="1"/>
            <a:r>
              <a:rPr lang="fr-FR" dirty="0" smtClean="0"/>
              <a:t>Vent</a:t>
            </a:r>
          </a:p>
          <a:p>
            <a:pPr lvl="2"/>
            <a:r>
              <a:rPr lang="fr-FR" dirty="0" smtClean="0"/>
              <a:t>Lidar vent AEOLUS /validation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915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705"/>
            <a:ext cx="8229600" cy="62758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Atmosphère </a:t>
            </a:r>
            <a:r>
              <a:rPr lang="fr-FR" dirty="0" smtClean="0">
                <a:solidFill>
                  <a:srgbClr val="FF0000"/>
                </a:solidFill>
              </a:rPr>
              <a:t>Planétaire (Mars et Venus):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sondage </a:t>
            </a:r>
            <a:r>
              <a:rPr lang="fr-FR" dirty="0" smtClean="0"/>
              <a:t>vertical / </a:t>
            </a:r>
            <a:r>
              <a:rPr lang="fr-FR" dirty="0" smtClean="0"/>
              <a:t>sondage aux limbes (IR-UV)</a:t>
            </a:r>
          </a:p>
          <a:p>
            <a:pPr lvl="1"/>
            <a:r>
              <a:rPr lang="fr-FR" dirty="0" smtClean="0"/>
              <a:t>SPICAM/SPICAV – </a:t>
            </a:r>
            <a:r>
              <a:rPr lang="fr-FR" dirty="0" err="1" smtClean="0"/>
              <a:t>spectro</a:t>
            </a:r>
            <a:r>
              <a:rPr lang="fr-FR" dirty="0" smtClean="0"/>
              <a:t> UV et IR (nadir et limbes)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données </a:t>
            </a:r>
            <a:r>
              <a:rPr lang="fr-FR" dirty="0" smtClean="0"/>
              <a:t>fournies à terme aux </a:t>
            </a:r>
            <a:r>
              <a:rPr lang="fr-FR" dirty="0" smtClean="0"/>
              <a:t>agences spatiales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Très récemment, mesures </a:t>
            </a:r>
            <a:r>
              <a:rPr lang="fr-FR" dirty="0" smtClean="0"/>
              <a:t>hyper-spectrales : </a:t>
            </a:r>
            <a:r>
              <a:rPr lang="fr-FR" dirty="0" smtClean="0"/>
              <a:t>gros volume de données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Communs à tous: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Exploitation/développement de capteurs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Développement algorithmique/synergie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Traitements statistiques </a:t>
            </a:r>
          </a:p>
        </p:txBody>
      </p:sp>
    </p:spTree>
    <p:extLst>
      <p:ext uri="{BB962C8B-B14F-4D97-AF65-F5344CB8AC3E}">
        <p14:creationId xmlns:p14="http://schemas.microsoft.com/office/powerpoint/2010/main" val="280867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159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LATMOS</vt:lpstr>
      <vt:lpstr>Présentation PowerPoint</vt:lpstr>
      <vt:lpstr>Présentation PowerPoint</vt:lpstr>
    </vt:vector>
  </TitlesOfParts>
  <Company>LATMOS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Delanoë</dc:creator>
  <cp:lastModifiedBy>Valérie Ciarletti</cp:lastModifiedBy>
  <cp:revision>69</cp:revision>
  <dcterms:created xsi:type="dcterms:W3CDTF">2014-05-12T09:11:45Z</dcterms:created>
  <dcterms:modified xsi:type="dcterms:W3CDTF">2014-05-12T14:39:54Z</dcterms:modified>
</cp:coreProperties>
</file>