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87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93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356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19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81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87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897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5460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38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94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05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22174-B21A-485F-8E00-1129D6B7FD08}" type="datetimeFigureOut">
              <a:rPr lang="fr-FR" smtClean="0"/>
              <a:pPr/>
              <a:t>12/05/2014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2F27-8670-43EE-9430-BD1ECED2A79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20688"/>
            <a:ext cx="9144000" cy="6237312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Black" panose="020B0A04020102020204" pitchFamily="34" charset="0"/>
              </a:rPr>
              <a:t>Traitement et exploitation de données satellitaires LSCE</a:t>
            </a:r>
          </a:p>
          <a:p>
            <a:pPr algn="ctr"/>
            <a:r>
              <a:rPr lang="fr-FR" sz="2000" dirty="0" smtClean="0">
                <a:latin typeface="Arial Black" panose="020B0A04020102020204" pitchFamily="34" charset="0"/>
              </a:rPr>
              <a:t>Thématique : </a:t>
            </a:r>
            <a:r>
              <a:rPr lang="fr-FR" sz="2000" dirty="0" smtClean="0">
                <a:latin typeface="Arial Black" panose="020B0A04020102020204" pitchFamily="34" charset="0"/>
              </a:rPr>
              <a:t>Biosphère continentale</a:t>
            </a:r>
            <a:endParaRPr lang="fr-FR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55773"/>
              </p:ext>
            </p:extLst>
          </p:nvPr>
        </p:nvGraphicFramePr>
        <p:xfrm>
          <a:off x="0" y="728700"/>
          <a:ext cx="3167844" cy="944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67844"/>
              </a:tblGrid>
              <a:tr h="360040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Domaine spectral</a:t>
                      </a:r>
                      <a:endParaRPr lang="fr-F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Optique (solaire, thermique)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Microondes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91052"/>
              </p:ext>
            </p:extLst>
          </p:nvPr>
        </p:nvGraphicFramePr>
        <p:xfrm>
          <a:off x="4427984" y="728700"/>
          <a:ext cx="4716016" cy="10081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16016"/>
              </a:tblGrid>
              <a:tr h="36658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Instruments</a:t>
                      </a:r>
                      <a:endParaRPr lang="fr-F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MODIS, AVHRR, SPOT-VGT,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GOSAT, GOME2, </a:t>
                      </a:r>
                      <a:r>
                        <a:rPr lang="fr-F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Meteosat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SSM/I,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SPOT, PLEIADES, </a:t>
                      </a:r>
                      <a:r>
                        <a:rPr lang="fr-F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Landsat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...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505674"/>
              </p:ext>
            </p:extLst>
          </p:nvPr>
        </p:nvGraphicFramePr>
        <p:xfrm>
          <a:off x="1187624" y="2074767"/>
          <a:ext cx="6768752" cy="25423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68752"/>
              </a:tblGrid>
              <a:tr h="343675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Produits</a:t>
                      </a:r>
                      <a:endParaRPr lang="fr-F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6605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Réflectances</a:t>
                      </a:r>
                    </a:p>
                    <a:p>
                      <a:r>
                        <a:rPr lang="fr-F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Normalized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Difference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Vegetation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</a:t>
                      </a:r>
                    </a:p>
                    <a:p>
                      <a:r>
                        <a:rPr lang="fr-F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Enhanced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Vegetation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Index</a:t>
                      </a:r>
                    </a:p>
                    <a:p>
                      <a:r>
                        <a:rPr lang="fr-F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Leaf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Index</a:t>
                      </a:r>
                    </a:p>
                    <a:p>
                      <a:r>
                        <a:rPr lang="fr-F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Solar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Induced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Fluorescence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Températures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surface</a:t>
                      </a:r>
                    </a:p>
                    <a:p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Occupation des sols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Phénologie (Start of </a:t>
                      </a:r>
                      <a:r>
                        <a:rPr lang="fr-F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Season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End Of </a:t>
                      </a:r>
                      <a:r>
                        <a:rPr lang="fr-F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Season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fr-F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Growing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Season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fr-FR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914279"/>
              </p:ext>
            </p:extLst>
          </p:nvPr>
        </p:nvGraphicFramePr>
        <p:xfrm>
          <a:off x="3995936" y="5151645"/>
          <a:ext cx="5148065" cy="17063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48065"/>
              </a:tblGrid>
              <a:tr h="332064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Traitements</a:t>
                      </a:r>
                      <a:endParaRPr lang="fr-F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0595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Corrections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directionnelles</a:t>
                      </a:r>
                    </a:p>
                    <a:p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Corrections atmosphériques</a:t>
                      </a:r>
                    </a:p>
                    <a:p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Traitement d’images</a:t>
                      </a:r>
                    </a:p>
                    <a:p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Changement d’échelle 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fr-F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aggrégation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/ </a:t>
                      </a:r>
                      <a:r>
                        <a:rPr lang="fr-F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désaggrégation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Filtrage /  Assimilation des données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075295"/>
              </p:ext>
            </p:extLst>
          </p:nvPr>
        </p:nvGraphicFramePr>
        <p:xfrm>
          <a:off x="0" y="5812635"/>
          <a:ext cx="3599892" cy="10453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99892"/>
              </a:tblGrid>
              <a:tr h="149736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Collaborations </a:t>
                      </a:r>
                      <a:r>
                        <a:rPr lang="fr-FR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UPSay</a:t>
                      </a:r>
                      <a:endParaRPr lang="fr-F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605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IPSL (LMD, LATMOS, LOCEAN, …) </a:t>
                      </a:r>
                    </a:p>
                    <a:p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venir : ESE,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Télécom </a:t>
                      </a:r>
                      <a:r>
                        <a:rPr lang="fr-FR" sz="1600" baseline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ParisTech</a:t>
                      </a: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fr-FR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…</a:t>
                      </a:r>
                      <a:endParaRPr lang="fr-F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51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atmos-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latin typeface="Arial Black" panose="020B0A04020102020204" pitchFamily="34" charset="0"/>
              </a:rPr>
              <a:t>Traitement et exploitation de données satellitaires LSCE</a:t>
            </a:r>
          </a:p>
          <a:p>
            <a:pPr algn="ctr"/>
            <a:r>
              <a:rPr lang="fr-FR" sz="2000" dirty="0" smtClean="0">
                <a:latin typeface="Arial Black" panose="020B0A04020102020204" pitchFamily="34" charset="0"/>
              </a:rPr>
              <a:t>Thématique : Composition atmosphérique</a:t>
            </a:r>
            <a:endParaRPr lang="fr-FR" sz="20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2291052"/>
              </p:ext>
            </p:extLst>
          </p:nvPr>
        </p:nvGraphicFramePr>
        <p:xfrm>
          <a:off x="431540" y="1304764"/>
          <a:ext cx="4716016" cy="1950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16016"/>
              </a:tblGrid>
              <a:tr h="366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GAZ A EFFET</a:t>
                      </a:r>
                      <a:r>
                        <a:rPr lang="fr-FR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SERRE</a:t>
                      </a:r>
                      <a:endParaRPr lang="fr-FR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Instruments/Produits/Traitements</a:t>
                      </a:r>
                      <a:endParaRPr lang="fr-F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1526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SCIAMACHY/CH4</a:t>
                      </a:r>
                    </a:p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IASI/CO</a:t>
                      </a:r>
                    </a:p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OMI /HCHO</a:t>
                      </a:r>
                    </a:p>
                    <a:p>
                      <a:r>
                        <a:rPr lang="fr-FR" sz="1600" dirty="0" smtClean="0">
                          <a:latin typeface="Arial" pitchFamily="34" charset="0"/>
                          <a:cs typeface="Arial" pitchFamily="34" charset="0"/>
                        </a:rPr>
                        <a:t>GOSAT/CH4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Assimilation pour inversion des flux de surface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953250"/>
              </p:ext>
            </p:extLst>
          </p:nvPr>
        </p:nvGraphicFramePr>
        <p:xfrm>
          <a:off x="4139952" y="4005064"/>
          <a:ext cx="4752020" cy="9585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020"/>
              </a:tblGrid>
              <a:tr h="146831"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AEROSOLS</a:t>
                      </a:r>
                      <a:endParaRPr lang="fr-FR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778">
                <a:tc>
                  <a:txBody>
                    <a:bodyPr/>
                    <a:lstStyle/>
                    <a:p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CALIPSO/Profils LIDAR</a:t>
                      </a:r>
                    </a:p>
                    <a:p>
                      <a:r>
                        <a:rPr lang="fr-FR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Evaluation de la modélisation du transport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155</Words>
  <Application>Microsoft Office PowerPoint</Application>
  <PresentationFormat>Affichage à l'écran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Fabienne Maignan</dc:creator>
  <cp:lastModifiedBy>Fabienne Maignan</cp:lastModifiedBy>
  <cp:revision>19</cp:revision>
  <dcterms:created xsi:type="dcterms:W3CDTF">2014-04-30T14:56:10Z</dcterms:created>
  <dcterms:modified xsi:type="dcterms:W3CDTF">2014-05-12T15:14:02Z</dcterms:modified>
</cp:coreProperties>
</file>