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2" r:id="rId2"/>
    <p:sldId id="350" r:id="rId3"/>
    <p:sldId id="400" r:id="rId4"/>
  </p:sldIdLst>
  <p:sldSz cx="9144000" cy="6858000" type="screen4x3"/>
  <p:notesSz cx="7099300" cy="10234613"/>
  <p:custDataLst>
    <p:tags r:id="rId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000090"/>
    <a:srgbClr val="D33816"/>
    <a:srgbClr val="89E0FF"/>
    <a:srgbClr val="57D3FF"/>
    <a:srgbClr val="FBA3E2"/>
    <a:srgbClr val="AE9CC4"/>
    <a:srgbClr val="FFFF66"/>
    <a:srgbClr val="932E9E"/>
    <a:srgbClr val="083088"/>
    <a:srgbClr val="90B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0" autoAdjust="0"/>
    <p:restoredTop sz="93933" autoAdjust="0"/>
  </p:normalViewPr>
  <p:slideViewPr>
    <p:cSldViewPr snapToObjects="1">
      <p:cViewPr>
        <p:scale>
          <a:sx n="60" d="100"/>
          <a:sy n="60" d="100"/>
        </p:scale>
        <p:origin x="-171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55909D45-CC70-4C69-A112-7596C63741D6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9D0ABB93-1904-4318-966F-993AC21DA68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/>
        </p:nvSpPr>
        <p:spPr>
          <a:xfrm>
            <a:off x="-14288" y="6642100"/>
            <a:ext cx="9172576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ahoma"/>
              <a:cs typeface="Tahoma"/>
            </a:endParaRPr>
          </a:p>
        </p:txBody>
      </p:sp>
      <p:pic>
        <p:nvPicPr>
          <p:cNvPr id="5" name="Picture 9" descr="logo_LP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400800"/>
            <a:ext cx="1211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C23EE43-AFBC-415E-B2E1-F68DA89F5FB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FD10-BC44-43C3-B3FE-D8D9E18BD162}" type="datetime1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DF2F-E8A6-41C5-9E18-ABD4FEDAD72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 userDrawn="1"/>
        </p:nvSpPr>
        <p:spPr>
          <a:xfrm>
            <a:off x="457200" y="273050"/>
            <a:ext cx="3008313" cy="11620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500" b="0" cap="small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500">
                <a:latin typeface="Tahoma"/>
                <a:cs typeface="Tahoma"/>
              </a:defRPr>
            </a:lvl2pPr>
            <a:lvl3pPr>
              <a:defRPr sz="25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90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C06B39F-25EA-44B7-84DF-D33BED0314DA}" type="datetime1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25601AF5-2168-4D20-B05C-04CCB4B8FF9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20650" y="3267075"/>
            <a:ext cx="4298950" cy="619125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ahoma"/>
              <a:cs typeface="Tahoma"/>
            </a:endParaRPr>
          </a:p>
        </p:txBody>
      </p:sp>
      <p:sp>
        <p:nvSpPr>
          <p:cNvPr id="6" name="Rectangle 8"/>
          <p:cNvSpPr>
            <a:spLocks/>
          </p:cNvSpPr>
          <p:nvPr userDrawn="1"/>
        </p:nvSpPr>
        <p:spPr>
          <a:xfrm>
            <a:off x="120650" y="76200"/>
            <a:ext cx="4298950" cy="31242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ahoma"/>
              <a:cs typeface="Tahoma"/>
            </a:endParaRPr>
          </a:p>
        </p:txBody>
      </p:sp>
      <p:pic>
        <p:nvPicPr>
          <p:cNvPr id="7" name="Picture 9" descr="logo_LP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1650"/>
            <a:ext cx="1817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828800" y="3276600"/>
            <a:ext cx="25558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chemeClr val="bg1"/>
                </a:solidFill>
                <a:latin typeface="Century Gothic"/>
                <a:ea typeface="Century Gothic" pitchFamily="-65" charset="0"/>
                <a:cs typeface="Century Gothic"/>
              </a:rPr>
              <a:t>Laboratoire de Physique des Plasmas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638"/>
            <a:ext cx="4038600" cy="5851525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0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720486" cy="1447800"/>
          </a:xfrm>
        </p:spPr>
        <p:txBody>
          <a:bodyPr/>
          <a:lstStyle>
            <a:lvl1pPr algn="l">
              <a:defRPr sz="3500" cap="small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E218FBC0-AEBE-4DBB-8454-77C2561CBB7A}" type="datetime1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20567AA4-9589-41B8-84EC-593DB81A839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44450" y="3276600"/>
            <a:ext cx="4298950" cy="3544888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ahoma"/>
              <a:cs typeface="Tahoma"/>
            </a:endParaRPr>
          </a:p>
        </p:txBody>
      </p:sp>
      <p:sp>
        <p:nvSpPr>
          <p:cNvPr id="4" name="Rectangle 6"/>
          <p:cNvSpPr>
            <a:spLocks/>
          </p:cNvSpPr>
          <p:nvPr userDrawn="1"/>
        </p:nvSpPr>
        <p:spPr>
          <a:xfrm>
            <a:off x="44450" y="39688"/>
            <a:ext cx="4298950" cy="316071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ahoma"/>
              <a:cs typeface="Tahoma"/>
            </a:endParaRPr>
          </a:p>
        </p:txBody>
      </p:sp>
      <p:pic>
        <p:nvPicPr>
          <p:cNvPr id="5" name="Picture 9" descr="logo_LP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041650"/>
            <a:ext cx="1817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676400" y="3276600"/>
            <a:ext cx="25558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chemeClr val="bg1"/>
                </a:solidFill>
                <a:latin typeface="Century Gothic"/>
                <a:ea typeface="Century Gothic" pitchFamily="-65" charset="0"/>
                <a:cs typeface="Century Gothic"/>
              </a:rPr>
              <a:t>Laboratoire de Physique des Plasmas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381000" y="38100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>
              <a:defRPr sz="32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eaLnBrk="0" hangingPunct="0">
              <a:defRPr/>
            </a:pPr>
            <a:r>
              <a:rPr lang="en-US" sz="2500" dirty="0" smtClean="0">
                <a:ea typeface="ＭＳ Ｐゴシック" pitchFamily="-65" charset="-128"/>
              </a:rPr>
              <a:t>Click to edit text</a:t>
            </a:r>
            <a:endParaRPr lang="en-US" sz="2500" dirty="0"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657600" cy="2514600"/>
          </a:xfrm>
        </p:spPr>
        <p:txBody>
          <a:bodyPr/>
          <a:lstStyle>
            <a:lvl1pPr algn="l">
              <a:defRPr sz="3500" cap="small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ahoma"/>
                <a:cs typeface="Tahoma"/>
              </a:defRPr>
            </a:lvl1pPr>
          </a:lstStyle>
          <a:p>
            <a:pPr>
              <a:defRPr/>
            </a:pPr>
            <a:fld id="{33777DF4-EABB-4651-AB33-AC5B34FE94EA}" type="datetime1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6C845423-9062-4078-9EBF-4A52FA963A1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6200" y="3267075"/>
            <a:ext cx="8983663" cy="550863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/>
          <p:cNvSpPr>
            <a:spLocks/>
          </p:cNvSpPr>
          <p:nvPr userDrawn="1"/>
        </p:nvSpPr>
        <p:spPr>
          <a:xfrm>
            <a:off x="76200" y="76200"/>
            <a:ext cx="8983663" cy="31242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Picture 9" descr="logo_LP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01963"/>
            <a:ext cx="1817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228600" y="3541713"/>
            <a:ext cx="23256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bg1"/>
                </a:solidFill>
                <a:latin typeface="Century Gothic" pitchFamily="-65" charset="0"/>
                <a:ea typeface="Century Gothic" pitchFamily="-65" charset="0"/>
                <a:cs typeface="Century Gothic" pitchFamily="-65" charset="0"/>
              </a:rPr>
              <a:t>Laboratoire de Physique des Plasmas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95400"/>
            <a:ext cx="7772400" cy="1362075"/>
          </a:xfrm>
        </p:spPr>
        <p:txBody>
          <a:bodyPr anchor="t"/>
          <a:lstStyle>
            <a:lvl1pPr algn="l">
              <a:defRPr sz="3500" b="0" cap="small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43413"/>
            <a:ext cx="777240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rgbClr val="000090"/>
                </a:solidFill>
                <a:latin typeface="Tahoma"/>
                <a:cs typeface="Tahom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906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ahoma"/>
              <a:cs typeface="Tahoma"/>
            </a:endParaRPr>
          </a:p>
        </p:txBody>
      </p:sp>
      <p:pic>
        <p:nvPicPr>
          <p:cNvPr id="5" name="Picture 9" descr="logo_LP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713" y="1074738"/>
            <a:ext cx="12112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56D3A6EB-536F-4807-B110-6134FEAF9E10}" type="datetime1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AB074828-AAE9-49E2-97E3-74B21643241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/>
          </p:cNvSpPr>
          <p:nvPr userDrawn="1"/>
        </p:nvSpPr>
        <p:spPr>
          <a:xfrm>
            <a:off x="-14288" y="6172200"/>
            <a:ext cx="9172576" cy="59531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Picture 9" descr="logo_LP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5867400"/>
            <a:ext cx="1817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12713" y="6437313"/>
            <a:ext cx="23256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>
              <a:defRPr/>
            </a:pPr>
            <a:r>
              <a:rPr lang="fr-FR" sz="900">
                <a:solidFill>
                  <a:schemeClr val="bg1"/>
                </a:solidFill>
                <a:latin typeface="Century Gothic" pitchFamily="-65" charset="0"/>
                <a:ea typeface="Century Gothic" pitchFamily="-65" charset="0"/>
                <a:cs typeface="Century Gothic" pitchFamily="-65" charset="0"/>
              </a:rPr>
              <a:t>Laboratoire de Physique des Plasmas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9AC8FB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9AC8FB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12C24EC7-2D2D-4D3D-A850-FDC95C945D1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/>
          </p:cNvSpPr>
          <p:nvPr userDrawn="1"/>
        </p:nvSpPr>
        <p:spPr>
          <a:xfrm>
            <a:off x="-14288" y="6642100"/>
            <a:ext cx="9172576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Picture 9" descr="logo_LP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400800"/>
            <a:ext cx="1211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E36032EC-C597-4ACD-9A53-81F9F1DC6B6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/>
          </p:cNvSpPr>
          <p:nvPr userDrawn="1"/>
        </p:nvSpPr>
        <p:spPr>
          <a:xfrm>
            <a:off x="-14288" y="1308100"/>
            <a:ext cx="9172576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Picture 9" descr="logo_LP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1211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DF3A4F89-3AEB-4E65-95B9-A1CA6B0DF0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/>
          </p:cNvSpPr>
          <p:nvPr userDrawn="1"/>
        </p:nvSpPr>
        <p:spPr>
          <a:xfrm>
            <a:off x="-14288" y="1308100"/>
            <a:ext cx="9172576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Picture 9" descr="logo_LP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1211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6" name="Rectangle 7"/>
          <p:cNvSpPr>
            <a:spLocks/>
          </p:cNvSpPr>
          <p:nvPr userDrawn="1"/>
        </p:nvSpPr>
        <p:spPr>
          <a:xfrm>
            <a:off x="0" y="6619875"/>
            <a:ext cx="9172575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7A66AE4E-A5F2-4CE1-84D7-602D07921EB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/>
          </p:cNvSpPr>
          <p:nvPr userDrawn="1"/>
        </p:nvSpPr>
        <p:spPr>
          <a:xfrm>
            <a:off x="-14288" y="1308100"/>
            <a:ext cx="9172576" cy="1619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Picture 9" descr="logo_LP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1211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1910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24400" y="1600200"/>
            <a:ext cx="41910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C3E4140B-7CD5-4AAE-8E45-5B373652CD5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1247775" cy="990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9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Picture 9" descr="logo_LPP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71525"/>
            <a:ext cx="1247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5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/>
          <a:lstStyle>
            <a:lvl1pPr>
              <a:defRPr sz="2500">
                <a:latin typeface="Tahoma"/>
                <a:cs typeface="Tahoma"/>
              </a:defRPr>
            </a:lvl1pPr>
            <a:lvl2pPr>
              <a:defRPr sz="2200">
                <a:solidFill>
                  <a:srgbClr val="000090"/>
                </a:solidFill>
                <a:latin typeface="Tahoma"/>
                <a:cs typeface="Tahoma"/>
              </a:defRPr>
            </a:lvl2pPr>
            <a:lvl3pPr>
              <a:defRPr sz="2000">
                <a:solidFill>
                  <a:srgbClr val="000090"/>
                </a:solidFill>
                <a:latin typeface="Tahoma"/>
                <a:cs typeface="Tahoma"/>
              </a:defRPr>
            </a:lvl3pPr>
            <a:lvl4pPr>
              <a:defRPr sz="1800">
                <a:solidFill>
                  <a:srgbClr val="000090"/>
                </a:solidFill>
                <a:latin typeface="Tahoma"/>
                <a:cs typeface="Tahoma"/>
              </a:defRPr>
            </a:lvl4pPr>
            <a:lvl5pPr>
              <a:defRPr sz="1800">
                <a:solidFill>
                  <a:srgbClr val="000090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EBAB42B1-5785-4353-9C88-BF899EFBB9F3}" type="datetime1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5B43E3C5-BA8D-42FF-9CD6-979193C866A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90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fld id="{2AE9D3BB-3207-418B-8531-8A5AC6D38193}" type="datetime1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90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90"/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fld id="{54807B48-B11E-4D5C-98AE-A315B4DDD21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62" r:id="rId10"/>
    <p:sldLayoutId id="2147483672" r:id="rId11"/>
    <p:sldLayoutId id="2147483673" r:id="rId12"/>
    <p:sldLayoutId id="2147483674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000090"/>
          </a:solidFill>
          <a:latin typeface="Tahoma"/>
          <a:ea typeface="ＭＳ Ｐゴシック" pitchFamily="-65" charset="-128"/>
          <a:cs typeface="Tahom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0090"/>
          </a:solidFill>
          <a:latin typeface="Tahoma" pitchFamily="34" charset="0"/>
          <a:ea typeface="ＭＳ Ｐゴシック" pitchFamily="-65" charset="-128"/>
          <a:cs typeface="Tahom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0090"/>
          </a:solidFill>
          <a:latin typeface="Tahoma" pitchFamily="34" charset="0"/>
          <a:ea typeface="ＭＳ Ｐゴシック" pitchFamily="-65" charset="-128"/>
          <a:cs typeface="Tahom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0090"/>
          </a:solidFill>
          <a:latin typeface="Tahoma" pitchFamily="34" charset="0"/>
          <a:ea typeface="ＭＳ Ｐゴシック" pitchFamily="-65" charset="-128"/>
          <a:cs typeface="Tahom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0090"/>
          </a:solidFill>
          <a:latin typeface="Tahoma" pitchFamily="34" charset="0"/>
          <a:ea typeface="ＭＳ Ｐゴシック" pitchFamily="-65" charset="-128"/>
          <a:cs typeface="Tahom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ahoma"/>
          <a:ea typeface="ＭＳ Ｐゴシック" pitchFamily="-65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Tahoma"/>
          <a:ea typeface="ＭＳ Ｐゴシック" pitchFamily="-65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ahoma"/>
          <a:ea typeface="ＭＳ Ｐゴシック" pitchFamily="-65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/>
          <a:ea typeface="ＭＳ Ｐゴシック" pitchFamily="-65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/>
          <a:ea typeface="ＭＳ Ｐゴシック" pitchFamily="-6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" y="1295400"/>
            <a:ext cx="9144000" cy="1362075"/>
          </a:xfrm>
        </p:spPr>
        <p:txBody>
          <a:bodyPr wrap="none" anchor="ctr"/>
          <a:lstStyle/>
          <a:p>
            <a:pPr algn="ctr" eaLnBrk="1" hangingPunct="1">
              <a:spcAft>
                <a:spcPts val="6000"/>
              </a:spcAft>
              <a:defRPr/>
            </a:pPr>
            <a:r>
              <a:rPr lang="fr-FR" sz="4100" dirty="0" smtClean="0"/>
              <a:t>Traitement des </a:t>
            </a:r>
            <a:r>
              <a:rPr lang="fr-FR" sz="4100" dirty="0" err="1" smtClean="0"/>
              <a:t>donnees</a:t>
            </a:r>
            <a:r>
              <a:rPr lang="fr-FR" sz="4100" dirty="0" smtClean="0"/>
              <a:t> spatiales</a:t>
            </a:r>
            <a:br>
              <a:rPr lang="fr-FR" sz="4100" dirty="0" smtClean="0"/>
            </a:br>
            <a:r>
              <a:rPr lang="fr-FR" sz="4100" dirty="0" smtClean="0"/>
              <a:t>au LPP</a:t>
            </a:r>
            <a:r>
              <a:rPr lang="en-US" sz="3200" b="1" dirty="0" smtClean="0">
                <a:latin typeface="Tahoma" pitchFamily="-65" charset="0"/>
                <a:ea typeface="Tahoma" pitchFamily="-65" charset="0"/>
                <a:cs typeface="Tahoma" pitchFamily="-65" charset="0"/>
              </a:rPr>
              <a:t/>
            </a:r>
            <a:br>
              <a:rPr lang="en-US" sz="3200" b="1" dirty="0" smtClean="0">
                <a:latin typeface="Tahoma" pitchFamily="-65" charset="0"/>
                <a:ea typeface="Tahoma" pitchFamily="-65" charset="0"/>
                <a:cs typeface="Tahoma" pitchFamily="-65" charset="0"/>
              </a:rPr>
            </a:br>
            <a:endParaRPr lang="en-US" sz="3000" cap="none" dirty="0" smtClean="0">
              <a:ea typeface="Tahoma" pitchFamily="-65" charset="0"/>
            </a:endParaRPr>
          </a:p>
        </p:txBody>
      </p:sp>
      <p:pic>
        <p:nvPicPr>
          <p:cNvPr id="17413" name="Picture 8" descr="upmc-logotyp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5306" y="6138466"/>
            <a:ext cx="12096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logo-cnrs-n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75" y="5934472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logoPSU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5932091"/>
            <a:ext cx="952499" cy="83343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55576" y="4187825"/>
            <a:ext cx="7772400" cy="1069975"/>
          </a:xfrm>
        </p:spPr>
        <p:txBody>
          <a:bodyPr/>
          <a:lstStyle/>
          <a:p>
            <a:pPr algn="r" eaLnBrk="1" hangingPunct="1"/>
            <a:r>
              <a:rPr lang="en-US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Créé</a:t>
            </a:r>
            <a:r>
              <a:rPr lang="en-US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le 01.01.2009</a:t>
            </a:r>
          </a:p>
          <a:p>
            <a:pPr algn="r" eaLnBrk="1" hangingPunct="1"/>
            <a:r>
              <a:rPr lang="en-US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Direction </a:t>
            </a:r>
            <a:r>
              <a:rPr lang="en-US" b="1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Laurence </a:t>
            </a:r>
            <a:r>
              <a:rPr lang="en-US" b="1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Rezeau</a:t>
            </a:r>
            <a:endParaRPr lang="en-US" b="1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r" eaLnBrk="1" hangingPunct="1"/>
            <a:r>
              <a:rPr lang="en-US" b="1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Palaiseau</a:t>
            </a:r>
            <a:r>
              <a:rPr lang="en-US" b="1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&amp;</a:t>
            </a:r>
            <a:r>
              <a:rPr lang="en-US" b="1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St </a:t>
            </a:r>
            <a:r>
              <a:rPr lang="en-US" b="1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Maur</a:t>
            </a:r>
            <a:r>
              <a:rPr lang="en-US" b="1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des </a:t>
            </a:r>
            <a:r>
              <a:rPr lang="en-US" b="1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Fossés</a:t>
            </a:r>
            <a:endParaRPr lang="en-US" b="1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9" name="Image 8" descr="Logo Ecole polytechnique vertical jpeg B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889" y="5932091"/>
            <a:ext cx="625078" cy="833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hraoui\AppData\Local\Temp\FM1 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3933055"/>
            <a:ext cx="2042887" cy="153216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Le LPP en quelques mots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316429"/>
            <a:ext cx="7166948" cy="361505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Analyseurs plasmas, spectromètres de masse &amp; électronique associée: </a:t>
            </a:r>
            <a:r>
              <a:rPr lang="fr-FR" dirty="0" err="1" smtClean="0"/>
              <a:t>Bepi</a:t>
            </a:r>
            <a:r>
              <a:rPr lang="fr-FR" dirty="0" smtClean="0"/>
              <a:t>/MMO, </a:t>
            </a:r>
            <a:r>
              <a:rPr lang="fr-FR" dirty="0" err="1" smtClean="0"/>
              <a:t>Solar</a:t>
            </a:r>
            <a:r>
              <a:rPr lang="fr-FR" dirty="0" smtClean="0"/>
              <a:t> Probe et </a:t>
            </a:r>
            <a:r>
              <a:rPr lang="fr-FR" dirty="0" err="1" smtClean="0"/>
              <a:t>Solar</a:t>
            </a:r>
            <a:r>
              <a:rPr lang="fr-FR" dirty="0" smtClean="0"/>
              <a:t> Probe </a:t>
            </a:r>
            <a:r>
              <a:rPr lang="fr-FR" dirty="0" smtClean="0"/>
              <a:t>Plus</a:t>
            </a:r>
          </a:p>
          <a:p>
            <a:endParaRPr lang="fr-FR" dirty="0" smtClean="0"/>
          </a:p>
          <a:p>
            <a:r>
              <a:rPr lang="fr-FR" dirty="0" smtClean="0"/>
              <a:t>Capteurs magnétiques: Cluster, Cassini, </a:t>
            </a:r>
            <a:r>
              <a:rPr lang="fr-FR" dirty="0" err="1" smtClean="0"/>
              <a:t>Themis</a:t>
            </a:r>
            <a:r>
              <a:rPr lang="fr-FR" dirty="0" smtClean="0"/>
              <a:t>, MMS, </a:t>
            </a:r>
            <a:r>
              <a:rPr lang="fr-FR" dirty="0" err="1" smtClean="0"/>
              <a:t>Bepi</a:t>
            </a:r>
            <a:r>
              <a:rPr lang="fr-FR" dirty="0" smtClean="0"/>
              <a:t>, JUICE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dirty="0" smtClean="0"/>
              <a:t>Analyseurs de bord (LFR): </a:t>
            </a:r>
            <a:r>
              <a:rPr lang="fr-FR" dirty="0" err="1" smtClean="0"/>
              <a:t>Solar</a:t>
            </a:r>
            <a:r>
              <a:rPr lang="fr-FR" dirty="0" smtClean="0"/>
              <a:t> Orbiter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sz="1000" dirty="0" smtClean="0"/>
          </a:p>
        </p:txBody>
      </p:sp>
      <p:sp>
        <p:nvSpPr>
          <p:cNvPr id="5" name="Rectangle 219"/>
          <p:cNvSpPr>
            <a:spLocks noChangeArrowheads="1"/>
          </p:cNvSpPr>
          <p:nvPr/>
        </p:nvSpPr>
        <p:spPr bwMode="auto">
          <a:xfrm>
            <a:off x="6975836" y="2108062"/>
            <a:ext cx="1638912" cy="20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Times" pitchFamily="18" charset="0"/>
              </a:rPr>
              <a:t>MSA</a:t>
            </a:r>
            <a:endParaRPr lang="en-US" sz="14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538675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 LPP a la responsabilité scientifique (</a:t>
            </a:r>
            <a:r>
              <a:rPr lang="fr-FR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CoIs</a:t>
            </a:r>
            <a:r>
              <a:rPr lang="fr-FR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</a:t>
            </a:r>
            <a:r>
              <a:rPr lang="fr-FR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PIs</a:t>
            </a:r>
            <a:r>
              <a:rPr lang="fr-FR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de plusieurs instruments en vol ou en préparation:</a:t>
            </a:r>
          </a:p>
          <a:p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6948264" y="2276872"/>
            <a:ext cx="2042887" cy="1624367"/>
            <a:chOff x="7128236" y="2629172"/>
            <a:chExt cx="1862915" cy="1368152"/>
          </a:xfrm>
        </p:grpSpPr>
        <p:pic>
          <p:nvPicPr>
            <p:cNvPr id="4" name="Picture 242" descr="P1000337DEMI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6948" y="2629172"/>
              <a:ext cx="1824203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219"/>
            <p:cNvSpPr>
              <a:spLocks noChangeArrowheads="1"/>
            </p:cNvSpPr>
            <p:nvPr/>
          </p:nvSpPr>
          <p:spPr bwMode="auto">
            <a:xfrm>
              <a:off x="7128236" y="2636912"/>
              <a:ext cx="1638912" cy="200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400" b="1" dirty="0" err="1" smtClean="0">
                  <a:solidFill>
                    <a:schemeClr val="bg1"/>
                  </a:solidFill>
                  <a:latin typeface="Times" pitchFamily="18" charset="0"/>
                </a:rPr>
                <a:t>Bepi</a:t>
              </a:r>
              <a:r>
                <a:rPr lang="en-US" sz="1400" b="1" dirty="0" smtClean="0">
                  <a:solidFill>
                    <a:schemeClr val="bg1"/>
                  </a:solidFill>
                  <a:latin typeface="Times" pitchFamily="18" charset="0"/>
                </a:rPr>
                <a:t>/MSA</a:t>
              </a:r>
              <a:endParaRPr lang="en-US" sz="1400" b="1" dirty="0">
                <a:solidFill>
                  <a:schemeClr val="bg1"/>
                </a:solidFill>
                <a:latin typeface="Times" pitchFamily="18" charset="0"/>
              </a:endParaRPr>
            </a:p>
          </p:txBody>
        </p:sp>
      </p:grpSp>
      <p:sp>
        <p:nvSpPr>
          <p:cNvPr id="12" name="Rectangle 219"/>
          <p:cNvSpPr>
            <a:spLocks noChangeArrowheads="1"/>
          </p:cNvSpPr>
          <p:nvPr/>
        </p:nvSpPr>
        <p:spPr bwMode="auto">
          <a:xfrm>
            <a:off x="8092390" y="3933056"/>
            <a:ext cx="898761" cy="62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b="1" dirty="0" err="1">
                <a:solidFill>
                  <a:schemeClr val="bg1"/>
                </a:solidFill>
                <a:latin typeface="Times" pitchFamily="18" charset="0"/>
              </a:rPr>
              <a:t>Capteur</a:t>
            </a:r>
            <a:r>
              <a:rPr lang="en-US" sz="1400" b="1" dirty="0">
                <a:solidFill>
                  <a:schemeClr val="bg1"/>
                </a:solidFill>
                <a:latin typeface="Times" pitchFamily="18" charset="0"/>
              </a:rPr>
              <a:t> 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Times" pitchFamily="18" charset="0"/>
              </a:rPr>
              <a:t>MMS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-65" charset="-128"/>
                <a:cs typeface="Tahoma"/>
              </a:rPr>
              <a:t>Le LPP est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-65" charset="-128"/>
                <a:cs typeface="Tahoma"/>
              </a:rPr>
              <a:t> en charge de la calibration/validation/livraison des données de ses instruments (ou de logiciels de </a:t>
            </a:r>
            <a:r>
              <a:rPr lang="fr-FR" sz="2400" dirty="0" err="1" smtClean="0">
                <a:latin typeface="Tahoma"/>
                <a:ea typeface="ＭＳ Ｐゴシック" pitchFamily="-65" charset="-128"/>
                <a:cs typeface="Tahoma"/>
              </a:rPr>
              <a:t>cali</a:t>
            </a: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-65" charset="-128"/>
                <a:cs typeface="Tahoma"/>
              </a:rPr>
              <a:t>bration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pitchFamily="-65" charset="-128"/>
                <a:cs typeface="Tahoma"/>
              </a:rPr>
              <a:t>) aux agences spatiales concernées (ESA, NASA, JAXA)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Tahoma"/>
                <a:ea typeface="ＭＳ Ｐゴシック" pitchFamily="-65" charset="-128"/>
                <a:cs typeface="Tahoma"/>
              </a:rPr>
              <a:t>Le LPP participe aux activités du CDPP/CU (deux représentants)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Tahoma"/>
                <a:ea typeface="ＭＳ Ｐゴシック" pitchFamily="-65" charset="-128"/>
                <a:cs typeface="Tahoma"/>
              </a:rPr>
              <a:t>Le LPP participe aux efforts dédiés à la création des bases de données « comparaisons simulations numériques et données spatiales » (</a:t>
            </a:r>
            <a:r>
              <a:rPr lang="fr-FR" sz="2400" dirty="0" err="1" smtClean="0">
                <a:latin typeface="Tahoma"/>
                <a:ea typeface="ＭＳ Ｐゴシック" pitchFamily="-65" charset="-128"/>
                <a:cs typeface="Tahoma"/>
              </a:rPr>
              <a:t>e.g</a:t>
            </a:r>
            <a:r>
              <a:rPr lang="fr-FR" sz="2400" dirty="0" smtClean="0">
                <a:latin typeface="Tahoma"/>
                <a:ea typeface="ＭＳ Ｐゴシック" pitchFamily="-65" charset="-128"/>
                <a:cs typeface="Tahoma"/>
              </a:rPr>
              <a:t>. modélisation des magnétosphères planétaires, collaboration avec le </a:t>
            </a:r>
            <a:r>
              <a:rPr lang="fr-FR" sz="2400" dirty="0" smtClean="0">
                <a:latin typeface="Tahoma"/>
                <a:ea typeface="ＭＳ Ｐゴシック" pitchFamily="-65" charset="-128"/>
                <a:cs typeface="Tahoma"/>
              </a:rPr>
              <a:t>LATMOS</a:t>
            </a:r>
            <a:r>
              <a:rPr lang="fr-FR" sz="2400" dirty="0" smtClean="0">
                <a:latin typeface="Tahoma"/>
                <a:ea typeface="ＭＳ Ｐゴシック" pitchFamily="-65" charset="-128"/>
                <a:cs typeface="Tahoma"/>
              </a:rPr>
              <a:t>, étude </a:t>
            </a:r>
            <a:r>
              <a:rPr lang="fr-FR" sz="2400" smtClean="0">
                <a:latin typeface="Tahoma"/>
                <a:ea typeface="ＭＳ Ｐゴシック" pitchFamily="-65" charset="-128"/>
                <a:cs typeface="Tahoma"/>
              </a:rPr>
              <a:t>des chocs)</a:t>
            </a:r>
            <a:endParaRPr lang="fr-FR" sz="2400" dirty="0" smtClean="0">
              <a:latin typeface="Tahoma"/>
              <a:ea typeface="ＭＳ Ｐゴシック" pitchFamily="-65" charset="-128"/>
              <a:cs typeface="Tahoma"/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400" dirty="0" smtClean="0">
                <a:latin typeface="Tahoma"/>
                <a:ea typeface="ＭＳ Ｐゴシック" pitchFamily="-65" charset="-128"/>
                <a:cs typeface="Tahoma"/>
              </a:rPr>
              <a:t>Plusieurs travaux d’exploitation scientifique des données de Cassini, Cluster &amp; </a:t>
            </a:r>
            <a:r>
              <a:rPr lang="fr-FR" sz="2400" dirty="0" err="1" smtClean="0">
                <a:latin typeface="Tahoma"/>
                <a:ea typeface="ＭＳ Ｐゴシック" pitchFamily="-65" charset="-128"/>
                <a:cs typeface="Tahoma"/>
              </a:rPr>
              <a:t>Themis</a:t>
            </a:r>
            <a:r>
              <a:rPr lang="fr-FR" sz="2400" dirty="0" smtClean="0">
                <a:latin typeface="Tahoma"/>
                <a:ea typeface="ＭＳ Ｐゴシック" pitchFamily="-65" charset="-128"/>
                <a:cs typeface="Tahoma"/>
              </a:rPr>
              <a:t> sont en cours (dont certains impliquent des thésards et post-docs): études de turbulence, reconnexion magnétique, chocs, accélération des particules, …</a:t>
            </a:r>
            <a:endParaRPr lang="fr-FR" sz="1900" dirty="0" smtClean="0">
              <a:latin typeface="Tahoma"/>
              <a:ea typeface="ＭＳ Ｐゴシック" pitchFamily="-65" charset="-128"/>
              <a:cs typeface="Tahom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ＭＳ Ｐゴシック" pitchFamily="-65" charset="-128"/>
                <a:cs typeface="Tahoma"/>
              </a:rPr>
              <a:t>Activités liées</a:t>
            </a:r>
            <a:r>
              <a:rPr kumimoji="0" lang="fr-FR" sz="3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ＭＳ Ｐゴシック" pitchFamily="-65" charset="-128"/>
                <a:cs typeface="Tahoma"/>
              </a:rPr>
              <a:t> à l’analyse des données spatiales</a:t>
            </a:r>
            <a:endParaRPr kumimoji="0" lang="fr-FR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ＭＳ Ｐゴシック" pitchFamily="-65" charset="-128"/>
              <a:cs typeface="Tahoma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7166948" y="4602756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fr-FR" sz="1200" b="1">
                <a:solidFill>
                  <a:schemeClr val="bg1"/>
                </a:solidFill>
                <a:latin typeface="Times" pitchFamily="18" charset="0"/>
              </a:rPr>
              <a:t>DétecteurPICAM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2"/>
  <p:tag name="TPOS" val="2"/>
</p:tagLst>
</file>

<file path=ppt/theme/theme1.xml><?xml version="1.0" encoding="utf-8"?>
<a:theme xmlns:a="http://schemas.openxmlformats.org/drawingml/2006/main" name="LP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5192</TotalTime>
  <Words>150</Words>
  <Application>Microsoft Office PowerPoint</Application>
  <PresentationFormat>Affichage à l'écran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LPP Theme</vt:lpstr>
      <vt:lpstr>Traitement des donnees spatiales au LPP </vt:lpstr>
      <vt:lpstr>Le LPP en quelques mots</vt:lpstr>
      <vt:lpstr>Diapositive 3</vt:lpstr>
    </vt:vector>
  </TitlesOfParts>
  <Company>Ecole Polytechnique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Ane Aanesland</dc:creator>
  <cp:lastModifiedBy>rezeau</cp:lastModifiedBy>
  <cp:revision>379</cp:revision>
  <cp:lastPrinted>2011-06-28T21:31:16Z</cp:lastPrinted>
  <dcterms:created xsi:type="dcterms:W3CDTF">2011-06-28T11:17:05Z</dcterms:created>
  <dcterms:modified xsi:type="dcterms:W3CDTF">2014-05-12T16:36:23Z</dcterms:modified>
</cp:coreProperties>
</file>