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handoutMasterIdLst>
    <p:handoutMasterId r:id="rId45"/>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70" r:id="rId19"/>
    <p:sldId id="571" r:id="rId20"/>
    <p:sldId id="572" r:id="rId21"/>
    <p:sldId id="573" r:id="rId22"/>
    <p:sldId id="552" r:id="rId23"/>
    <p:sldId id="553" r:id="rId24"/>
    <p:sldId id="528" r:id="rId25"/>
    <p:sldId id="567" r:id="rId26"/>
    <p:sldId id="579" r:id="rId27"/>
    <p:sldId id="569" r:id="rId28"/>
    <p:sldId id="548" r:id="rId29"/>
    <p:sldId id="549" r:id="rId30"/>
    <p:sldId id="550" r:id="rId31"/>
    <p:sldId id="557" r:id="rId32"/>
    <p:sldId id="558" r:id="rId33"/>
    <p:sldId id="559" r:id="rId34"/>
    <p:sldId id="560" r:id="rId35"/>
    <p:sldId id="563" r:id="rId36"/>
    <p:sldId id="564" r:id="rId37"/>
    <p:sldId id="565" r:id="rId38"/>
    <p:sldId id="566" r:id="rId39"/>
    <p:sldId id="574" r:id="rId40"/>
    <p:sldId id="575" r:id="rId41"/>
    <p:sldId id="577" r:id="rId42"/>
    <p:sldId id="578" r:id="rId43"/>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279" autoAdjust="0"/>
  </p:normalViewPr>
  <p:slideViewPr>
    <p:cSldViewPr snapToGrid="0">
      <p:cViewPr>
        <p:scale>
          <a:sx n="79" d="100"/>
          <a:sy n="79" d="100"/>
        </p:scale>
        <p:origin x="-715"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18</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19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21</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24</a:t>
            </a:fld>
            <a:endParaRPr lang="fr-FR"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27</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31</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32</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33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34</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52"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3.wm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smtClean="0"/>
              <a:t>Particules </a:t>
            </a:r>
            <a:br>
              <a:rPr lang="fr-FR" sz="4400" dirty="0" smtClean="0"/>
            </a:br>
            <a:r>
              <a:rPr lang="fr-FR" sz="4400" dirty="0" smtClean="0"/>
              <a:t>et Interactions</a:t>
            </a:r>
          </a:p>
        </p:txBody>
      </p:sp>
      <p:sp>
        <p:nvSpPr>
          <p:cNvPr id="4099" name="Rectangle 3"/>
          <p:cNvSpPr>
            <a:spLocks noGrp="1" noChangeArrowheads="1"/>
          </p:cNvSpPr>
          <p:nvPr>
            <p:ph type="subTitle" idx="1"/>
          </p:nvPr>
        </p:nvSpPr>
        <p:spPr>
          <a:xfrm>
            <a:off x="158825" y="2696491"/>
            <a:ext cx="6039853" cy="1303338"/>
          </a:xfrm>
        </p:spPr>
        <p:txBody>
          <a:bodyPr/>
          <a:lstStyle/>
          <a:p>
            <a:pPr algn="l" eaLnBrk="1" hangingPunct="1">
              <a:lnSpc>
                <a:spcPct val="90000"/>
              </a:lnSpc>
            </a:pPr>
            <a:r>
              <a:rPr lang="fr-FR" dirty="0" smtClean="0"/>
              <a:t>Nikola </a:t>
            </a:r>
            <a:r>
              <a:rPr lang="fr-FR" dirty="0" err="1" smtClean="0"/>
              <a:t>Makovec</a:t>
            </a:r>
            <a:r>
              <a:rPr lang="fr-FR" dirty="0" smtClean="0"/>
              <a:t> </a:t>
            </a:r>
          </a:p>
          <a:p>
            <a:pPr algn="l" eaLnBrk="1" hangingPunct="1">
              <a:lnSpc>
                <a:spcPct val="90000"/>
              </a:lnSpc>
            </a:pPr>
            <a:r>
              <a:rPr lang="fr-FR" dirty="0" smtClean="0"/>
              <a:t>Nicolas Arnaud</a:t>
            </a:r>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smtClean="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endParaRPr lang="fr-FR" sz="2400" dirty="0"/>
          </a:p>
        </p:txBody>
      </p:sp>
      <p:sp>
        <p:nvSpPr>
          <p:cNvPr id="3" name="Rectangle 2"/>
          <p:cNvSpPr/>
          <p:nvPr/>
        </p:nvSpPr>
        <p:spPr>
          <a:xfrm>
            <a:off x="1703442" y="5191686"/>
            <a:ext cx="3209533" cy="424732"/>
          </a:xfrm>
          <a:prstGeom prst="rect">
            <a:avLst/>
          </a:prstGeom>
        </p:spPr>
        <p:txBody>
          <a:bodyPr wrap="none">
            <a:spAutoFit/>
          </a:bodyPr>
          <a:lstStyle/>
          <a:p>
            <a:pPr eaLnBrk="1" hangingPunct="1">
              <a:lnSpc>
                <a:spcPct val="90000"/>
              </a:lnSpc>
            </a:pPr>
            <a:r>
              <a:rPr lang="fr-FR" sz="2400" dirty="0" err="1"/>
              <a:t>Masterclasses</a:t>
            </a:r>
            <a:r>
              <a:rPr lang="fr-FR" sz="2400" dirty="0"/>
              <a:t> 2015</a:t>
            </a:r>
          </a:p>
        </p:txBody>
      </p:sp>
    </p:spTree>
    <p:extLst>
      <p:ext uri="{BB962C8B-B14F-4D97-AF65-F5344CB8AC3E}">
        <p14:creationId xmlns:p14="http://schemas.microsoft.com/office/powerpoint/2010/main" val="26379875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smtClean="0"/>
              <a:t>10 000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smtClean="0"/>
              <a:t>: 10</a:t>
            </a:r>
            <a:r>
              <a:rPr lang="en-US" altLang="fr-FR" sz="2200" baseline="30000" smtClean="0">
                <a:latin typeface="Symbol" panose="05050102010706020507" pitchFamily="18" charset="2"/>
              </a:rPr>
              <a:t>-18</a:t>
            </a:r>
            <a:r>
              <a:rPr lang="en-US" altLang="fr-FR" sz="2200" baseline="30000" smtClean="0"/>
              <a:t> </a:t>
            </a:r>
            <a:r>
              <a:rPr lang="en-US" altLang="fr-FR" sz="2200" smtClean="0"/>
              <a:t>m</a:t>
            </a:r>
            <a:endParaRPr lang="en-US" altLang="fr-FR" sz="2200" dirty="0" smtClean="0"/>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6847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6806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20</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28943168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21</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75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24</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24</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smtClean="0"/>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27</a:t>
            </a:fld>
            <a:endParaRPr lang="fr-FR" altLang="en-US" sz="1200" smtClean="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smtClean="0"/>
              <a:t>Nouvelle affiche des composants élémentaires (2014)</a:t>
            </a:r>
            <a:endParaRPr lang="fr-FR" sz="2300" dirty="0" smtClean="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16"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40"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smtClean="0">
                <a:solidFill>
                  <a:schemeClr val="bg1"/>
                </a:solidFill>
              </a:rPr>
              <a:t>Entre 10 et 100 mille </a:t>
            </a:r>
            <a:r>
              <a:rPr lang="fr-FR" altLang="fr-FR" sz="1400" dirty="0" smtClean="0">
                <a:solidFill>
                  <a:schemeClr val="bg1"/>
                </a:solidFill>
              </a:rPr>
              <a:t>fois </a:t>
            </a:r>
            <a:r>
              <a:rPr lang="fr-FR" altLang="fr-FR" sz="1400" smtClean="0">
                <a:solidFill>
                  <a:schemeClr val="bg1"/>
                </a:solidFill>
              </a:rPr>
              <a:t>plus petit </a:t>
            </a:r>
            <a:r>
              <a:rPr lang="fr-FR" altLang="fr-FR" sz="1400" dirty="0" smtClean="0">
                <a:solidFill>
                  <a:schemeClr val="bg1"/>
                </a:solidFill>
              </a:rPr>
              <a:t>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30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64"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33</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35</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36</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36</a:t>
            </a:fld>
            <a:endParaRPr lang="fr-FR" altLang="en-US"/>
          </a:p>
        </p:txBody>
      </p:sp>
    </p:spTree>
    <p:extLst>
      <p:ext uri="{BB962C8B-B14F-4D97-AF65-F5344CB8AC3E}">
        <p14:creationId xmlns:p14="http://schemas.microsoft.com/office/powerpoint/2010/main" val="141686078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37</a:t>
            </a:fld>
            <a:endParaRPr lang="fr-FR" altLang="en-US"/>
          </a:p>
        </p:txBody>
      </p:sp>
    </p:spTree>
    <p:extLst>
      <p:ext uri="{BB962C8B-B14F-4D97-AF65-F5344CB8AC3E}">
        <p14:creationId xmlns:p14="http://schemas.microsoft.com/office/powerpoint/2010/main" val="87825532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38</a:t>
            </a:fld>
            <a:endParaRPr lang="fr-FR" altLang="en-US"/>
          </a:p>
        </p:txBody>
      </p:sp>
    </p:spTree>
    <p:extLst>
      <p:ext uri="{BB962C8B-B14F-4D97-AF65-F5344CB8AC3E}">
        <p14:creationId xmlns:p14="http://schemas.microsoft.com/office/powerpoint/2010/main" val="96020943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39</a:t>
            </a:fld>
            <a:endParaRPr lang="fr-FR" altLang="en-US"/>
          </a:p>
        </p:txBody>
      </p:sp>
    </p:spTree>
    <p:extLst>
      <p:ext uri="{BB962C8B-B14F-4D97-AF65-F5344CB8AC3E}">
        <p14:creationId xmlns:p14="http://schemas.microsoft.com/office/powerpoint/2010/main" val="222254229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smtClean="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272235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smtClean="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smtClean="0"/>
              <a:t> ~ 2</a:t>
            </a:r>
            <a:r>
              <a:rPr lang="en-US" sz="1400" smtClean="0">
                <a:sym typeface="Symbol"/>
              </a:rPr>
              <a:t></a:t>
            </a:r>
            <a:r>
              <a:rPr lang="en-US" sz="1400" smtClean="0"/>
              <a:t>10</a:t>
            </a:r>
            <a:r>
              <a:rPr lang="en-US" sz="1400" baseline="30000" smtClean="0">
                <a:latin typeface="Symbol" panose="05050102010706020507" pitchFamily="18" charset="2"/>
              </a:rPr>
              <a:t>-27</a:t>
            </a:r>
            <a:r>
              <a:rPr lang="en-US" sz="1400" baseline="30000" smtClean="0"/>
              <a:t> </a:t>
            </a:r>
            <a:r>
              <a:rPr lang="en-US" sz="1400" smtClean="0"/>
              <a:t>kg ~ 1GeV/c</a:t>
            </a:r>
            <a:r>
              <a:rPr lang="en-US" sz="1400" baseline="3000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smtClean="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a:t>
            </a:r>
            <a:r>
              <a:rPr lang="en-US" altLang="fr-FR" sz="1800" smtClean="0"/>
              <a:t>: 10</a:t>
            </a:r>
            <a:r>
              <a:rPr lang="en-US" altLang="fr-FR" sz="1800" baseline="30000" smtClean="0">
                <a:latin typeface="Symbol" panose="05050102010706020507" pitchFamily="18" charset="2"/>
              </a:rPr>
              <a:t>-15</a:t>
            </a:r>
            <a:r>
              <a:rPr lang="en-US" altLang="fr-FR" sz="1800" baseline="30000" smtClean="0"/>
              <a:t> </a:t>
            </a:r>
            <a:r>
              <a:rPr lang="en-US" altLang="fr-FR" sz="1800" smtClean="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5741</TotalTime>
  <Words>1311</Words>
  <Application>Microsoft Office PowerPoint</Application>
  <PresentationFormat>Affichage à l'écran (4:3)</PresentationFormat>
  <Paragraphs>375</Paragraphs>
  <Slides>42</Slides>
  <Notes>24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42</vt:i4>
      </vt:variant>
    </vt:vector>
  </HeadingPairs>
  <TitlesOfParts>
    <vt:vector size="45"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423</cp:revision>
  <cp:lastPrinted>2014-03-19T22:12:05Z</cp:lastPrinted>
  <dcterms:created xsi:type="dcterms:W3CDTF">1601-01-01T00:00:00Z</dcterms:created>
  <dcterms:modified xsi:type="dcterms:W3CDTF">2015-03-09T22:13:14Z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