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57" autoAdjust="0"/>
  </p:normalViewPr>
  <p:slideViewPr>
    <p:cSldViewPr snapToGrid="0" snapToObjects="1">
      <p:cViewPr varScale="1">
        <p:scale>
          <a:sx n="97" d="100"/>
          <a:sy n="97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45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78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34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5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06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7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2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7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64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7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09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FA59C-33E8-DB47-98EF-12BB5E1656E4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7DABE-7F22-D145-A252-11B8F38460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09917" y="1025573"/>
            <a:ext cx="25064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Périmètre M2</a:t>
            </a:r>
          </a:p>
        </p:txBody>
      </p:sp>
      <p:sp>
        <p:nvSpPr>
          <p:cNvPr id="6" name="Rectangle 5"/>
          <p:cNvSpPr/>
          <p:nvPr/>
        </p:nvSpPr>
        <p:spPr>
          <a:xfrm>
            <a:off x="3440379" y="3437868"/>
            <a:ext cx="24198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rgbClr val="000090"/>
                </a:solidFill>
              </a:rPr>
              <a:t>Nuclear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Reactor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Physics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</a:p>
          <a:p>
            <a:r>
              <a:rPr lang="fr-FR" dirty="0" smtClean="0">
                <a:solidFill>
                  <a:srgbClr val="000090"/>
                </a:solidFill>
              </a:rPr>
              <a:t>and Engineering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6587" y="306853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0090"/>
                </a:solidFill>
              </a:rPr>
              <a:t>NPAC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6174" y="5239894"/>
            <a:ext cx="1340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000090"/>
                </a:solidFill>
              </a:rPr>
              <a:t>R</a:t>
            </a:r>
            <a:r>
              <a:rPr lang="fr-FR" dirty="0" smtClean="0">
                <a:solidFill>
                  <a:srgbClr val="000090"/>
                </a:solidFill>
              </a:rPr>
              <a:t>adiochimie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3595" y="4493459"/>
            <a:ext cx="56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0090"/>
                </a:solidFill>
              </a:rPr>
              <a:t>PHE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52249" y="4862791"/>
            <a:ext cx="1932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rgbClr val="000090"/>
                </a:solidFill>
              </a:rPr>
              <a:t>Physique médicale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47256" y="2711901"/>
            <a:ext cx="2038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rgbClr val="000090"/>
                </a:solidFill>
              </a:rPr>
              <a:t>Grands instruments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371850" y="255767"/>
            <a:ext cx="26943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P2I Formations</a:t>
            </a:r>
            <a:endParaRPr lang="fr-FR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59" y="1811339"/>
            <a:ext cx="8235532" cy="68629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3500984" y="4084199"/>
            <a:ext cx="53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0090"/>
                </a:solidFill>
              </a:rPr>
              <a:t>CFP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00984" y="5626497"/>
            <a:ext cx="2698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rgbClr val="000090"/>
                </a:solidFill>
              </a:rPr>
              <a:t>Modélisation et simulation</a:t>
            </a:r>
            <a:endParaRPr lang="fr-FR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8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1970413" y="1228104"/>
            <a:ext cx="48512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Périmètre écoles doctorales</a:t>
            </a:r>
            <a:endParaRPr lang="fr-FR" sz="3200" dirty="0"/>
          </a:p>
        </p:txBody>
      </p:sp>
      <p:sp>
        <p:nvSpPr>
          <p:cNvPr id="19" name="Rectangle 18"/>
          <p:cNvSpPr/>
          <p:nvPr/>
        </p:nvSpPr>
        <p:spPr>
          <a:xfrm>
            <a:off x="3103150" y="3111545"/>
            <a:ext cx="789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660066"/>
                </a:solidFill>
              </a:rPr>
              <a:t>EDOM</a:t>
            </a:r>
            <a:endParaRPr lang="fr-FR" dirty="0" smtClean="0">
              <a:solidFill>
                <a:srgbClr val="66006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58143" y="3726952"/>
            <a:ext cx="2988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660066"/>
                </a:solidFill>
              </a:rPr>
              <a:t>Astronomie et </a:t>
            </a:r>
            <a:r>
              <a:rPr lang="fr-FR" dirty="0" smtClean="0">
                <a:solidFill>
                  <a:srgbClr val="660066"/>
                </a:solidFill>
              </a:rPr>
              <a:t>Astrophysique,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58143" y="4432205"/>
            <a:ext cx="2620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660066"/>
                </a:solidFill>
              </a:rPr>
              <a:t> Physique </a:t>
            </a:r>
            <a:r>
              <a:rPr lang="fr-FR" dirty="0">
                <a:solidFill>
                  <a:srgbClr val="660066"/>
                </a:solidFill>
              </a:rPr>
              <a:t>en Ile de </a:t>
            </a:r>
            <a:r>
              <a:rPr lang="fr-FR" dirty="0" smtClean="0">
                <a:solidFill>
                  <a:srgbClr val="660066"/>
                </a:solidFill>
              </a:rPr>
              <a:t>France 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26" name="Image 25" descr="logo_EDPheniics_L800Cou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43" y="1923473"/>
            <a:ext cx="1337874" cy="1003406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3371850" y="255767"/>
            <a:ext cx="26943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P2I Formations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2597181" y="5739008"/>
            <a:ext cx="3597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 formation professionnelle (PIGES)</a:t>
            </a:r>
          </a:p>
          <a:p>
            <a:r>
              <a:rPr lang="fr-FR" dirty="0" smtClean="0"/>
              <a:t>+</a:t>
            </a:r>
            <a:r>
              <a:rPr lang="fr-FR" dirty="0" err="1" smtClean="0"/>
              <a:t>schools</a:t>
            </a:r>
            <a:r>
              <a:rPr lang="fr-FR" dirty="0" smtClean="0"/>
              <a:t> (Basic science, Engineering)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049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Macintosh PowerPoint</Application>
  <PresentationFormat>Présentation à l'écran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Labo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Labo1 Labo</dc:creator>
  <cp:lastModifiedBy>Labo1 Labo</cp:lastModifiedBy>
  <cp:revision>6</cp:revision>
  <dcterms:created xsi:type="dcterms:W3CDTF">2015-01-21T16:37:26Z</dcterms:created>
  <dcterms:modified xsi:type="dcterms:W3CDTF">2015-01-21T17:01:55Z</dcterms:modified>
</cp:coreProperties>
</file>