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79" autoAdjust="0"/>
  </p:normalViewPr>
  <p:slideViewPr>
    <p:cSldViewPr>
      <p:cViewPr varScale="1">
        <p:scale>
          <a:sx n="92" d="100"/>
          <a:sy n="92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79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55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02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B050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7030A0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92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66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61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45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26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6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33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46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29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ERM-</a:t>
            </a:r>
            <a:r>
              <a:rPr lang="fr-FR" dirty="0" err="1" smtClean="0"/>
              <a:t>Spark</a:t>
            </a:r>
            <a:r>
              <a:rPr lang="fr-FR" dirty="0" smtClean="0"/>
              <a:t> U-</a:t>
            </a:r>
            <a:r>
              <a:rPr lang="fr-FR" dirty="0" err="1" smtClean="0"/>
              <a:t>PSud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Vendredi 20 janvier 2017</a:t>
            </a:r>
          </a:p>
          <a:p>
            <a:r>
              <a:rPr lang="fr-FR" dirty="0" smtClean="0"/>
              <a:t>Christian Arnault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931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Première Réunion technique des participants au projet ERM</a:t>
            </a:r>
          </a:p>
          <a:p>
            <a:pPr lvl="1"/>
            <a:r>
              <a:rPr lang="fr-FR" dirty="0" smtClean="0"/>
              <a:t>Le point sur les outils de communication</a:t>
            </a:r>
          </a:p>
          <a:p>
            <a:pPr lvl="1"/>
            <a:r>
              <a:rPr lang="fr-FR" dirty="0" smtClean="0"/>
              <a:t>état de l'infrastructure (le cluster </a:t>
            </a:r>
            <a:r>
              <a:rPr lang="fr-FR" dirty="0" err="1" smtClean="0"/>
              <a:t>Spark</a:t>
            </a:r>
            <a:r>
              <a:rPr lang="fr-FR" dirty="0" smtClean="0"/>
              <a:t> de </a:t>
            </a:r>
            <a:r>
              <a:rPr lang="fr-FR" dirty="0" err="1" smtClean="0"/>
              <a:t>VirtualData</a:t>
            </a:r>
            <a:r>
              <a:rPr lang="fr-FR" dirty="0" smtClean="0"/>
              <a:t>)</a:t>
            </a:r>
          </a:p>
          <a:p>
            <a:r>
              <a:rPr lang="fr-FR" dirty="0" smtClean="0"/>
              <a:t>Lancement du projet ERM-</a:t>
            </a:r>
            <a:r>
              <a:rPr lang="fr-FR" dirty="0" err="1" smtClean="0"/>
              <a:t>Spark</a:t>
            </a:r>
            <a:r>
              <a:rPr lang="fr-FR" dirty="0" smtClean="0"/>
              <a:t> U-</a:t>
            </a:r>
            <a:r>
              <a:rPr lang="fr-FR" dirty="0" err="1" smtClean="0"/>
              <a:t>Psud</a:t>
            </a:r>
            <a:endParaRPr lang="fr-FR" dirty="0" smtClean="0"/>
          </a:p>
          <a:p>
            <a:pPr lvl="1"/>
            <a:r>
              <a:rPr lang="fr-FR" dirty="0" smtClean="0"/>
              <a:t>Intro : ERM &amp; </a:t>
            </a:r>
            <a:r>
              <a:rPr lang="fr-FR" dirty="0" err="1" smtClean="0"/>
              <a:t>mesocentre</a:t>
            </a:r>
            <a:r>
              <a:rPr lang="fr-FR" dirty="0" smtClean="0"/>
              <a:t> (CG - 5')</a:t>
            </a:r>
          </a:p>
          <a:p>
            <a:pPr lvl="1"/>
            <a:r>
              <a:rPr lang="fr-FR" dirty="0" smtClean="0"/>
              <a:t>Infrastructure : présentation, calendrier de mise à disposition (C. A ou M. J, 10')</a:t>
            </a:r>
          </a:p>
          <a:p>
            <a:pPr lvl="1"/>
            <a:r>
              <a:rPr lang="fr-FR" dirty="0" smtClean="0"/>
              <a:t>Présentation des projets scientifiques, première discussion méthodes et techniques</a:t>
            </a:r>
          </a:p>
          <a:p>
            <a:pPr lvl="1"/>
            <a:r>
              <a:rPr lang="fr-FR" dirty="0" smtClean="0"/>
              <a:t>Présentation et discussion sur l'école </a:t>
            </a:r>
            <a:r>
              <a:rPr lang="fr-FR" dirty="0" err="1" smtClean="0"/>
              <a:t>Spark</a:t>
            </a:r>
            <a:r>
              <a:rPr lang="fr-FR" dirty="0" smtClean="0"/>
              <a:t> des 14 et 15 mars 2017 </a:t>
            </a:r>
          </a:p>
          <a:p>
            <a:pPr lvl="1"/>
            <a:r>
              <a:rPr lang="fr-FR" dirty="0" smtClean="0"/>
              <a:t>AOB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83423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94</Words>
  <Application>Microsoft Office PowerPoint</Application>
  <PresentationFormat>Affichage à l'écran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ERM-Spark U-PSud</vt:lpstr>
      <vt:lpstr>Ordre du jour</vt:lpstr>
    </vt:vector>
  </TitlesOfParts>
  <Company>LAL - 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Arnault Christian</dc:creator>
  <cp:lastModifiedBy>Arnault Christian</cp:lastModifiedBy>
  <cp:revision>28</cp:revision>
  <dcterms:created xsi:type="dcterms:W3CDTF">2017-01-18T07:52:43Z</dcterms:created>
  <dcterms:modified xsi:type="dcterms:W3CDTF">2017-01-19T10:21:42Z</dcterms:modified>
</cp:coreProperties>
</file>