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9" autoAdjust="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79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55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02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92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61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45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6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33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46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2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Ecole </a:t>
            </a:r>
            <a:r>
              <a:rPr lang="fr-FR" dirty="0" err="1" smtClean="0"/>
              <a:t>Spark</a:t>
            </a:r>
            <a:r>
              <a:rPr lang="fr-FR" dirty="0" smtClean="0"/>
              <a:t> 14-15 mars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46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Tour </a:t>
            </a:r>
            <a:r>
              <a:rPr lang="fr-FR" dirty="0"/>
              <a:t>d’horizon en deux jours intégrant cours et TP sur les principales technologies de </a:t>
            </a:r>
            <a:r>
              <a:rPr lang="fr-FR" dirty="0" smtClean="0"/>
              <a:t>l’</a:t>
            </a:r>
            <a:r>
              <a:rPr lang="fr-FR" dirty="0" err="1" smtClean="0"/>
              <a:t>éco-système</a:t>
            </a:r>
            <a:r>
              <a:rPr lang="fr-FR" dirty="0" smtClean="0"/>
              <a:t> </a:t>
            </a:r>
            <a:r>
              <a:rPr lang="fr-FR" dirty="0" err="1" smtClean="0"/>
              <a:t>Spark</a:t>
            </a:r>
            <a:endParaRPr lang="fr-FR" dirty="0" smtClean="0"/>
          </a:p>
          <a:p>
            <a:r>
              <a:rPr lang="fr-FR" dirty="0" err="1" smtClean="0"/>
              <a:t>Pré-requis</a:t>
            </a:r>
            <a:r>
              <a:rPr lang="fr-FR" dirty="0" smtClean="0"/>
              <a:t>, connaissances attendues</a:t>
            </a:r>
          </a:p>
          <a:p>
            <a:pPr lvl="1"/>
            <a:r>
              <a:rPr lang="fr-FR" dirty="0" smtClean="0"/>
              <a:t>Connaissance du langage python, (le langage Scala sera abordé sans prérequis)</a:t>
            </a:r>
          </a:p>
          <a:p>
            <a:pPr lvl="1"/>
            <a:r>
              <a:rPr lang="fr-FR" dirty="0" smtClean="0"/>
              <a:t>Pratique des environnements Unix (</a:t>
            </a:r>
            <a:r>
              <a:rPr lang="fr-FR" dirty="0" err="1" smtClean="0"/>
              <a:t>bash</a:t>
            </a:r>
            <a:r>
              <a:rPr lang="fr-FR" dirty="0" smtClean="0"/>
              <a:t>)</a:t>
            </a:r>
          </a:p>
          <a:p>
            <a:r>
              <a:rPr lang="fr-FR" dirty="0" smtClean="0"/>
              <a:t>Organisation de l’école</a:t>
            </a:r>
          </a:p>
          <a:p>
            <a:pPr lvl="1"/>
            <a:r>
              <a:rPr lang="fr-FR" dirty="0" smtClean="0"/>
              <a:t>Deux jours pleins</a:t>
            </a:r>
          </a:p>
          <a:p>
            <a:pPr lvl="1"/>
            <a:r>
              <a:rPr lang="fr-FR" dirty="0" smtClean="0"/>
              <a:t>au LAL (salle d’enseignement 203). </a:t>
            </a:r>
          </a:p>
          <a:p>
            <a:pPr lvl="1"/>
            <a:r>
              <a:rPr lang="fr-FR" dirty="0" smtClean="0"/>
              <a:t>20 postes Mac =&gt; possibilité pour 40 personnes en binôme</a:t>
            </a:r>
          </a:p>
          <a:p>
            <a:r>
              <a:rPr lang="fr-FR" dirty="0" smtClean="0"/>
              <a:t>Participation de la société </a:t>
            </a:r>
            <a:r>
              <a:rPr lang="fr-FR" dirty="0" err="1" smtClean="0"/>
              <a:t>Databricks</a:t>
            </a:r>
            <a:endParaRPr lang="fr-FR" dirty="0" smtClean="0"/>
          </a:p>
          <a:p>
            <a:r>
              <a:rPr lang="fr-FR" dirty="0" smtClean="0"/>
              <a:t>Souhait de coller au plus près des besoins des équipes scientifiques du projet ERM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79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Structure et principes de </a:t>
            </a:r>
            <a:r>
              <a:rPr lang="fr-FR" dirty="0" err="1" smtClean="0"/>
              <a:t>Spark</a:t>
            </a:r>
            <a:r>
              <a:rPr lang="fr-FR" dirty="0" smtClean="0"/>
              <a:t>/</a:t>
            </a:r>
            <a:r>
              <a:rPr lang="fr-FR" dirty="0" err="1" smtClean="0"/>
              <a:t>Hadoop</a:t>
            </a:r>
            <a:endParaRPr lang="fr-FR" dirty="0" smtClean="0"/>
          </a:p>
          <a:p>
            <a:r>
              <a:rPr lang="fr-FR" dirty="0" smtClean="0"/>
              <a:t>La programmation fonctionnelle (lambda) – la logique MAP-REDUCE</a:t>
            </a:r>
          </a:p>
          <a:p>
            <a:r>
              <a:rPr lang="fr-FR" dirty="0" err="1" smtClean="0"/>
              <a:t>Elements</a:t>
            </a:r>
            <a:r>
              <a:rPr lang="fr-FR" dirty="0" smtClean="0"/>
              <a:t> du langage Scala</a:t>
            </a:r>
          </a:p>
          <a:p>
            <a:r>
              <a:rPr lang="fr-FR" dirty="0" smtClean="0"/>
              <a:t>Les connecteurs </a:t>
            </a:r>
            <a:r>
              <a:rPr lang="fr-FR" dirty="0" err="1" smtClean="0"/>
              <a:t>Spark</a:t>
            </a:r>
            <a:r>
              <a:rPr lang="fr-FR" dirty="0" smtClean="0"/>
              <a:t> pour les différentes structures de données</a:t>
            </a:r>
          </a:p>
          <a:p>
            <a:pPr lvl="1"/>
            <a:r>
              <a:rPr lang="fr-FR" dirty="0" smtClean="0"/>
              <a:t>Les données textuelles</a:t>
            </a:r>
          </a:p>
          <a:p>
            <a:pPr lvl="1"/>
            <a:r>
              <a:rPr lang="fr-FR" dirty="0" smtClean="0"/>
              <a:t>Les bases de données SQL</a:t>
            </a:r>
          </a:p>
          <a:p>
            <a:pPr lvl="1"/>
            <a:r>
              <a:rPr lang="fr-FR" dirty="0" smtClean="0"/>
              <a:t>Une base de données </a:t>
            </a:r>
            <a:r>
              <a:rPr lang="fr-FR" dirty="0" err="1" smtClean="0"/>
              <a:t>noSQL</a:t>
            </a:r>
            <a:r>
              <a:rPr lang="fr-FR" dirty="0" smtClean="0"/>
              <a:t> (</a:t>
            </a:r>
            <a:r>
              <a:rPr lang="fr-FR" dirty="0" err="1" smtClean="0"/>
              <a:t>MongoDB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La structure généraliste : les </a:t>
            </a:r>
            <a:r>
              <a:rPr lang="fr-FR" dirty="0" err="1" smtClean="0"/>
              <a:t>dataframes</a:t>
            </a:r>
            <a:endParaRPr lang="fr-FR" dirty="0" smtClean="0"/>
          </a:p>
          <a:p>
            <a:pPr lvl="1"/>
            <a:r>
              <a:rPr lang="fr-FR" dirty="0" smtClean="0"/>
              <a:t>Sérialisation avec AVRO</a:t>
            </a:r>
          </a:p>
          <a:p>
            <a:r>
              <a:rPr lang="fr-FR" dirty="0" smtClean="0"/>
              <a:t>Les outils de pilotage </a:t>
            </a:r>
            <a:r>
              <a:rPr lang="fr-FR" dirty="0" err="1" smtClean="0"/>
              <a:t>Spark</a:t>
            </a:r>
            <a:r>
              <a:rPr lang="fr-FR" dirty="0" smtClean="0"/>
              <a:t> disponibles sur la plateforme </a:t>
            </a:r>
            <a:r>
              <a:rPr lang="fr-FR" dirty="0" err="1" smtClean="0"/>
              <a:t>Spark</a:t>
            </a:r>
            <a:r>
              <a:rPr lang="fr-FR" dirty="0" smtClean="0"/>
              <a:t>/</a:t>
            </a:r>
            <a:r>
              <a:rPr lang="fr-FR" dirty="0" err="1" smtClean="0"/>
              <a:t>OpenStack</a:t>
            </a:r>
            <a:endParaRPr lang="fr-FR" dirty="0" smtClean="0"/>
          </a:p>
          <a:p>
            <a:pPr lvl="1"/>
            <a:r>
              <a:rPr lang="fr-FR" dirty="0" smtClean="0"/>
              <a:t>Construction d’une application </a:t>
            </a:r>
            <a:r>
              <a:rPr lang="fr-FR" dirty="0" err="1" smtClean="0"/>
              <a:t>Spark</a:t>
            </a:r>
            <a:endParaRPr lang="fr-FR" dirty="0" smtClean="0"/>
          </a:p>
          <a:p>
            <a:pPr lvl="1"/>
            <a:r>
              <a:rPr lang="fr-FR" dirty="0" smtClean="0"/>
              <a:t>Monitoring du cluster </a:t>
            </a:r>
            <a:r>
              <a:rPr lang="fr-FR" dirty="0" err="1" smtClean="0"/>
              <a:t>Spark</a:t>
            </a:r>
            <a:endParaRPr lang="fr-FR" dirty="0" smtClean="0"/>
          </a:p>
          <a:p>
            <a:pPr lvl="1"/>
            <a:r>
              <a:rPr lang="fr-FR" dirty="0" smtClean="0"/>
              <a:t>Monitoring des ressources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92793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164</Words>
  <Application>Microsoft Office PowerPoint</Application>
  <PresentationFormat>Affichage à l'écran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Ecole Spark 14-15 mars 2017</vt:lpstr>
      <vt:lpstr>Présentation</vt:lpstr>
      <vt:lpstr>Programme</vt:lpstr>
    </vt:vector>
  </TitlesOfParts>
  <Company>LAL -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Arnault Christian</dc:creator>
  <cp:lastModifiedBy>Arnault Christian</cp:lastModifiedBy>
  <cp:revision>28</cp:revision>
  <dcterms:created xsi:type="dcterms:W3CDTF">2017-01-18T07:52:43Z</dcterms:created>
  <dcterms:modified xsi:type="dcterms:W3CDTF">2017-01-19T10:23:39Z</dcterms:modified>
</cp:coreProperties>
</file>