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5"/>
  </p:normalViewPr>
  <p:slideViewPr>
    <p:cSldViewPr snapToGrid="0" snapToObjects="1">
      <p:cViewPr varScale="1">
        <p:scale>
          <a:sx n="111" d="100"/>
          <a:sy n="111" d="100"/>
        </p:scale>
        <p:origin x="6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1/20/17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1/20/17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1/20/17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1/20/17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1/20/17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1/20/17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1/20/17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1/20/17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1/20/17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1/20/17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accent3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1/20/17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1/20/17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2.tiff"/><Relationship Id="rId5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Modélisation en écologie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UMR Ecologie, systématique, évolution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9855048" y="5729128"/>
            <a:ext cx="1747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Marc Girondot</a:t>
            </a:r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7422" y="4573428"/>
            <a:ext cx="2032000" cy="11557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598" y="65048"/>
            <a:ext cx="1333500" cy="12573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8930" y="550823"/>
            <a:ext cx="1524000" cy="5715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4012" y="423823"/>
            <a:ext cx="19050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45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Modélisation de processus spatiaux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Chaque point de la carte est analysé de façon indépendante. Système facilement </a:t>
            </a:r>
            <a:r>
              <a:rPr lang="fr-FR" dirty="0" err="1" smtClean="0"/>
              <a:t>parallélisable</a:t>
            </a:r>
            <a:r>
              <a:rPr lang="fr-FR" dirty="0" smtClean="0"/>
              <a:t>.</a:t>
            </a:r>
            <a:endParaRPr lang="fr-FR" dirty="0"/>
          </a:p>
        </p:txBody>
      </p:sp>
      <p:pic>
        <p:nvPicPr>
          <p:cNvPr id="4" name="Picture 3" descr="CC_suitep_matrice_August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297063"/>
            <a:ext cx="4446270" cy="41042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595317" y="508906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•</a:t>
            </a:r>
            <a:endParaRPr lang="fr-FR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6538951" y="2348505"/>
            <a:ext cx="4293870" cy="383237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Relation entre les conditions trophiques dans l’Océan Indien et la saisonnalité de la ponte de </a:t>
            </a:r>
            <a:r>
              <a:rPr lang="fr-FR" i="1" dirty="0" err="1" smtClean="0"/>
              <a:t>Caretta</a:t>
            </a:r>
            <a:r>
              <a:rPr lang="fr-FR" i="1" dirty="0" smtClean="0"/>
              <a:t> </a:t>
            </a:r>
            <a:r>
              <a:rPr lang="fr-FR" i="1" dirty="0" err="1" smtClean="0"/>
              <a:t>caretta</a:t>
            </a:r>
            <a:r>
              <a:rPr lang="fr-FR" i="1" dirty="0" smtClean="0"/>
              <a:t> </a:t>
            </a:r>
            <a:r>
              <a:rPr lang="fr-FR" dirty="0" smtClean="0"/>
              <a:t>sur la façade est de l’Afrique du Sud.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950" y="3700888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36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Modélisation de processus temporels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Détermination du sexe sensible à la température chez les tortues pendant l’incubation des œufs</a:t>
            </a:r>
            <a:endParaRPr lang="fr-FR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6538951" y="2348505"/>
            <a:ext cx="4293870" cy="383237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Processus extrêmement sensible à la variabilité des températures pendant l’incubation; nécessité de travailler sur une échelle temporelle </a:t>
            </a:r>
            <a:r>
              <a:rPr lang="fr-FR" dirty="0" err="1" smtClean="0"/>
              <a:t>sub</a:t>
            </a:r>
            <a:r>
              <a:rPr lang="fr-FR" dirty="0" smtClean="0"/>
              <a:t>-journalière pour capturer assez de variabilité de températures mais sur une longue période pour prendre en compte la longévité importante des individus de ces espèces (20 à 200 ans).</a:t>
            </a:r>
            <a:endParaRPr lang="fr-FR" dirty="0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3959766"/>
            <a:ext cx="5441671" cy="206522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643" y="2348505"/>
            <a:ext cx="3746183" cy="161126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9860" y="4895006"/>
            <a:ext cx="17145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32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Processus spatio-temporels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Relation entre la distribution actuelle de l’espèce et le nombre de jours dans l’année où la reproduction est possible.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1" y="2630717"/>
            <a:ext cx="5369362" cy="370754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261" y="3086281"/>
            <a:ext cx="2861034" cy="325198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1780" y="0"/>
            <a:ext cx="1714500" cy="128587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28588" y="5543550"/>
            <a:ext cx="2085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 mois de calcul sur 5 machines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6749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Spark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Utilisation du cluster SPARK mis en place par Julien </a:t>
            </a:r>
            <a:r>
              <a:rPr lang="fr-FR" dirty="0" err="1" smtClean="0"/>
              <a:t>Nauroy</a:t>
            </a:r>
            <a:r>
              <a:rPr lang="fr-FR" dirty="0" smtClean="0"/>
              <a:t> (DI) et Guillaume Philippon (LAL) par Maxime Jacquemin (stage de Magistère).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97280" y="5336110"/>
            <a:ext cx="56426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Recherche d’un patron périodique dans la ponte de tortues vertes </a:t>
            </a:r>
            <a:r>
              <a:rPr lang="fr-FR" smtClean="0"/>
              <a:t>en Guinée Bissau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7226" y="9314"/>
            <a:ext cx="2544774" cy="169227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2583756"/>
            <a:ext cx="4603433" cy="269816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9939" y="2583756"/>
            <a:ext cx="4580102" cy="356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1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Spark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Utilisation du cluster SPARK mis en place par Julien </a:t>
            </a:r>
            <a:r>
              <a:rPr lang="fr-FR" dirty="0" err="1" smtClean="0"/>
              <a:t>Nauroy</a:t>
            </a:r>
            <a:r>
              <a:rPr lang="fr-FR" dirty="0" smtClean="0"/>
              <a:t> (DI) et Guillaume Philippon (LAL) par Maxime Jacquemin (stage de Magistère).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13" y="2488989"/>
            <a:ext cx="4000500" cy="273685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80" y="2538534"/>
            <a:ext cx="6034087" cy="33872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97280" y="5336110"/>
            <a:ext cx="43544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Recherche d’un patron périodique dans la ponte de tortues vertes </a:t>
            </a:r>
            <a:r>
              <a:rPr lang="fr-FR" smtClean="0"/>
              <a:t>en Guinée Bissau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7226" y="9314"/>
            <a:ext cx="2544774" cy="169227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1243" y="63289"/>
            <a:ext cx="2145983" cy="166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5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Spark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Mise en place d’un cluster de 10 ODRIOD C2</a:t>
            </a:r>
          </a:p>
          <a:p>
            <a:r>
              <a:rPr lang="fr-FR" dirty="0"/>
              <a:t>ARM 64bit 1.5Ghz </a:t>
            </a:r>
            <a:r>
              <a:rPr lang="fr-FR" dirty="0" err="1" smtClean="0"/>
              <a:t>quadricore</a:t>
            </a:r>
            <a:endParaRPr lang="fr-FR" dirty="0" smtClean="0"/>
          </a:p>
          <a:p>
            <a:r>
              <a:rPr lang="fr-FR" dirty="0" smtClean="0"/>
              <a:t>2Gbyte </a:t>
            </a:r>
            <a:r>
              <a:rPr lang="fr-FR" dirty="0"/>
              <a:t>DDR3 SDRAM, Gigabit </a:t>
            </a:r>
            <a:r>
              <a:rPr lang="fr-FR" dirty="0" smtClean="0"/>
              <a:t>Ethernet, Ubuntu 16.04</a:t>
            </a:r>
          </a:p>
          <a:p>
            <a:r>
              <a:rPr lang="fr-FR" dirty="0" smtClean="0"/>
              <a:t>Soit 40 cœurs pour moins de 700 euros</a:t>
            </a:r>
          </a:p>
          <a:p>
            <a:endParaRPr lang="fr-FR" dirty="0"/>
          </a:p>
          <a:p>
            <a:r>
              <a:rPr lang="fr-FR" dirty="0" smtClean="0"/>
              <a:t>Projet en standby par manque de temps et </a:t>
            </a:r>
            <a:br>
              <a:rPr lang="fr-FR" dirty="0" smtClean="0"/>
            </a:br>
            <a:r>
              <a:rPr lang="fr-FR" dirty="0" smtClean="0"/>
              <a:t>de ressources humaines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782" y="2786062"/>
            <a:ext cx="4128898" cy="292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05195"/>
      </p:ext>
    </p:extLst>
  </p:cSld>
  <p:clrMapOvr>
    <a:masterClrMapping/>
  </p:clrMapOvr>
</p:sld>
</file>

<file path=ppt/theme/theme1.xml><?xml version="1.0" encoding="utf-8"?>
<a:theme xmlns:a="http://schemas.openxmlformats.org/drawingml/2006/main" name="Rétrospection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Rétrospective</Template>
  <TotalTime>141</TotalTime>
  <Words>274</Words>
  <Application>Microsoft Macintosh PowerPoint</Application>
  <PresentationFormat>Grand écran</PresentationFormat>
  <Paragraphs>26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0" baseType="lpstr">
      <vt:lpstr>Calibri</vt:lpstr>
      <vt:lpstr>Calibri Light</vt:lpstr>
      <vt:lpstr>Rétrospection</vt:lpstr>
      <vt:lpstr>Modélisation en écologie</vt:lpstr>
      <vt:lpstr>Modélisation de processus spatiaux</vt:lpstr>
      <vt:lpstr>Modélisation de processus temporels</vt:lpstr>
      <vt:lpstr>Processus spatio-temporels</vt:lpstr>
      <vt:lpstr>Spark</vt:lpstr>
      <vt:lpstr>Spark</vt:lpstr>
      <vt:lpstr>Spark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Modélisation en écologie</dc:title>
  <dc:creator>Marc Girondot</dc:creator>
  <cp:lastModifiedBy>Marc Girondot</cp:lastModifiedBy>
  <cp:revision>11</cp:revision>
  <dcterms:created xsi:type="dcterms:W3CDTF">2017-01-20T04:59:27Z</dcterms:created>
  <dcterms:modified xsi:type="dcterms:W3CDTF">2017-01-20T07:20:39Z</dcterms:modified>
</cp:coreProperties>
</file>