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ró_Blue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-L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2"/>
            <a:ext cx="16573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984" y="188642"/>
            <a:ext cx="7772400" cy="1470025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78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7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28" y="6529027"/>
            <a:ext cx="9144000" cy="3333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pic>
        <p:nvPicPr>
          <p:cNvPr id="5" name="Picture 9" descr="C:\Users\makovec\Desktop\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534150"/>
            <a:ext cx="933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25" y="30480"/>
            <a:ext cx="8805664" cy="508000"/>
          </a:xfrm>
        </p:spPr>
        <p:txBody>
          <a:bodyPr>
            <a:noAutofit/>
          </a:bodyPr>
          <a:lstStyle>
            <a:lvl1pPr algn="l">
              <a:defRPr sz="21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1" y="620688"/>
            <a:ext cx="8971280" cy="5830912"/>
          </a:xfr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Font typeface="Wingdings" pitchFamily="2" charset="2"/>
              <a:buChar char="§"/>
              <a:defRPr sz="1950">
                <a:latin typeface="Tw Cen MT" panose="020B0602020104020603" pitchFamily="34" charset="0"/>
              </a:defRPr>
            </a:lvl1pPr>
            <a:lvl2pPr marL="557213" indent="-214313">
              <a:buClr>
                <a:schemeClr val="accent2"/>
              </a:buClr>
              <a:buFont typeface="Wingdings" pitchFamily="2" charset="2"/>
              <a:buChar char="§"/>
              <a:defRPr sz="1500">
                <a:latin typeface="Tw Cen MT" panose="020B0602020104020603" pitchFamily="34" charset="0"/>
              </a:defRPr>
            </a:lvl2pPr>
            <a:lvl3pPr marL="857250" indent="-171450">
              <a:buClr>
                <a:schemeClr val="accent3"/>
              </a:buClr>
              <a:buFont typeface="Wingdings" pitchFamily="2" charset="2"/>
              <a:buChar char="§"/>
              <a:defRPr sz="1350">
                <a:latin typeface="Tw Cen MT" panose="020B0602020104020603" pitchFamily="34" charset="0"/>
              </a:defRPr>
            </a:lvl3pPr>
            <a:lvl4pPr marL="1200150" indent="-171450">
              <a:buClr>
                <a:schemeClr val="accent5"/>
              </a:buClr>
              <a:buFont typeface="Wingdings" pitchFamily="2" charset="2"/>
              <a:buChar char="§"/>
              <a:defRPr sz="1200">
                <a:latin typeface="Tw Cen MT" panose="020B0602020104020603" pitchFamily="34" charset="0"/>
              </a:defRPr>
            </a:lvl4pPr>
            <a:lvl5pPr marL="1543050" indent="-171450">
              <a:buClr>
                <a:schemeClr val="accent4"/>
              </a:buClr>
              <a:buFont typeface="Wingdings" pitchFamily="2" charset="2"/>
              <a:buChar char="§"/>
              <a:defRPr sz="1200">
                <a:latin typeface="Tw Cen MT" panose="020B0602020104020603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568" y="6520261"/>
            <a:ext cx="2895600" cy="365125"/>
          </a:xfrm>
        </p:spPr>
        <p:txBody>
          <a:bodyPr/>
          <a:lstStyle>
            <a:lvl1pPr>
              <a:defRPr sz="1200" b="0" dirty="0" smtClean="0">
                <a:solidFill>
                  <a:schemeClr val="tx1"/>
                </a:solidFill>
                <a:effectLst/>
                <a:latin typeface="Tw Cen MT" panose="020B06020201040206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814" y="6534150"/>
            <a:ext cx="608012" cy="293688"/>
          </a:xfrm>
        </p:spPr>
        <p:txBody>
          <a:bodyPr/>
          <a:lstStyle>
            <a:lvl1pPr>
              <a:defRPr sz="1050" smtClean="0"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7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1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5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9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6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1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225F4DC-C72B-4036-B641-BDCA37E34DE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691761E-5F1F-44EC-AAF7-4F929AF491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Déjeuner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Repas</a:t>
            </a:r>
            <a:r>
              <a:rPr lang="en-GB" dirty="0" smtClean="0"/>
              <a:t> au CESFO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Distribution de tickets à la fin du </a:t>
            </a:r>
            <a:r>
              <a:rPr lang="en-GB" dirty="0" err="1" smtClean="0"/>
              <a:t>cours</a:t>
            </a:r>
            <a:r>
              <a:rPr lang="en-GB" dirty="0" smtClean="0"/>
              <a:t> </a:t>
            </a:r>
            <a:r>
              <a:rPr lang="en-GB" dirty="0" err="1" smtClean="0"/>
              <a:t>sauf</a:t>
            </a:r>
            <a:r>
              <a:rPr lang="en-GB" dirty="0" smtClean="0"/>
              <a:t> pour les </a:t>
            </a:r>
            <a:r>
              <a:rPr lang="en-GB" dirty="0" err="1" smtClean="0"/>
              <a:t>orcéens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37" y="1381833"/>
            <a:ext cx="6929326" cy="4094334"/>
          </a:xfrm>
          <a:prstGeom prst="rect">
            <a:avLst/>
          </a:prstGeom>
        </p:spPr>
      </p:pic>
      <p:pic>
        <p:nvPicPr>
          <p:cNvPr id="1030" name="Picture 6" descr="Résultat de recherche d'images pour &quot;vous etes ici transparen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7668" y="1931349"/>
            <a:ext cx="579764" cy="5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repa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95" y="4452360"/>
            <a:ext cx="378530" cy="3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Diner </a:t>
            </a:r>
            <a:r>
              <a:rPr lang="en-GB" dirty="0" err="1" smtClean="0"/>
              <a:t>jeudi</a:t>
            </a:r>
            <a:r>
              <a:rPr lang="en-GB" dirty="0" smtClean="0"/>
              <a:t> </a:t>
            </a:r>
            <a:r>
              <a:rPr lang="en-GB" dirty="0" err="1" smtClean="0"/>
              <a:t>soir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1" y="620688"/>
            <a:ext cx="5247154" cy="583091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Bouillon Racine:</a:t>
            </a:r>
          </a:p>
          <a:p>
            <a:pPr lvl="1"/>
            <a:r>
              <a:rPr lang="fr-FR" sz="1800" dirty="0" smtClean="0"/>
              <a:t>3 </a:t>
            </a:r>
            <a:r>
              <a:rPr lang="fr-FR" sz="1800" dirty="0"/>
              <a:t>Rue Racine, 75006 Paris</a:t>
            </a:r>
          </a:p>
          <a:p>
            <a:pPr lvl="1"/>
            <a:r>
              <a:rPr lang="fr-FR" sz="1800" dirty="0" smtClean="0"/>
              <a:t>RER St Michel Notre dame</a:t>
            </a:r>
          </a:p>
          <a:p>
            <a:r>
              <a:rPr lang="fr-FR" sz="2400" dirty="0" smtClean="0"/>
              <a:t>Rdv à 19:30</a:t>
            </a:r>
          </a:p>
          <a:p>
            <a:r>
              <a:rPr lang="fr-FR" sz="2400" dirty="0" smtClean="0"/>
              <a:t>Prévoir 45-60min de trajet</a:t>
            </a:r>
            <a:endParaRPr lang="fr-FR" sz="2400" dirty="0"/>
          </a:p>
          <a:p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275" y="727246"/>
            <a:ext cx="3569783" cy="5638895"/>
          </a:xfrm>
          <a:prstGeom prst="rect">
            <a:avLst/>
          </a:prstGeom>
        </p:spPr>
      </p:pic>
      <p:pic>
        <p:nvPicPr>
          <p:cNvPr id="2052" name="Picture 4" descr="Résultat de recherche d'images pour &quot;bouillon rac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1" y="3546693"/>
            <a:ext cx="4823651" cy="27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posters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Jeudi</a:t>
            </a:r>
            <a:r>
              <a:rPr lang="en-GB" smtClean="0"/>
              <a:t> après-midi à 14:30</a:t>
            </a:r>
            <a:endParaRPr lang="en-GB"/>
          </a:p>
        </p:txBody>
      </p:sp>
      <p:pic>
        <p:nvPicPr>
          <p:cNvPr id="1026" name="Picture 2" descr="Résultat de recherche d'images pour &quot;huge poster sess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9" y="1211972"/>
            <a:ext cx="6476235" cy="48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0000FF"/>
      </a:accent2>
      <a:accent3>
        <a:srgbClr val="8DB3E2"/>
      </a:accent3>
      <a:accent4>
        <a:srgbClr val="C4BD97"/>
      </a:accent4>
      <a:accent5>
        <a:srgbClr val="D8D8D8"/>
      </a:accent5>
      <a:accent6>
        <a:srgbClr val="0099FF"/>
      </a:accent6>
      <a:hlink>
        <a:srgbClr val="0000FF"/>
      </a:hlink>
      <a:folHlink>
        <a:srgbClr val="F79646"/>
      </a:folHlink>
    </a:clrScheme>
    <a:fontScheme name="Personnalisé 2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_08_22_Intro.pptx" id="{7D132431-20CF-4A8F-9878-891B10F8E120}" vid="{6A93CF7D-A809-4D11-97CB-9ADDC92C00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Miro</Template>
  <TotalTime>38</TotalTime>
  <Words>46</Words>
  <Application>Microsoft Office PowerPoint</Application>
  <PresentationFormat>Affichage à l'écran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MV Boli</vt:lpstr>
      <vt:lpstr>Trebuchet MS</vt:lpstr>
      <vt:lpstr>Tw Cen MT</vt:lpstr>
      <vt:lpstr>Verdana</vt:lpstr>
      <vt:lpstr>Wingdings</vt:lpstr>
      <vt:lpstr>Default Theme</vt:lpstr>
      <vt:lpstr>Déjeuner</vt:lpstr>
      <vt:lpstr>Diner jeudi soir</vt:lpstr>
      <vt:lpstr>Session posters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Déjeuner</dc:title>
  <dc:creator>Nikola Makovec</dc:creator>
  <cp:lastModifiedBy>Nikola Makovec</cp:lastModifiedBy>
  <cp:revision>13</cp:revision>
  <dcterms:created xsi:type="dcterms:W3CDTF">2017-09-04T13:23:36Z</dcterms:created>
  <dcterms:modified xsi:type="dcterms:W3CDTF">2017-09-06T20:06:21Z</dcterms:modified>
</cp:coreProperties>
</file>