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(null)" ContentType="image/x-em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2" r:id="rId1"/>
    <p:sldMasterId id="2147483736" r:id="rId2"/>
  </p:sldMasterIdLst>
  <p:notesMasterIdLst>
    <p:notesMasterId r:id="rId57"/>
  </p:notesMasterIdLst>
  <p:sldIdLst>
    <p:sldId id="457" r:id="rId3"/>
    <p:sldId id="635" r:id="rId4"/>
    <p:sldId id="690" r:id="rId5"/>
    <p:sldId id="586" r:id="rId6"/>
    <p:sldId id="681" r:id="rId7"/>
    <p:sldId id="589" r:id="rId8"/>
    <p:sldId id="557" r:id="rId9"/>
    <p:sldId id="684" r:id="rId10"/>
    <p:sldId id="558" r:id="rId11"/>
    <p:sldId id="691" r:id="rId12"/>
    <p:sldId id="616" r:id="rId13"/>
    <p:sldId id="653" r:id="rId14"/>
    <p:sldId id="693" r:id="rId15"/>
    <p:sldId id="619" r:id="rId16"/>
    <p:sldId id="620" r:id="rId17"/>
    <p:sldId id="667" r:id="rId18"/>
    <p:sldId id="668" r:id="rId19"/>
    <p:sldId id="692" r:id="rId20"/>
    <p:sldId id="682" r:id="rId21"/>
    <p:sldId id="688" r:id="rId22"/>
    <p:sldId id="689" r:id="rId23"/>
    <p:sldId id="528" r:id="rId24"/>
    <p:sldId id="313" r:id="rId25"/>
    <p:sldId id="314" r:id="rId26"/>
    <p:sldId id="355" r:id="rId27"/>
    <p:sldId id="356" r:id="rId28"/>
    <p:sldId id="680" r:id="rId29"/>
    <p:sldId id="311" r:id="rId30"/>
    <p:sldId id="694" r:id="rId31"/>
    <p:sldId id="676" r:id="rId32"/>
    <p:sldId id="679" r:id="rId33"/>
    <p:sldId id="686" r:id="rId34"/>
    <p:sldId id="672" r:id="rId35"/>
    <p:sldId id="662" r:id="rId36"/>
    <p:sldId id="674" r:id="rId37"/>
    <p:sldId id="656" r:id="rId38"/>
    <p:sldId id="658" r:id="rId39"/>
    <p:sldId id="657" r:id="rId40"/>
    <p:sldId id="659" r:id="rId41"/>
    <p:sldId id="661" r:id="rId42"/>
    <p:sldId id="669" r:id="rId43"/>
    <p:sldId id="670" r:id="rId44"/>
    <p:sldId id="580" r:id="rId45"/>
    <p:sldId id="583" r:id="rId46"/>
    <p:sldId id="599" r:id="rId47"/>
    <p:sldId id="582" r:id="rId48"/>
    <p:sldId id="601" r:id="rId49"/>
    <p:sldId id="565" r:id="rId50"/>
    <p:sldId id="581" r:id="rId51"/>
    <p:sldId id="566" r:id="rId52"/>
    <p:sldId id="605" r:id="rId53"/>
    <p:sldId id="604" r:id="rId54"/>
    <p:sldId id="569" r:id="rId55"/>
    <p:sldId id="603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5C42A22-0B19-4928-B951-420FD9007878}">
          <p14:sldIdLst>
            <p14:sldId id="457"/>
            <p14:sldId id="635"/>
          </p14:sldIdLst>
        </p14:section>
        <p14:section name="Intro_Overview" id="{EDA8549E-522B-4625-9124-8BB61BE722C1}">
          <p14:sldIdLst>
            <p14:sldId id="690"/>
            <p14:sldId id="586"/>
            <p14:sldId id="681"/>
            <p14:sldId id="589"/>
            <p14:sldId id="557"/>
            <p14:sldId id="684"/>
            <p14:sldId id="558"/>
          </p14:sldIdLst>
        </p14:section>
        <p14:section name="Status and future" id="{C4048EDD-798C-4338-8391-62C829864854}">
          <p14:sldIdLst>
            <p14:sldId id="691"/>
            <p14:sldId id="616"/>
            <p14:sldId id="653"/>
            <p14:sldId id="693"/>
            <p14:sldId id="619"/>
            <p14:sldId id="620"/>
            <p14:sldId id="667"/>
            <p14:sldId id="668"/>
          </p14:sldIdLst>
        </p14:section>
        <p14:section name="LLP" id="{F0859458-9D66-470F-9A05-5F51E759A1D7}">
          <p14:sldIdLst>
            <p14:sldId id="692"/>
            <p14:sldId id="682"/>
            <p14:sldId id="688"/>
            <p14:sldId id="689"/>
            <p14:sldId id="528"/>
            <p14:sldId id="313"/>
            <p14:sldId id="314"/>
            <p14:sldId id="355"/>
            <p14:sldId id="356"/>
            <p14:sldId id="680"/>
            <p14:sldId id="311"/>
            <p14:sldId id="694"/>
          </p14:sldIdLst>
        </p14:section>
        <p14:section name="Meson&amp;others" id="{9D53096B-C9C8-411B-B185-0A4CC69F68C6}">
          <p14:sldIdLst>
            <p14:sldId id="676"/>
            <p14:sldId id="679"/>
            <p14:sldId id="686"/>
          </p14:sldIdLst>
        </p14:section>
        <p14:section name="Summary" id="{986175E4-1932-462A-A280-8BDE6FD1E9DE}">
          <p14:sldIdLst>
            <p14:sldId id="672"/>
          </p14:sldIdLst>
        </p14:section>
        <p14:section name="BackUp" id="{66CE28A1-A0C1-4E3C-BACE-1DC517F9CA55}">
          <p14:sldIdLst>
            <p14:sldId id="662"/>
          </p14:sldIdLst>
        </p14:section>
        <p14:section name="H-&gt;SS" id="{7F1BF6D1-3433-47BC-A966-8F17149466EF}">
          <p14:sldIdLst>
            <p14:sldId id="674"/>
          </p14:sldIdLst>
        </p14:section>
        <p14:section name="HE" id="{C4C02382-9D2F-404B-A584-4BCFCEB45738}">
          <p14:sldIdLst>
            <p14:sldId id="656"/>
            <p14:sldId id="658"/>
            <p14:sldId id="657"/>
            <p14:sldId id="659"/>
            <p14:sldId id="661"/>
            <p14:sldId id="669"/>
            <p14:sldId id="670"/>
          </p14:sldIdLst>
        </p14:section>
        <p14:section name="e+e-" id="{C7421B26-BAAD-4E68-833D-6BBCA14A4705}">
          <p14:sldIdLst>
            <p14:sldId id="580"/>
            <p14:sldId id="583"/>
            <p14:sldId id="599"/>
            <p14:sldId id="582"/>
            <p14:sldId id="601"/>
            <p14:sldId id="565"/>
            <p14:sldId id="581"/>
            <p14:sldId id="566"/>
            <p14:sldId id="605"/>
            <p14:sldId id="604"/>
            <p14:sldId id="569"/>
            <p14:sldId id="60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en Liu" initials="ZL" lastIdx="1" clrIdx="0">
    <p:extLst/>
  </p:cmAuthor>
  <p:cmAuthor id="2" name="Zhen Liu" initials="ZL [2]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1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61"/>
    <p:restoredTop sz="94669"/>
  </p:normalViewPr>
  <p:slideViewPr>
    <p:cSldViewPr snapToGrid="0" snapToObjects="1">
      <p:cViewPr varScale="1">
        <p:scale>
          <a:sx n="68" d="100"/>
          <a:sy n="68" d="100"/>
        </p:scale>
        <p:origin x="145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commentAuthors" Target="commentAuthors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hen Liu" userId="6a365599ec8ff7fd" providerId="LiveId" clId="{58936675-29A2-4B49-9748-6B6DFFECB087}"/>
    <pc:docChg chg="custSel addSld modSld">
      <pc:chgData name="Zhen Liu" userId="6a365599ec8ff7fd" providerId="LiveId" clId="{58936675-29A2-4B49-9748-6B6DFFECB087}" dt="2018-07-23T08:16:03.206" v="353" actId="207"/>
      <pc:docMkLst>
        <pc:docMk/>
      </pc:docMkLst>
      <pc:sldChg chg="addSp delSp modSp">
        <pc:chgData name="Zhen Liu" userId="6a365599ec8ff7fd" providerId="LiveId" clId="{58936675-29A2-4B49-9748-6B6DFFECB087}" dt="2018-07-23T07:46:47.382" v="350" actId="1035"/>
        <pc:sldMkLst>
          <pc:docMk/>
          <pc:sldMk cId="1209788017" sldId="311"/>
        </pc:sldMkLst>
        <pc:spChg chg="del">
          <ac:chgData name="Zhen Liu" userId="6a365599ec8ff7fd" providerId="LiveId" clId="{58936675-29A2-4B49-9748-6B6DFFECB087}" dt="2018-07-23T07:19:37.859" v="5" actId="478"/>
          <ac:spMkLst>
            <pc:docMk/>
            <pc:sldMk cId="1209788017" sldId="311"/>
            <ac:spMk id="2" creationId="{855BF0AC-D9F1-41C6-9D1D-10883F6F86F6}"/>
          </ac:spMkLst>
        </pc:spChg>
        <pc:spChg chg="mod">
          <ac:chgData name="Zhen Liu" userId="6a365599ec8ff7fd" providerId="LiveId" clId="{58936675-29A2-4B49-9748-6B6DFFECB087}" dt="2018-07-23T07:46:47.382" v="350" actId="1035"/>
          <ac:spMkLst>
            <pc:docMk/>
            <pc:sldMk cId="1209788017" sldId="311"/>
            <ac:spMk id="12" creationId="{977DCA67-3B77-4B87-A23D-C1075703B9E6}"/>
          </ac:spMkLst>
        </pc:spChg>
        <pc:spChg chg="add mod">
          <ac:chgData name="Zhen Liu" userId="6a365599ec8ff7fd" providerId="LiveId" clId="{58936675-29A2-4B49-9748-6B6DFFECB087}" dt="2018-07-23T07:19:45.933" v="6" actId="1076"/>
          <ac:spMkLst>
            <pc:docMk/>
            <pc:sldMk cId="1209788017" sldId="311"/>
            <ac:spMk id="16" creationId="{E1FD24FD-4B37-48FF-A2A5-D3A718422140}"/>
          </ac:spMkLst>
        </pc:spChg>
        <pc:spChg chg="add mod">
          <ac:chgData name="Zhen Liu" userId="6a365599ec8ff7fd" providerId="LiveId" clId="{58936675-29A2-4B49-9748-6B6DFFECB087}" dt="2018-07-23T07:46:47.382" v="350" actId="1035"/>
          <ac:spMkLst>
            <pc:docMk/>
            <pc:sldMk cId="1209788017" sldId="311"/>
            <ac:spMk id="18" creationId="{F1E51532-416A-48D1-B945-073CC79933BD}"/>
          </ac:spMkLst>
        </pc:spChg>
        <pc:spChg chg="add mod">
          <ac:chgData name="Zhen Liu" userId="6a365599ec8ff7fd" providerId="LiveId" clId="{58936675-29A2-4B49-9748-6B6DFFECB087}" dt="2018-07-23T07:46:47.382" v="350" actId="1035"/>
          <ac:spMkLst>
            <pc:docMk/>
            <pc:sldMk cId="1209788017" sldId="311"/>
            <ac:spMk id="19" creationId="{FC080162-30CE-4D05-905E-A362FF43B03A}"/>
          </ac:spMkLst>
        </pc:spChg>
        <pc:picChg chg="add mod ord">
          <ac:chgData name="Zhen Liu" userId="6a365599ec8ff7fd" providerId="LiveId" clId="{58936675-29A2-4B49-9748-6B6DFFECB087}" dt="2018-07-23T07:46:47.382" v="350" actId="1035"/>
          <ac:picMkLst>
            <pc:docMk/>
            <pc:sldMk cId="1209788017" sldId="311"/>
            <ac:picMk id="5" creationId="{BC28982C-20A2-4F50-973B-7287A8B0DBF7}"/>
          </ac:picMkLst>
        </pc:picChg>
        <pc:picChg chg="del">
          <ac:chgData name="Zhen Liu" userId="6a365599ec8ff7fd" providerId="LiveId" clId="{58936675-29A2-4B49-9748-6B6DFFECB087}" dt="2018-07-23T07:45:12.360" v="322" actId="478"/>
          <ac:picMkLst>
            <pc:docMk/>
            <pc:sldMk cId="1209788017" sldId="311"/>
            <ac:picMk id="8" creationId="{823BFEBC-4E91-4A8C-BBB4-B5F95BAF9CB0}"/>
          </ac:picMkLst>
        </pc:picChg>
      </pc:sldChg>
      <pc:sldChg chg="addSp">
        <pc:chgData name="Zhen Liu" userId="6a365599ec8ff7fd" providerId="LiveId" clId="{58936675-29A2-4B49-9748-6B6DFFECB087}" dt="2018-07-23T07:19:08.029" v="3"/>
        <pc:sldMkLst>
          <pc:docMk/>
          <pc:sldMk cId="3475962188" sldId="314"/>
        </pc:sldMkLst>
        <pc:spChg chg="add">
          <ac:chgData name="Zhen Liu" userId="6a365599ec8ff7fd" providerId="LiveId" clId="{58936675-29A2-4B49-9748-6B6DFFECB087}" dt="2018-07-23T07:19:08.029" v="3"/>
          <ac:spMkLst>
            <pc:docMk/>
            <pc:sldMk cId="3475962188" sldId="314"/>
            <ac:spMk id="10" creationId="{8AC729F4-2AE6-4B35-8E75-744DB30DB096}"/>
          </ac:spMkLst>
        </pc:spChg>
      </pc:sldChg>
      <pc:sldChg chg="modSp">
        <pc:chgData name="Zhen Liu" userId="6a365599ec8ff7fd" providerId="LiveId" clId="{58936675-29A2-4B49-9748-6B6DFFECB087}" dt="2018-07-23T07:35:18.323" v="292" actId="20577"/>
        <pc:sldMkLst>
          <pc:docMk/>
          <pc:sldMk cId="3214188669" sldId="528"/>
        </pc:sldMkLst>
        <pc:spChg chg="mod">
          <ac:chgData name="Zhen Liu" userId="6a365599ec8ff7fd" providerId="LiveId" clId="{58936675-29A2-4B49-9748-6B6DFFECB087}" dt="2018-07-23T07:35:18.323" v="292" actId="20577"/>
          <ac:spMkLst>
            <pc:docMk/>
            <pc:sldMk cId="3214188669" sldId="528"/>
            <ac:spMk id="7" creationId="{C69E963E-C271-4D9E-BCED-E36B0AD9EF98}"/>
          </ac:spMkLst>
        </pc:spChg>
      </pc:sldChg>
      <pc:sldChg chg="modSp">
        <pc:chgData name="Zhen Liu" userId="6a365599ec8ff7fd" providerId="LiveId" clId="{58936675-29A2-4B49-9748-6B6DFFECB087}" dt="2018-07-23T07:29:36.227" v="275" actId="20577"/>
        <pc:sldMkLst>
          <pc:docMk/>
          <pc:sldMk cId="1875143369" sldId="589"/>
        </pc:sldMkLst>
        <pc:spChg chg="mod">
          <ac:chgData name="Zhen Liu" userId="6a365599ec8ff7fd" providerId="LiveId" clId="{58936675-29A2-4B49-9748-6B6DFFECB087}" dt="2018-07-23T07:29:36.227" v="275" actId="20577"/>
          <ac:spMkLst>
            <pc:docMk/>
            <pc:sldMk cId="1875143369" sldId="589"/>
            <ac:spMk id="7" creationId="{00000000-0000-0000-0000-000000000000}"/>
          </ac:spMkLst>
        </pc:spChg>
      </pc:sldChg>
      <pc:sldChg chg="modSp">
        <pc:chgData name="Zhen Liu" userId="6a365599ec8ff7fd" providerId="LiveId" clId="{58936675-29A2-4B49-9748-6B6DFFECB087}" dt="2018-07-23T07:48:37.103" v="352" actId="207"/>
        <pc:sldMkLst>
          <pc:docMk/>
          <pc:sldMk cId="1340784865" sldId="672"/>
        </pc:sldMkLst>
        <pc:spChg chg="mod">
          <ac:chgData name="Zhen Liu" userId="6a365599ec8ff7fd" providerId="LiveId" clId="{58936675-29A2-4B49-9748-6B6DFFECB087}" dt="2018-07-23T07:48:37.103" v="352" actId="207"/>
          <ac:spMkLst>
            <pc:docMk/>
            <pc:sldMk cId="1340784865" sldId="672"/>
            <ac:spMk id="2" creationId="{EEC17246-364E-5743-AF46-551800D410CA}"/>
          </ac:spMkLst>
        </pc:spChg>
      </pc:sldChg>
      <pc:sldChg chg="modSp">
        <pc:chgData name="Zhen Liu" userId="6a365599ec8ff7fd" providerId="LiveId" clId="{58936675-29A2-4B49-9748-6B6DFFECB087}" dt="2018-07-23T08:16:03.206" v="353" actId="207"/>
        <pc:sldMkLst>
          <pc:docMk/>
          <pc:sldMk cId="3614679282" sldId="679"/>
        </pc:sldMkLst>
        <pc:spChg chg="mod">
          <ac:chgData name="Zhen Liu" userId="6a365599ec8ff7fd" providerId="LiveId" clId="{58936675-29A2-4B49-9748-6B6DFFECB087}" dt="2018-07-23T08:16:03.206" v="353" actId="207"/>
          <ac:spMkLst>
            <pc:docMk/>
            <pc:sldMk cId="3614679282" sldId="679"/>
            <ac:spMk id="8" creationId="{310A76FE-A2D7-4EB1-86DC-4329839A3506}"/>
          </ac:spMkLst>
        </pc:spChg>
      </pc:sldChg>
      <pc:sldChg chg="addSp delSp modSp">
        <pc:chgData name="Zhen Liu" userId="6a365599ec8ff7fd" providerId="LiveId" clId="{58936675-29A2-4B49-9748-6B6DFFECB087}" dt="2018-07-23T07:43:14.147" v="321" actId="14100"/>
        <pc:sldMkLst>
          <pc:docMk/>
          <pc:sldMk cId="2650214288" sldId="680"/>
        </pc:sldMkLst>
        <pc:spChg chg="del">
          <ac:chgData name="Zhen Liu" userId="6a365599ec8ff7fd" providerId="LiveId" clId="{58936675-29A2-4B49-9748-6B6DFFECB087}" dt="2018-07-23T07:19:53.961" v="7" actId="478"/>
          <ac:spMkLst>
            <pc:docMk/>
            <pc:sldMk cId="2650214288" sldId="680"/>
            <ac:spMk id="2" creationId="{52EE8986-0011-4BDE-B5F0-5E5078E37974}"/>
          </ac:spMkLst>
        </pc:spChg>
        <pc:spChg chg="add del">
          <ac:chgData name="Zhen Liu" userId="6a365599ec8ff7fd" providerId="LiveId" clId="{58936675-29A2-4B49-9748-6B6DFFECB087}" dt="2018-07-23T07:40:32.906" v="295"/>
          <ac:spMkLst>
            <pc:docMk/>
            <pc:sldMk cId="2650214288" sldId="680"/>
            <ac:spMk id="5" creationId="{075C1372-D6B2-43D8-A6B6-1C47919A552D}"/>
          </ac:spMkLst>
        </pc:spChg>
        <pc:spChg chg="add del">
          <ac:chgData name="Zhen Liu" userId="6a365599ec8ff7fd" providerId="LiveId" clId="{58936675-29A2-4B49-9748-6B6DFFECB087}" dt="2018-07-23T07:19:55.592" v="9"/>
          <ac:spMkLst>
            <pc:docMk/>
            <pc:sldMk cId="2650214288" sldId="680"/>
            <ac:spMk id="12" creationId="{F02E875B-8473-4CB8-876D-F4BF6BF8A455}"/>
          </ac:spMkLst>
        </pc:spChg>
        <pc:spChg chg="add">
          <ac:chgData name="Zhen Liu" userId="6a365599ec8ff7fd" providerId="LiveId" clId="{58936675-29A2-4B49-9748-6B6DFFECB087}" dt="2018-07-23T07:20:02.112" v="10"/>
          <ac:spMkLst>
            <pc:docMk/>
            <pc:sldMk cId="2650214288" sldId="680"/>
            <ac:spMk id="16" creationId="{F1693D44-2A89-4CB8-A330-F0BD6796ECE5}"/>
          </ac:spMkLst>
        </pc:spChg>
        <pc:spChg chg="add mod">
          <ac:chgData name="Zhen Liu" userId="6a365599ec8ff7fd" providerId="LiveId" clId="{58936675-29A2-4B49-9748-6B6DFFECB087}" dt="2018-07-23T07:42:50.097" v="317" actId="688"/>
          <ac:spMkLst>
            <pc:docMk/>
            <pc:sldMk cId="2650214288" sldId="680"/>
            <ac:spMk id="18" creationId="{57423619-F0CE-41DC-8557-EEA460323CA0}"/>
          </ac:spMkLst>
        </pc:spChg>
        <pc:spChg chg="add mod">
          <ac:chgData name="Zhen Liu" userId="6a365599ec8ff7fd" providerId="LiveId" clId="{58936675-29A2-4B49-9748-6B6DFFECB087}" dt="2018-07-23T07:42:44.438" v="316" actId="688"/>
          <ac:spMkLst>
            <pc:docMk/>
            <pc:sldMk cId="2650214288" sldId="680"/>
            <ac:spMk id="20" creationId="{F5AEFA08-88C5-45A4-A45F-23F8261CD53D}"/>
          </ac:spMkLst>
        </pc:spChg>
        <pc:spChg chg="add mod">
          <ac:chgData name="Zhen Liu" userId="6a365599ec8ff7fd" providerId="LiveId" clId="{58936675-29A2-4B49-9748-6B6DFFECB087}" dt="2018-07-23T07:43:14.147" v="321" actId="14100"/>
          <ac:spMkLst>
            <pc:docMk/>
            <pc:sldMk cId="2650214288" sldId="680"/>
            <ac:spMk id="21" creationId="{02A9086C-F03A-43EA-8F7C-21DB3A6FBD88}"/>
          </ac:spMkLst>
        </pc:spChg>
        <pc:picChg chg="add del mod ord">
          <ac:chgData name="Zhen Liu" userId="6a365599ec8ff7fd" providerId="LiveId" clId="{58936675-29A2-4B49-9748-6B6DFFECB087}" dt="2018-07-23T07:41:35.739" v="305"/>
          <ac:picMkLst>
            <pc:docMk/>
            <pc:sldMk cId="2650214288" sldId="680"/>
            <ac:picMk id="6" creationId="{A6A2DFBA-E322-4A69-87B2-37FF0B31A031}"/>
          </ac:picMkLst>
        </pc:picChg>
        <pc:picChg chg="del mod">
          <ac:chgData name="Zhen Liu" userId="6a365599ec8ff7fd" providerId="LiveId" clId="{58936675-29A2-4B49-9748-6B6DFFECB087}" dt="2018-07-23T07:40:19.233" v="293" actId="478"/>
          <ac:picMkLst>
            <pc:docMk/>
            <pc:sldMk cId="2650214288" sldId="680"/>
            <ac:picMk id="8" creationId="{823BFEBC-4E91-4A8C-BBB4-B5F95BAF9CB0}"/>
          </ac:picMkLst>
        </pc:picChg>
        <pc:picChg chg="add mod ord">
          <ac:chgData name="Zhen Liu" userId="6a365599ec8ff7fd" providerId="LiveId" clId="{58936675-29A2-4B49-9748-6B6DFFECB087}" dt="2018-07-23T07:42:10.255" v="311" actId="14100"/>
          <ac:picMkLst>
            <pc:docMk/>
            <pc:sldMk cId="2650214288" sldId="680"/>
            <ac:picMk id="19" creationId="{402C4CEB-5851-4B7D-A770-5CEBF8C0E5A6}"/>
          </ac:picMkLst>
        </pc:picChg>
      </pc:sldChg>
      <pc:sldChg chg="modSp">
        <pc:chgData name="Zhen Liu" userId="6a365599ec8ff7fd" providerId="LiveId" clId="{58936675-29A2-4B49-9748-6B6DFFECB087}" dt="2018-07-23T07:32:56.807" v="277" actId="20577"/>
        <pc:sldMkLst>
          <pc:docMk/>
          <pc:sldMk cId="2647109269" sldId="682"/>
        </pc:sldMkLst>
        <pc:spChg chg="mod">
          <ac:chgData name="Zhen Liu" userId="6a365599ec8ff7fd" providerId="LiveId" clId="{58936675-29A2-4B49-9748-6B6DFFECB087}" dt="2018-07-23T07:32:56.807" v="277" actId="20577"/>
          <ac:spMkLst>
            <pc:docMk/>
            <pc:sldMk cId="2647109269" sldId="682"/>
            <ac:spMk id="3" creationId="{B6234068-FC6D-4866-939D-19D710599C98}"/>
          </ac:spMkLst>
        </pc:spChg>
      </pc:sldChg>
      <pc:sldChg chg="modSp">
        <pc:chgData name="Zhen Liu" userId="6a365599ec8ff7fd" providerId="LiveId" clId="{58936675-29A2-4B49-9748-6B6DFFECB087}" dt="2018-07-23T07:33:02.508" v="279" actId="20577"/>
        <pc:sldMkLst>
          <pc:docMk/>
          <pc:sldMk cId="256806524" sldId="688"/>
        </pc:sldMkLst>
        <pc:spChg chg="mod">
          <ac:chgData name="Zhen Liu" userId="6a365599ec8ff7fd" providerId="LiveId" clId="{58936675-29A2-4B49-9748-6B6DFFECB087}" dt="2018-07-23T07:33:02.508" v="279" actId="20577"/>
          <ac:spMkLst>
            <pc:docMk/>
            <pc:sldMk cId="256806524" sldId="688"/>
            <ac:spMk id="3" creationId="{B6234068-FC6D-4866-939D-19D710599C98}"/>
          </ac:spMkLst>
        </pc:spChg>
      </pc:sldChg>
      <pc:sldChg chg="addSp delSp modSp">
        <pc:chgData name="Zhen Liu" userId="6a365599ec8ff7fd" providerId="LiveId" clId="{58936675-29A2-4B49-9748-6B6DFFECB087}" dt="2018-07-23T07:19:01.353" v="2"/>
        <pc:sldMkLst>
          <pc:docMk/>
          <pc:sldMk cId="1489733298" sldId="692"/>
        </pc:sldMkLst>
        <pc:spChg chg="add del mod">
          <ac:chgData name="Zhen Liu" userId="6a365599ec8ff7fd" providerId="LiveId" clId="{58936675-29A2-4B49-9748-6B6DFFECB087}" dt="2018-07-23T07:19:01.353" v="2"/>
          <ac:spMkLst>
            <pc:docMk/>
            <pc:sldMk cId="1489733298" sldId="692"/>
            <ac:spMk id="8" creationId="{BF5E3519-AF29-4404-B397-78BCB9B7BFF2}"/>
          </ac:spMkLst>
        </pc:spChg>
      </pc:sldChg>
      <pc:sldChg chg="addSp modSp add">
        <pc:chgData name="Zhen Liu" userId="6a365599ec8ff7fd" providerId="LiveId" clId="{58936675-29A2-4B49-9748-6B6DFFECB087}" dt="2018-07-23T07:21:48.103" v="266" actId="1076"/>
        <pc:sldMkLst>
          <pc:docMk/>
          <pc:sldMk cId="4038883673" sldId="694"/>
        </pc:sldMkLst>
        <pc:spChg chg="add mod">
          <ac:chgData name="Zhen Liu" userId="6a365599ec8ff7fd" providerId="LiveId" clId="{58936675-29A2-4B49-9748-6B6DFFECB087}" dt="2018-07-23T07:21:48.103" v="266" actId="1076"/>
          <ac:spMkLst>
            <pc:docMk/>
            <pc:sldMk cId="4038883673" sldId="694"/>
            <ac:spMk id="18" creationId="{099977A2-E877-4B84-833C-A806D226A0FE}"/>
          </ac:spMkLst>
        </pc:spChg>
      </pc:sldChg>
    </pc:docChg>
  </pc:docChgLst>
  <pc:docChgLst>
    <pc:chgData name="Zhen Liu" userId="6a365599ec8ff7fd" providerId="LiveId" clId="{C39D0C6C-56A0-4E30-B9F0-F2793CBFB277}"/>
    <pc:docChg chg="undo custSel addSld delSld modSld sldOrd delSection modSection">
      <pc:chgData name="Zhen Liu" userId="6a365599ec8ff7fd" providerId="LiveId" clId="{C39D0C6C-56A0-4E30-B9F0-F2793CBFB277}" dt="2018-07-23T06:43:20.890" v="4337" actId="1076"/>
      <pc:docMkLst>
        <pc:docMk/>
      </pc:docMkLst>
      <pc:sldChg chg="delSp modSp add del">
        <pc:chgData name="Zhen Liu" userId="6a365599ec8ff7fd" providerId="LiveId" clId="{C39D0C6C-56A0-4E30-B9F0-F2793CBFB277}" dt="2018-07-22T09:47:51.582" v="58" actId="2696"/>
        <pc:sldMkLst>
          <pc:docMk/>
          <pc:sldMk cId="1728892555" sldId="305"/>
        </pc:sldMkLst>
        <pc:spChg chg="mod">
          <ac:chgData name="Zhen Liu" userId="6a365599ec8ff7fd" providerId="LiveId" clId="{C39D0C6C-56A0-4E30-B9F0-F2793CBFB277}" dt="2018-07-22T09:35:37.054" v="28" actId="20577"/>
          <ac:spMkLst>
            <pc:docMk/>
            <pc:sldMk cId="1728892555" sldId="305"/>
            <ac:spMk id="15" creationId="{AF4C2ED0-7FDA-A348-AB65-07CEF3CE65DE}"/>
          </ac:spMkLst>
        </pc:spChg>
        <pc:spChg chg="del">
          <ac:chgData name="Zhen Liu" userId="6a365599ec8ff7fd" providerId="LiveId" clId="{C39D0C6C-56A0-4E30-B9F0-F2793CBFB277}" dt="2018-07-22T09:35:29.826" v="24" actId="478"/>
          <ac:spMkLst>
            <pc:docMk/>
            <pc:sldMk cId="1728892555" sldId="305"/>
            <ac:spMk id="20" creationId="{4B527A8A-75D7-4C77-A357-09CBC77E7FB5}"/>
          </ac:spMkLst>
        </pc:spChg>
        <pc:picChg chg="del mod">
          <ac:chgData name="Zhen Liu" userId="6a365599ec8ff7fd" providerId="LiveId" clId="{C39D0C6C-56A0-4E30-B9F0-F2793CBFB277}" dt="2018-07-22T09:35:21.587" v="22" actId="478"/>
          <ac:picMkLst>
            <pc:docMk/>
            <pc:sldMk cId="1728892555" sldId="305"/>
            <ac:picMk id="11" creationId="{A3651A32-9341-9249-A1B8-37022C1B52C1}"/>
          </ac:picMkLst>
        </pc:picChg>
        <pc:picChg chg="mod">
          <ac:chgData name="Zhen Liu" userId="6a365599ec8ff7fd" providerId="LiveId" clId="{C39D0C6C-56A0-4E30-B9F0-F2793CBFB277}" dt="2018-07-22T09:35:05.040" v="20"/>
          <ac:picMkLst>
            <pc:docMk/>
            <pc:sldMk cId="1728892555" sldId="305"/>
            <ac:picMk id="13" creationId="{611A296F-CE68-498B-8DA6-07C7CF43D26A}"/>
          </ac:picMkLst>
        </pc:picChg>
        <pc:cxnChg chg="del">
          <ac:chgData name="Zhen Liu" userId="6a365599ec8ff7fd" providerId="LiveId" clId="{C39D0C6C-56A0-4E30-B9F0-F2793CBFB277}" dt="2018-07-22T09:35:32.135" v="25" actId="478"/>
          <ac:cxnSpMkLst>
            <pc:docMk/>
            <pc:sldMk cId="1728892555" sldId="305"/>
            <ac:cxnSpMk id="14" creationId="{7F778CAF-FAA0-4E4C-A2A4-5CCDA3108265}"/>
          </ac:cxnSpMkLst>
        </pc:cxnChg>
        <pc:cxnChg chg="del">
          <ac:chgData name="Zhen Liu" userId="6a365599ec8ff7fd" providerId="LiveId" clId="{C39D0C6C-56A0-4E30-B9F0-F2793CBFB277}" dt="2018-07-22T09:35:25.484" v="23" actId="478"/>
          <ac:cxnSpMkLst>
            <pc:docMk/>
            <pc:sldMk cId="1728892555" sldId="305"/>
            <ac:cxnSpMk id="16" creationId="{8D636388-EC2A-4680-B47D-FCFFE7CE026B}"/>
          </ac:cxnSpMkLst>
        </pc:cxnChg>
      </pc:sldChg>
      <pc:sldChg chg="modSp add del">
        <pc:chgData name="Zhen Liu" userId="6a365599ec8ff7fd" providerId="LiveId" clId="{C39D0C6C-56A0-4E30-B9F0-F2793CBFB277}" dt="2018-07-22T22:37:14.713" v="1646" actId="2696"/>
        <pc:sldMkLst>
          <pc:docMk/>
          <pc:sldMk cId="1851277948" sldId="305"/>
        </pc:sldMkLst>
        <pc:picChg chg="mod">
          <ac:chgData name="Zhen Liu" userId="6a365599ec8ff7fd" providerId="LiveId" clId="{C39D0C6C-56A0-4E30-B9F0-F2793CBFB277}" dt="2018-07-22T21:09:36.599" v="759" actId="1076"/>
          <ac:picMkLst>
            <pc:docMk/>
            <pc:sldMk cId="1851277948" sldId="305"/>
            <ac:picMk id="13" creationId="{611A296F-CE68-498B-8DA6-07C7CF43D26A}"/>
          </ac:picMkLst>
        </pc:picChg>
      </pc:sldChg>
      <pc:sldChg chg="addSp delSp modSp add ord">
        <pc:chgData name="Zhen Liu" userId="6a365599ec8ff7fd" providerId="LiveId" clId="{C39D0C6C-56A0-4E30-B9F0-F2793CBFB277}" dt="2018-07-22T23:51:07.015" v="3838" actId="20577"/>
        <pc:sldMkLst>
          <pc:docMk/>
          <pc:sldMk cId="1209788017" sldId="311"/>
        </pc:sldMkLst>
        <pc:spChg chg="del">
          <ac:chgData name="Zhen Liu" userId="6a365599ec8ff7fd" providerId="LiveId" clId="{C39D0C6C-56A0-4E30-B9F0-F2793CBFB277}" dt="2018-07-22T22:33:42.582" v="1630" actId="478"/>
          <ac:spMkLst>
            <pc:docMk/>
            <pc:sldMk cId="1209788017" sldId="311"/>
            <ac:spMk id="2" creationId="{8EB6737C-B60B-D844-BFD8-7D9F77819E73}"/>
          </ac:spMkLst>
        </pc:spChg>
        <pc:spChg chg="del">
          <ac:chgData name="Zhen Liu" userId="6a365599ec8ff7fd" providerId="LiveId" clId="{C39D0C6C-56A0-4E30-B9F0-F2793CBFB277}" dt="2018-07-22T23:27:33.848" v="2315" actId="478"/>
          <ac:spMkLst>
            <pc:docMk/>
            <pc:sldMk cId="1209788017" sldId="311"/>
            <ac:spMk id="5" creationId="{92C6261B-AFB9-49BD-862E-222DC7B40BFB}"/>
          </ac:spMkLst>
        </pc:spChg>
        <pc:spChg chg="add mod">
          <ac:chgData name="Zhen Liu" userId="6a365599ec8ff7fd" providerId="LiveId" clId="{C39D0C6C-56A0-4E30-B9F0-F2793CBFB277}" dt="2018-07-22T22:35:11.167" v="1642" actId="14100"/>
          <ac:spMkLst>
            <pc:docMk/>
            <pc:sldMk cId="1209788017" sldId="311"/>
            <ac:spMk id="12" creationId="{977DCA67-3B77-4B87-A23D-C1075703B9E6}"/>
          </ac:spMkLst>
        </pc:spChg>
        <pc:spChg chg="mod">
          <ac:chgData name="Zhen Liu" userId="6a365599ec8ff7fd" providerId="LiveId" clId="{C39D0C6C-56A0-4E30-B9F0-F2793CBFB277}" dt="2018-07-22T23:51:07.015" v="3838" actId="20577"/>
          <ac:spMkLst>
            <pc:docMk/>
            <pc:sldMk cId="1209788017" sldId="311"/>
            <ac:spMk id="13" creationId="{A2BAFD74-2CDA-5544-9F34-91D8AB3A0366}"/>
          </ac:spMkLst>
        </pc:spChg>
        <pc:picChg chg="mod ord">
          <ac:chgData name="Zhen Liu" userId="6a365599ec8ff7fd" providerId="LiveId" clId="{C39D0C6C-56A0-4E30-B9F0-F2793CBFB277}" dt="2018-07-22T22:34:29.277" v="1634" actId="1076"/>
          <ac:picMkLst>
            <pc:docMk/>
            <pc:sldMk cId="1209788017" sldId="311"/>
            <ac:picMk id="8" creationId="{823BFEBC-4E91-4A8C-BBB4-B5F95BAF9CB0}"/>
          </ac:picMkLst>
        </pc:picChg>
      </pc:sldChg>
      <pc:sldChg chg="add del">
        <pc:chgData name="Zhen Liu" userId="6a365599ec8ff7fd" providerId="LiveId" clId="{C39D0C6C-56A0-4E30-B9F0-F2793CBFB277}" dt="2018-07-22T09:47:51.605" v="59" actId="2696"/>
        <pc:sldMkLst>
          <pc:docMk/>
          <pc:sldMk cId="3638837960" sldId="311"/>
        </pc:sldMkLst>
      </pc:sldChg>
      <pc:sldChg chg="modSp add">
        <pc:chgData name="Zhen Liu" userId="6a365599ec8ff7fd" providerId="LiveId" clId="{C39D0C6C-56A0-4E30-B9F0-F2793CBFB277}" dt="2018-07-22T22:38:19.381" v="1738" actId="1076"/>
        <pc:sldMkLst>
          <pc:docMk/>
          <pc:sldMk cId="703137599" sldId="313"/>
        </pc:sldMkLst>
        <pc:spChg chg="mod">
          <ac:chgData name="Zhen Liu" userId="6a365599ec8ff7fd" providerId="LiveId" clId="{C39D0C6C-56A0-4E30-B9F0-F2793CBFB277}" dt="2018-07-22T22:38:08.095" v="1736" actId="1076"/>
          <ac:spMkLst>
            <pc:docMk/>
            <pc:sldMk cId="703137599" sldId="313"/>
            <ac:spMk id="7" creationId="{F115F0CA-5D75-F946-9B15-B37243E050E6}"/>
          </ac:spMkLst>
        </pc:spChg>
        <pc:spChg chg="mod">
          <ac:chgData name="Zhen Liu" userId="6a365599ec8ff7fd" providerId="LiveId" clId="{C39D0C6C-56A0-4E30-B9F0-F2793CBFB277}" dt="2018-07-22T22:38:15.193" v="1737" actId="1076"/>
          <ac:spMkLst>
            <pc:docMk/>
            <pc:sldMk cId="703137599" sldId="313"/>
            <ac:spMk id="11" creationId="{10FC5FBA-755E-0547-8360-1967E168947C}"/>
          </ac:spMkLst>
        </pc:spChg>
        <pc:picChg chg="mod">
          <ac:chgData name="Zhen Liu" userId="6a365599ec8ff7fd" providerId="LiveId" clId="{C39D0C6C-56A0-4E30-B9F0-F2793CBFB277}" dt="2018-07-22T22:38:19.381" v="1738" actId="1076"/>
          <ac:picMkLst>
            <pc:docMk/>
            <pc:sldMk cId="703137599" sldId="313"/>
            <ac:picMk id="8" creationId="{216ABBE9-91BF-C341-8CF9-A9241A579CFD}"/>
          </ac:picMkLst>
        </pc:picChg>
      </pc:sldChg>
      <pc:sldChg chg="add del">
        <pc:chgData name="Zhen Liu" userId="6a365599ec8ff7fd" providerId="LiveId" clId="{C39D0C6C-56A0-4E30-B9F0-F2793CBFB277}" dt="2018-07-22T09:47:51.453" v="55" actId="2696"/>
        <pc:sldMkLst>
          <pc:docMk/>
          <pc:sldMk cId="3854298546" sldId="313"/>
        </pc:sldMkLst>
      </pc:sldChg>
      <pc:sldChg chg="add">
        <pc:chgData name="Zhen Liu" userId="6a365599ec8ff7fd" providerId="LiveId" clId="{C39D0C6C-56A0-4E30-B9F0-F2793CBFB277}" dt="2018-07-22T09:48:06.252" v="60"/>
        <pc:sldMkLst>
          <pc:docMk/>
          <pc:sldMk cId="3475962188" sldId="314"/>
        </pc:sldMkLst>
      </pc:sldChg>
      <pc:sldChg chg="add del">
        <pc:chgData name="Zhen Liu" userId="6a365599ec8ff7fd" providerId="LiveId" clId="{C39D0C6C-56A0-4E30-B9F0-F2793CBFB277}" dt="2018-07-22T09:47:51.479" v="56" actId="2696"/>
        <pc:sldMkLst>
          <pc:docMk/>
          <pc:sldMk cId="4169640722" sldId="314"/>
        </pc:sldMkLst>
      </pc:sldChg>
      <pc:sldChg chg="add">
        <pc:chgData name="Zhen Liu" userId="6a365599ec8ff7fd" providerId="LiveId" clId="{C39D0C6C-56A0-4E30-B9F0-F2793CBFB277}" dt="2018-07-22T09:48:06.252" v="60"/>
        <pc:sldMkLst>
          <pc:docMk/>
          <pc:sldMk cId="1104865648" sldId="355"/>
        </pc:sldMkLst>
      </pc:sldChg>
      <pc:sldChg chg="add del">
        <pc:chgData name="Zhen Liu" userId="6a365599ec8ff7fd" providerId="LiveId" clId="{C39D0C6C-56A0-4E30-B9F0-F2793CBFB277}" dt="2018-07-22T09:47:51.558" v="57" actId="2696"/>
        <pc:sldMkLst>
          <pc:docMk/>
          <pc:sldMk cId="1795107227" sldId="355"/>
        </pc:sldMkLst>
      </pc:sldChg>
      <pc:sldChg chg="delSp modSp add">
        <pc:chgData name="Zhen Liu" userId="6a365599ec8ff7fd" providerId="LiveId" clId="{C39D0C6C-56A0-4E30-B9F0-F2793CBFB277}" dt="2018-07-22T23:01:28.375" v="1944" actId="20577"/>
        <pc:sldMkLst>
          <pc:docMk/>
          <pc:sldMk cId="3566409859" sldId="356"/>
        </pc:sldMkLst>
        <pc:spChg chg="mod">
          <ac:chgData name="Zhen Liu" userId="6a365599ec8ff7fd" providerId="LiveId" clId="{C39D0C6C-56A0-4E30-B9F0-F2793CBFB277}" dt="2018-07-22T23:01:28.375" v="1944" actId="20577"/>
          <ac:spMkLst>
            <pc:docMk/>
            <pc:sldMk cId="3566409859" sldId="356"/>
            <ac:spMk id="2" creationId="{C3FB9D29-3C1B-494C-8376-4FF3005267F0}"/>
          </ac:spMkLst>
        </pc:spChg>
        <pc:picChg chg="del">
          <ac:chgData name="Zhen Liu" userId="6a365599ec8ff7fd" providerId="LiveId" clId="{C39D0C6C-56A0-4E30-B9F0-F2793CBFB277}" dt="2018-07-22T22:38:59.597" v="1739" actId="478"/>
          <ac:picMkLst>
            <pc:docMk/>
            <pc:sldMk cId="3566409859" sldId="356"/>
            <ac:picMk id="11" creationId="{A3651A32-9341-9249-A1B8-37022C1B52C1}"/>
          </ac:picMkLst>
        </pc:picChg>
      </pc:sldChg>
      <pc:sldChg chg="addSp modSp">
        <pc:chgData name="Zhen Liu" userId="6a365599ec8ff7fd" providerId="LiveId" clId="{C39D0C6C-56A0-4E30-B9F0-F2793CBFB277}" dt="2018-07-22T19:57:36.557" v="642" actId="1035"/>
        <pc:sldMkLst>
          <pc:docMk/>
          <pc:sldMk cId="1684860318" sldId="457"/>
        </pc:sldMkLst>
        <pc:spChg chg="mod">
          <ac:chgData name="Zhen Liu" userId="6a365599ec8ff7fd" providerId="LiveId" clId="{C39D0C6C-56A0-4E30-B9F0-F2793CBFB277}" dt="2018-07-22T09:05:43.249" v="11" actId="20577"/>
          <ac:spMkLst>
            <pc:docMk/>
            <pc:sldMk cId="1684860318" sldId="457"/>
            <ac:spMk id="2" creationId="{00000000-0000-0000-0000-000000000000}"/>
          </ac:spMkLst>
        </pc:spChg>
        <pc:spChg chg="mod">
          <ac:chgData name="Zhen Liu" userId="6a365599ec8ff7fd" providerId="LiveId" clId="{C39D0C6C-56A0-4E30-B9F0-F2793CBFB277}" dt="2018-07-22T08:53:02.944" v="3" actId="1076"/>
          <ac:spMkLst>
            <pc:docMk/>
            <pc:sldMk cId="1684860318" sldId="457"/>
            <ac:spMk id="3" creationId="{00000000-0000-0000-0000-000000000000}"/>
          </ac:spMkLst>
        </pc:spChg>
        <pc:picChg chg="add mod">
          <ac:chgData name="Zhen Liu" userId="6a365599ec8ff7fd" providerId="LiveId" clId="{C39D0C6C-56A0-4E30-B9F0-F2793CBFB277}" dt="2018-07-22T19:57:36.557" v="642" actId="1035"/>
          <ac:picMkLst>
            <pc:docMk/>
            <pc:sldMk cId="1684860318" sldId="457"/>
            <ac:picMk id="4" creationId="{ACCA6E00-6C6D-4F1D-B0FA-748DD9205478}"/>
          </ac:picMkLst>
        </pc:picChg>
      </pc:sldChg>
      <pc:sldChg chg="addSp delSp modSp add">
        <pc:chgData name="Zhen Liu" userId="6a365599ec8ff7fd" providerId="LiveId" clId="{C39D0C6C-56A0-4E30-B9F0-F2793CBFB277}" dt="2018-07-22T23:32:13.542" v="2741" actId="20577"/>
        <pc:sldMkLst>
          <pc:docMk/>
          <pc:sldMk cId="3214188669" sldId="528"/>
        </pc:sldMkLst>
        <pc:spChg chg="del">
          <ac:chgData name="Zhen Liu" userId="6a365599ec8ff7fd" providerId="LiveId" clId="{C39D0C6C-56A0-4E30-B9F0-F2793CBFB277}" dt="2018-07-22T23:28:59.042" v="2320" actId="478"/>
          <ac:spMkLst>
            <pc:docMk/>
            <pc:sldMk cId="3214188669" sldId="528"/>
            <ac:spMk id="2" creationId="{3D0DEEE5-A7A3-49FD-9235-AA9FF8CD4BF5}"/>
          </ac:spMkLst>
        </pc:spChg>
        <pc:spChg chg="mod">
          <ac:chgData name="Zhen Liu" userId="6a365599ec8ff7fd" providerId="LiveId" clId="{C39D0C6C-56A0-4E30-B9F0-F2793CBFB277}" dt="2018-07-22T23:32:13.542" v="2741" actId="20577"/>
          <ac:spMkLst>
            <pc:docMk/>
            <pc:sldMk cId="3214188669" sldId="528"/>
            <ac:spMk id="7" creationId="{C69E963E-C271-4D9E-BCED-E36B0AD9EF98}"/>
          </ac:spMkLst>
        </pc:spChg>
        <pc:spChg chg="add del">
          <ac:chgData name="Zhen Liu" userId="6a365599ec8ff7fd" providerId="LiveId" clId="{C39D0C6C-56A0-4E30-B9F0-F2793CBFB277}" dt="2018-07-22T23:28:56.514" v="2319"/>
          <ac:spMkLst>
            <pc:docMk/>
            <pc:sldMk cId="3214188669" sldId="528"/>
            <ac:spMk id="8" creationId="{EE737EEA-15A0-42B5-B6DE-BA280C53B48D}"/>
          </ac:spMkLst>
        </pc:spChg>
        <pc:spChg chg="mod">
          <ac:chgData name="Zhen Liu" userId="6a365599ec8ff7fd" providerId="LiveId" clId="{C39D0C6C-56A0-4E30-B9F0-F2793CBFB277}" dt="2018-07-22T23:30:16.308" v="2419" actId="1076"/>
          <ac:spMkLst>
            <pc:docMk/>
            <pc:sldMk cId="3214188669" sldId="528"/>
            <ac:spMk id="9" creationId="{10EFFAB0-6B1B-400C-8DB1-2F931361B43E}"/>
          </ac:spMkLst>
        </pc:spChg>
        <pc:spChg chg="add mod">
          <ac:chgData name="Zhen Liu" userId="6a365599ec8ff7fd" providerId="LiveId" clId="{C39D0C6C-56A0-4E30-B9F0-F2793CBFB277}" dt="2018-07-22T23:29:27.792" v="2368" actId="255"/>
          <ac:spMkLst>
            <pc:docMk/>
            <pc:sldMk cId="3214188669" sldId="528"/>
            <ac:spMk id="10" creationId="{43D681EE-7D29-4C41-8781-6389B3ECD5CC}"/>
          </ac:spMkLst>
        </pc:spChg>
        <pc:picChg chg="mod">
          <ac:chgData name="Zhen Liu" userId="6a365599ec8ff7fd" providerId="LiveId" clId="{C39D0C6C-56A0-4E30-B9F0-F2793CBFB277}" dt="2018-07-22T23:29:47.178" v="2373" actId="14100"/>
          <ac:picMkLst>
            <pc:docMk/>
            <pc:sldMk cId="3214188669" sldId="528"/>
            <ac:picMk id="5" creationId="{509079D1-837A-4F77-85A5-0B17506F0A96}"/>
          </ac:picMkLst>
        </pc:picChg>
      </pc:sldChg>
      <pc:sldChg chg="add del modTransition">
        <pc:chgData name="Zhen Liu" userId="6a365599ec8ff7fd" providerId="LiveId" clId="{C39D0C6C-56A0-4E30-B9F0-F2793CBFB277}" dt="2018-07-22T09:47:51.426" v="54" actId="2696"/>
        <pc:sldMkLst>
          <pc:docMk/>
          <pc:sldMk cId="3781558768" sldId="528"/>
        </pc:sldMkLst>
      </pc:sldChg>
      <pc:sldChg chg="add">
        <pc:chgData name="Zhen Liu" userId="6a365599ec8ff7fd" providerId="LiveId" clId="{C39D0C6C-56A0-4E30-B9F0-F2793CBFB277}" dt="2018-07-22T21:07:13.482" v="745"/>
        <pc:sldMkLst>
          <pc:docMk/>
          <pc:sldMk cId="1297934535" sldId="557"/>
        </pc:sldMkLst>
      </pc:sldChg>
      <pc:sldChg chg="addSp delSp modSp add del">
        <pc:chgData name="Zhen Liu" userId="6a365599ec8ff7fd" providerId="LiveId" clId="{C39D0C6C-56A0-4E30-B9F0-F2793CBFB277}" dt="2018-07-22T22:27:42.416" v="1620" actId="2696"/>
        <pc:sldMkLst>
          <pc:docMk/>
          <pc:sldMk cId="829568516" sldId="558"/>
        </pc:sldMkLst>
        <pc:spChg chg="mod">
          <ac:chgData name="Zhen Liu" userId="6a365599ec8ff7fd" providerId="LiveId" clId="{C39D0C6C-56A0-4E30-B9F0-F2793CBFB277}" dt="2018-07-22T21:36:23.442" v="965" actId="1076"/>
          <ac:spMkLst>
            <pc:docMk/>
            <pc:sldMk cId="829568516" sldId="558"/>
            <ac:spMk id="2" creationId="{00000000-0000-0000-0000-000000000000}"/>
          </ac:spMkLst>
        </pc:spChg>
        <pc:spChg chg="add mod">
          <ac:chgData name="Zhen Liu" userId="6a365599ec8ff7fd" providerId="LiveId" clId="{C39D0C6C-56A0-4E30-B9F0-F2793CBFB277}" dt="2018-07-22T22:01:16.090" v="1083" actId="20577"/>
          <ac:spMkLst>
            <pc:docMk/>
            <pc:sldMk cId="829568516" sldId="558"/>
            <ac:spMk id="4" creationId="{2E89B266-CFF7-49EF-A21D-A79EC125EC94}"/>
          </ac:spMkLst>
        </pc:spChg>
        <pc:spChg chg="add mod">
          <ac:chgData name="Zhen Liu" userId="6a365599ec8ff7fd" providerId="LiveId" clId="{C39D0C6C-56A0-4E30-B9F0-F2793CBFB277}" dt="2018-07-22T21:50:26.420" v="1054" actId="1076"/>
          <ac:spMkLst>
            <pc:docMk/>
            <pc:sldMk cId="829568516" sldId="558"/>
            <ac:spMk id="6" creationId="{170EE77C-87E8-49EE-8BEC-D968695C9E88}"/>
          </ac:spMkLst>
        </pc:spChg>
        <pc:spChg chg="mod">
          <ac:chgData name="Zhen Liu" userId="6a365599ec8ff7fd" providerId="LiveId" clId="{C39D0C6C-56A0-4E30-B9F0-F2793CBFB277}" dt="2018-07-22T21:50:31.612" v="1055" actId="20577"/>
          <ac:spMkLst>
            <pc:docMk/>
            <pc:sldMk cId="829568516" sldId="558"/>
            <ac:spMk id="28" creationId="{00000000-0000-0000-0000-000000000000}"/>
          </ac:spMkLst>
        </pc:spChg>
        <pc:spChg chg="del">
          <ac:chgData name="Zhen Liu" userId="6a365599ec8ff7fd" providerId="LiveId" clId="{C39D0C6C-56A0-4E30-B9F0-F2793CBFB277}" dt="2018-07-22T21:36:01.876" v="934" actId="478"/>
          <ac:spMkLst>
            <pc:docMk/>
            <pc:sldMk cId="829568516" sldId="558"/>
            <ac:spMk id="31" creationId="{00000000-0000-0000-0000-000000000000}"/>
          </ac:spMkLst>
        </pc:spChg>
        <pc:spChg chg="del">
          <ac:chgData name="Zhen Liu" userId="6a365599ec8ff7fd" providerId="LiveId" clId="{C39D0C6C-56A0-4E30-B9F0-F2793CBFB277}" dt="2018-07-22T21:36:08.072" v="935" actId="478"/>
          <ac:spMkLst>
            <pc:docMk/>
            <pc:sldMk cId="829568516" sldId="558"/>
            <ac:spMk id="33" creationId="{00000000-0000-0000-0000-000000000000}"/>
          </ac:spMkLst>
        </pc:spChg>
        <pc:spChg chg="del">
          <ac:chgData name="Zhen Liu" userId="6a365599ec8ff7fd" providerId="LiveId" clId="{C39D0C6C-56A0-4E30-B9F0-F2793CBFB277}" dt="2018-07-22T22:01:23.529" v="1084" actId="478"/>
          <ac:spMkLst>
            <pc:docMk/>
            <pc:sldMk cId="829568516" sldId="558"/>
            <ac:spMk id="34" creationId="{00000000-0000-0000-0000-000000000000}"/>
          </ac:spMkLst>
        </pc:spChg>
        <pc:graphicFrameChg chg="add mod">
          <ac:chgData name="Zhen Liu" userId="6a365599ec8ff7fd" providerId="LiveId" clId="{C39D0C6C-56A0-4E30-B9F0-F2793CBFB277}" dt="2018-07-22T21:31:12.836" v="826" actId="14100"/>
          <ac:graphicFrameMkLst>
            <pc:docMk/>
            <pc:sldMk cId="829568516" sldId="558"/>
            <ac:graphicFrameMk id="14" creationId="{ECD2AF76-53DA-4CDD-8AA5-1C1833B08D48}"/>
          </ac:graphicFrameMkLst>
        </pc:graphicFrameChg>
        <pc:picChg chg="mod modCrop">
          <ac:chgData name="Zhen Liu" userId="6a365599ec8ff7fd" providerId="LiveId" clId="{C39D0C6C-56A0-4E30-B9F0-F2793CBFB277}" dt="2018-07-22T21:36:15.227" v="964" actId="1036"/>
          <ac:picMkLst>
            <pc:docMk/>
            <pc:sldMk cId="829568516" sldId="558"/>
            <ac:picMk id="16" creationId="{00000000-0000-0000-0000-000000000000}"/>
          </ac:picMkLst>
        </pc:picChg>
        <pc:cxnChg chg="mod">
          <ac:chgData name="Zhen Liu" userId="6a365599ec8ff7fd" providerId="LiveId" clId="{C39D0C6C-56A0-4E30-B9F0-F2793CBFB277}" dt="2018-07-22T21:36:15.227" v="964" actId="1036"/>
          <ac:cxnSpMkLst>
            <pc:docMk/>
            <pc:sldMk cId="829568516" sldId="558"/>
            <ac:cxnSpMk id="27" creationId="{00000000-0000-0000-0000-000000000000}"/>
          </ac:cxnSpMkLst>
        </pc:cxnChg>
      </pc:sldChg>
      <pc:sldChg chg="add">
        <pc:chgData name="Zhen Liu" userId="6a365599ec8ff7fd" providerId="LiveId" clId="{C39D0C6C-56A0-4E30-B9F0-F2793CBFB277}" dt="2018-07-22T22:27:44.202" v="1622"/>
        <pc:sldMkLst>
          <pc:docMk/>
          <pc:sldMk cId="1540564402" sldId="558"/>
        </pc:sldMkLst>
      </pc:sldChg>
      <pc:sldChg chg="del">
        <pc:chgData name="Zhen Liu" userId="6a365599ec8ff7fd" providerId="LiveId" clId="{C39D0C6C-56A0-4E30-B9F0-F2793CBFB277}" dt="2018-07-22T21:28:59.162" v="807" actId="2696"/>
        <pc:sldMkLst>
          <pc:docMk/>
          <pc:sldMk cId="3557355977" sldId="558"/>
        </pc:sldMkLst>
      </pc:sldChg>
      <pc:sldChg chg="add">
        <pc:chgData name="Zhen Liu" userId="6a365599ec8ff7fd" providerId="LiveId" clId="{C39D0C6C-56A0-4E30-B9F0-F2793CBFB277}" dt="2018-07-22T09:47:14.301" v="47"/>
        <pc:sldMkLst>
          <pc:docMk/>
          <pc:sldMk cId="931216104" sldId="565"/>
        </pc:sldMkLst>
      </pc:sldChg>
      <pc:sldChg chg="add del">
        <pc:chgData name="Zhen Liu" userId="6a365599ec8ff7fd" providerId="LiveId" clId="{C39D0C6C-56A0-4E30-B9F0-F2793CBFB277}" dt="2018-07-22T09:46:51.972" v="44" actId="2696"/>
        <pc:sldMkLst>
          <pc:docMk/>
          <pc:sldMk cId="1367333997" sldId="565"/>
        </pc:sldMkLst>
      </pc:sldChg>
      <pc:sldChg chg="add del">
        <pc:chgData name="Zhen Liu" userId="6a365599ec8ff7fd" providerId="LiveId" clId="{C39D0C6C-56A0-4E30-B9F0-F2793CBFB277}" dt="2018-07-22T09:46:52.321" v="46" actId="2696"/>
        <pc:sldMkLst>
          <pc:docMk/>
          <pc:sldMk cId="559981032" sldId="566"/>
        </pc:sldMkLst>
      </pc:sldChg>
      <pc:sldChg chg="add">
        <pc:chgData name="Zhen Liu" userId="6a365599ec8ff7fd" providerId="LiveId" clId="{C39D0C6C-56A0-4E30-B9F0-F2793CBFB277}" dt="2018-07-22T09:47:14.301" v="47"/>
        <pc:sldMkLst>
          <pc:docMk/>
          <pc:sldMk cId="1744968450" sldId="566"/>
        </pc:sldMkLst>
      </pc:sldChg>
      <pc:sldChg chg="add del">
        <pc:chgData name="Zhen Liu" userId="6a365599ec8ff7fd" providerId="LiveId" clId="{C39D0C6C-56A0-4E30-B9F0-F2793CBFB277}" dt="2018-07-22T21:04:58.865" v="738" actId="2696"/>
        <pc:sldMkLst>
          <pc:docMk/>
          <pc:sldMk cId="432566078" sldId="569"/>
        </pc:sldMkLst>
      </pc:sldChg>
      <pc:sldChg chg="add del">
        <pc:chgData name="Zhen Liu" userId="6a365599ec8ff7fd" providerId="LiveId" clId="{C39D0C6C-56A0-4E30-B9F0-F2793CBFB277}" dt="2018-07-22T21:05:17.944" v="743" actId="2696"/>
        <pc:sldMkLst>
          <pc:docMk/>
          <pc:sldMk cId="2850511826" sldId="569"/>
        </pc:sldMkLst>
      </pc:sldChg>
      <pc:sldChg chg="add">
        <pc:chgData name="Zhen Liu" userId="6a365599ec8ff7fd" providerId="LiveId" clId="{C39D0C6C-56A0-4E30-B9F0-F2793CBFB277}" dt="2018-07-22T21:05:19.646" v="744"/>
        <pc:sldMkLst>
          <pc:docMk/>
          <pc:sldMk cId="3155062547" sldId="569"/>
        </pc:sldMkLst>
      </pc:sldChg>
      <pc:sldChg chg="add del">
        <pc:chgData name="Zhen Liu" userId="6a365599ec8ff7fd" providerId="LiveId" clId="{C39D0C6C-56A0-4E30-B9F0-F2793CBFB277}" dt="2018-07-22T21:04:58.492" v="731" actId="2696"/>
        <pc:sldMkLst>
          <pc:docMk/>
          <pc:sldMk cId="1258990504" sldId="580"/>
        </pc:sldMkLst>
      </pc:sldChg>
      <pc:sldChg chg="add">
        <pc:chgData name="Zhen Liu" userId="6a365599ec8ff7fd" providerId="LiveId" clId="{C39D0C6C-56A0-4E30-B9F0-F2793CBFB277}" dt="2018-07-22T21:05:06.096" v="739"/>
        <pc:sldMkLst>
          <pc:docMk/>
          <pc:sldMk cId="2047324242" sldId="580"/>
        </pc:sldMkLst>
      </pc:sldChg>
      <pc:sldChg chg="add del">
        <pc:chgData name="Zhen Liu" userId="6a365599ec8ff7fd" providerId="LiveId" clId="{C39D0C6C-56A0-4E30-B9F0-F2793CBFB277}" dt="2018-07-22T09:46:52.185" v="45" actId="2696"/>
        <pc:sldMkLst>
          <pc:docMk/>
          <pc:sldMk cId="892080317" sldId="581"/>
        </pc:sldMkLst>
      </pc:sldChg>
      <pc:sldChg chg="add">
        <pc:chgData name="Zhen Liu" userId="6a365599ec8ff7fd" providerId="LiveId" clId="{C39D0C6C-56A0-4E30-B9F0-F2793CBFB277}" dt="2018-07-22T09:47:14.301" v="47"/>
        <pc:sldMkLst>
          <pc:docMk/>
          <pc:sldMk cId="3899580321" sldId="581"/>
        </pc:sldMkLst>
      </pc:sldChg>
      <pc:sldChg chg="add del">
        <pc:chgData name="Zhen Liu" userId="6a365599ec8ff7fd" providerId="LiveId" clId="{C39D0C6C-56A0-4E30-B9F0-F2793CBFB277}" dt="2018-07-22T21:04:58.748" v="734" actId="2696"/>
        <pc:sldMkLst>
          <pc:docMk/>
          <pc:sldMk cId="1345415229" sldId="582"/>
        </pc:sldMkLst>
      </pc:sldChg>
      <pc:sldChg chg="add">
        <pc:chgData name="Zhen Liu" userId="6a365599ec8ff7fd" providerId="LiveId" clId="{C39D0C6C-56A0-4E30-B9F0-F2793CBFB277}" dt="2018-07-22T21:05:06.096" v="739"/>
        <pc:sldMkLst>
          <pc:docMk/>
          <pc:sldMk cId="3062196119" sldId="582"/>
        </pc:sldMkLst>
      </pc:sldChg>
      <pc:sldChg chg="add">
        <pc:chgData name="Zhen Liu" userId="6a365599ec8ff7fd" providerId="LiveId" clId="{C39D0C6C-56A0-4E30-B9F0-F2793CBFB277}" dt="2018-07-22T21:05:06.096" v="739"/>
        <pc:sldMkLst>
          <pc:docMk/>
          <pc:sldMk cId="428766255" sldId="583"/>
        </pc:sldMkLst>
      </pc:sldChg>
      <pc:sldChg chg="add del">
        <pc:chgData name="Zhen Liu" userId="6a365599ec8ff7fd" providerId="LiveId" clId="{C39D0C6C-56A0-4E30-B9F0-F2793CBFB277}" dt="2018-07-22T21:04:58.588" v="732" actId="2696"/>
        <pc:sldMkLst>
          <pc:docMk/>
          <pc:sldMk cId="1445056448" sldId="583"/>
        </pc:sldMkLst>
      </pc:sldChg>
      <pc:sldChg chg="addSp delSp modSp add">
        <pc:chgData name="Zhen Liu" userId="6a365599ec8ff7fd" providerId="LiveId" clId="{C39D0C6C-56A0-4E30-B9F0-F2793CBFB277}" dt="2018-07-22T21:13:37.401" v="776" actId="478"/>
        <pc:sldMkLst>
          <pc:docMk/>
          <pc:sldMk cId="541663357" sldId="586"/>
        </pc:sldMkLst>
        <pc:spChg chg="add del mod">
          <ac:chgData name="Zhen Liu" userId="6a365599ec8ff7fd" providerId="LiveId" clId="{C39D0C6C-56A0-4E30-B9F0-F2793CBFB277}" dt="2018-07-22T21:13:37.401" v="776" actId="478"/>
          <ac:spMkLst>
            <pc:docMk/>
            <pc:sldMk cId="541663357" sldId="586"/>
            <ac:spMk id="2" creationId="{5F385900-9ED0-4277-87E4-371D0F3F90D2}"/>
          </ac:spMkLst>
        </pc:spChg>
      </pc:sldChg>
      <pc:sldChg chg="add">
        <pc:chgData name="Zhen Liu" userId="6a365599ec8ff7fd" providerId="LiveId" clId="{C39D0C6C-56A0-4E30-B9F0-F2793CBFB277}" dt="2018-07-22T21:07:13.482" v="745"/>
        <pc:sldMkLst>
          <pc:docMk/>
          <pc:sldMk cId="1875143369" sldId="589"/>
        </pc:sldMkLst>
      </pc:sldChg>
      <pc:sldChg chg="add del">
        <pc:chgData name="Zhen Liu" userId="6a365599ec8ff7fd" providerId="LiveId" clId="{C39D0C6C-56A0-4E30-B9F0-F2793CBFB277}" dt="2018-07-22T21:04:58.723" v="733" actId="2696"/>
        <pc:sldMkLst>
          <pc:docMk/>
          <pc:sldMk cId="104337262" sldId="599"/>
        </pc:sldMkLst>
      </pc:sldChg>
      <pc:sldChg chg="add">
        <pc:chgData name="Zhen Liu" userId="6a365599ec8ff7fd" providerId="LiveId" clId="{C39D0C6C-56A0-4E30-B9F0-F2793CBFB277}" dt="2018-07-22T21:05:06.096" v="739"/>
        <pc:sldMkLst>
          <pc:docMk/>
          <pc:sldMk cId="3823153563" sldId="599"/>
        </pc:sldMkLst>
      </pc:sldChg>
      <pc:sldChg chg="add del">
        <pc:chgData name="Zhen Liu" userId="6a365599ec8ff7fd" providerId="LiveId" clId="{C39D0C6C-56A0-4E30-B9F0-F2793CBFB277}" dt="2018-07-22T21:04:58.771" v="735" actId="2696"/>
        <pc:sldMkLst>
          <pc:docMk/>
          <pc:sldMk cId="688790005" sldId="601"/>
        </pc:sldMkLst>
      </pc:sldChg>
      <pc:sldChg chg="add">
        <pc:chgData name="Zhen Liu" userId="6a365599ec8ff7fd" providerId="LiveId" clId="{C39D0C6C-56A0-4E30-B9F0-F2793CBFB277}" dt="2018-07-22T21:05:06.096" v="739"/>
        <pc:sldMkLst>
          <pc:docMk/>
          <pc:sldMk cId="2022172372" sldId="601"/>
        </pc:sldMkLst>
      </pc:sldChg>
      <pc:sldChg chg="add">
        <pc:chgData name="Zhen Liu" userId="6a365599ec8ff7fd" providerId="LiveId" clId="{C39D0C6C-56A0-4E30-B9F0-F2793CBFB277}" dt="2018-07-22T21:05:19.646" v="744"/>
        <pc:sldMkLst>
          <pc:docMk/>
          <pc:sldMk cId="1475760259" sldId="603"/>
        </pc:sldMkLst>
      </pc:sldChg>
      <pc:sldChg chg="add del">
        <pc:chgData name="Zhen Liu" userId="6a365599ec8ff7fd" providerId="LiveId" clId="{C39D0C6C-56A0-4E30-B9F0-F2793CBFB277}" dt="2018-07-22T21:04:58.463" v="730" actId="2696"/>
        <pc:sldMkLst>
          <pc:docMk/>
          <pc:sldMk cId="1960714096" sldId="603"/>
        </pc:sldMkLst>
      </pc:sldChg>
      <pc:sldChg chg="add del">
        <pc:chgData name="Zhen Liu" userId="6a365599ec8ff7fd" providerId="LiveId" clId="{C39D0C6C-56A0-4E30-B9F0-F2793CBFB277}" dt="2018-07-22T21:05:17.844" v="740" actId="2696"/>
        <pc:sldMkLst>
          <pc:docMk/>
          <pc:sldMk cId="4181140555" sldId="603"/>
        </pc:sldMkLst>
      </pc:sldChg>
      <pc:sldChg chg="add del">
        <pc:chgData name="Zhen Liu" userId="6a365599ec8ff7fd" providerId="LiveId" clId="{C39D0C6C-56A0-4E30-B9F0-F2793CBFB277}" dt="2018-07-22T21:05:17.912" v="742" actId="2696"/>
        <pc:sldMkLst>
          <pc:docMk/>
          <pc:sldMk cId="77078658" sldId="604"/>
        </pc:sldMkLst>
      </pc:sldChg>
      <pc:sldChg chg="add del">
        <pc:chgData name="Zhen Liu" userId="6a365599ec8ff7fd" providerId="LiveId" clId="{C39D0C6C-56A0-4E30-B9F0-F2793CBFB277}" dt="2018-07-22T21:04:58.837" v="737" actId="2696"/>
        <pc:sldMkLst>
          <pc:docMk/>
          <pc:sldMk cId="1491314174" sldId="604"/>
        </pc:sldMkLst>
      </pc:sldChg>
      <pc:sldChg chg="add">
        <pc:chgData name="Zhen Liu" userId="6a365599ec8ff7fd" providerId="LiveId" clId="{C39D0C6C-56A0-4E30-B9F0-F2793CBFB277}" dt="2018-07-22T21:05:19.646" v="744"/>
        <pc:sldMkLst>
          <pc:docMk/>
          <pc:sldMk cId="3882603439" sldId="604"/>
        </pc:sldMkLst>
      </pc:sldChg>
      <pc:sldChg chg="add del">
        <pc:chgData name="Zhen Liu" userId="6a365599ec8ff7fd" providerId="LiveId" clId="{C39D0C6C-56A0-4E30-B9F0-F2793CBFB277}" dt="2018-07-22T21:04:58.835" v="736" actId="2696"/>
        <pc:sldMkLst>
          <pc:docMk/>
          <pc:sldMk cId="84496716" sldId="605"/>
        </pc:sldMkLst>
      </pc:sldChg>
      <pc:sldChg chg="add del">
        <pc:chgData name="Zhen Liu" userId="6a365599ec8ff7fd" providerId="LiveId" clId="{C39D0C6C-56A0-4E30-B9F0-F2793CBFB277}" dt="2018-07-22T21:05:17.910" v="741" actId="2696"/>
        <pc:sldMkLst>
          <pc:docMk/>
          <pc:sldMk cId="614369876" sldId="605"/>
        </pc:sldMkLst>
      </pc:sldChg>
      <pc:sldChg chg="add">
        <pc:chgData name="Zhen Liu" userId="6a365599ec8ff7fd" providerId="LiveId" clId="{C39D0C6C-56A0-4E30-B9F0-F2793CBFB277}" dt="2018-07-22T21:05:19.646" v="744"/>
        <pc:sldMkLst>
          <pc:docMk/>
          <pc:sldMk cId="1073996523" sldId="605"/>
        </pc:sldMkLst>
      </pc:sldChg>
      <pc:sldChg chg="delSp">
        <pc:chgData name="Zhen Liu" userId="6a365599ec8ff7fd" providerId="LiveId" clId="{C39D0C6C-56A0-4E30-B9F0-F2793CBFB277}" dt="2018-07-22T22:20:51.567" v="1284" actId="478"/>
        <pc:sldMkLst>
          <pc:docMk/>
          <pc:sldMk cId="245441127" sldId="616"/>
        </pc:sldMkLst>
        <pc:spChg chg="del">
          <ac:chgData name="Zhen Liu" userId="6a365599ec8ff7fd" providerId="LiveId" clId="{C39D0C6C-56A0-4E30-B9F0-F2793CBFB277}" dt="2018-07-22T22:20:48.825" v="1283" actId="478"/>
          <ac:spMkLst>
            <pc:docMk/>
            <pc:sldMk cId="245441127" sldId="616"/>
            <ac:spMk id="31" creationId="{00000000-0000-0000-0000-000000000000}"/>
          </ac:spMkLst>
        </pc:spChg>
        <pc:spChg chg="del">
          <ac:chgData name="Zhen Liu" userId="6a365599ec8ff7fd" providerId="LiveId" clId="{C39D0C6C-56A0-4E30-B9F0-F2793CBFB277}" dt="2018-07-22T22:20:48.825" v="1283" actId="478"/>
          <ac:spMkLst>
            <pc:docMk/>
            <pc:sldMk cId="245441127" sldId="616"/>
            <ac:spMk id="33" creationId="{00000000-0000-0000-0000-000000000000}"/>
          </ac:spMkLst>
        </pc:spChg>
        <pc:spChg chg="del">
          <ac:chgData name="Zhen Liu" userId="6a365599ec8ff7fd" providerId="LiveId" clId="{C39D0C6C-56A0-4E30-B9F0-F2793CBFB277}" dt="2018-07-22T22:20:48.825" v="1283" actId="478"/>
          <ac:spMkLst>
            <pc:docMk/>
            <pc:sldMk cId="245441127" sldId="616"/>
            <ac:spMk id="34" creationId="{00000000-0000-0000-0000-000000000000}"/>
          </ac:spMkLst>
        </pc:spChg>
        <pc:spChg chg="del">
          <ac:chgData name="Zhen Liu" userId="6a365599ec8ff7fd" providerId="LiveId" clId="{C39D0C6C-56A0-4E30-B9F0-F2793CBFB277}" dt="2018-07-22T22:20:51.567" v="1284" actId="478"/>
          <ac:spMkLst>
            <pc:docMk/>
            <pc:sldMk cId="245441127" sldId="616"/>
            <ac:spMk id="35" creationId="{00000000-0000-0000-0000-000000000000}"/>
          </ac:spMkLst>
        </pc:spChg>
        <pc:spChg chg="del">
          <ac:chgData name="Zhen Liu" userId="6a365599ec8ff7fd" providerId="LiveId" clId="{C39D0C6C-56A0-4E30-B9F0-F2793CBFB277}" dt="2018-07-22T22:20:51.567" v="1284" actId="478"/>
          <ac:spMkLst>
            <pc:docMk/>
            <pc:sldMk cId="245441127" sldId="616"/>
            <ac:spMk id="37" creationId="{00000000-0000-0000-0000-000000000000}"/>
          </ac:spMkLst>
        </pc:spChg>
        <pc:picChg chg="del">
          <ac:chgData name="Zhen Liu" userId="6a365599ec8ff7fd" providerId="LiveId" clId="{C39D0C6C-56A0-4E30-B9F0-F2793CBFB277}" dt="2018-07-22T22:20:42.844" v="1282" actId="478"/>
          <ac:picMkLst>
            <pc:docMk/>
            <pc:sldMk cId="245441127" sldId="616"/>
            <ac:picMk id="30" creationId="{E078624F-30E1-0047-8734-BD8F7FD5D3DF}"/>
          </ac:picMkLst>
        </pc:picChg>
        <pc:picChg chg="del">
          <ac:chgData name="Zhen Liu" userId="6a365599ec8ff7fd" providerId="LiveId" clId="{C39D0C6C-56A0-4E30-B9F0-F2793CBFB277}" dt="2018-07-22T22:20:42.844" v="1282" actId="478"/>
          <ac:picMkLst>
            <pc:docMk/>
            <pc:sldMk cId="245441127" sldId="616"/>
            <ac:picMk id="36" creationId="{D41E141E-0732-2B41-9AC3-30B285CF3F61}"/>
          </ac:picMkLst>
        </pc:picChg>
        <pc:cxnChg chg="del">
          <ac:chgData name="Zhen Liu" userId="6a365599ec8ff7fd" providerId="LiveId" clId="{C39D0C6C-56A0-4E30-B9F0-F2793CBFB277}" dt="2018-07-22T22:20:42.844" v="1282" actId="478"/>
          <ac:cxnSpMkLst>
            <pc:docMk/>
            <pc:sldMk cId="245441127" sldId="616"/>
            <ac:cxnSpMk id="32" creationId="{55AAF097-C4AC-694D-9D24-B19F633300F2}"/>
          </ac:cxnSpMkLst>
        </pc:cxnChg>
      </pc:sldChg>
      <pc:sldChg chg="delSp">
        <pc:chgData name="Zhen Liu" userId="6a365599ec8ff7fd" providerId="LiveId" clId="{C39D0C6C-56A0-4E30-B9F0-F2793CBFB277}" dt="2018-07-23T06:41:17.172" v="4317" actId="478"/>
        <pc:sldMkLst>
          <pc:docMk/>
          <pc:sldMk cId="1818375484" sldId="619"/>
        </pc:sldMkLst>
        <pc:spChg chg="del">
          <ac:chgData name="Zhen Liu" userId="6a365599ec8ff7fd" providerId="LiveId" clId="{C39D0C6C-56A0-4E30-B9F0-F2793CBFB277}" dt="2018-07-23T06:41:13.633" v="4316" actId="478"/>
          <ac:spMkLst>
            <pc:docMk/>
            <pc:sldMk cId="1818375484" sldId="619"/>
            <ac:spMk id="31" creationId="{00000000-0000-0000-0000-000000000000}"/>
          </ac:spMkLst>
        </pc:spChg>
        <pc:spChg chg="del">
          <ac:chgData name="Zhen Liu" userId="6a365599ec8ff7fd" providerId="LiveId" clId="{C39D0C6C-56A0-4E30-B9F0-F2793CBFB277}" dt="2018-07-23T06:41:13.633" v="4316" actId="478"/>
          <ac:spMkLst>
            <pc:docMk/>
            <pc:sldMk cId="1818375484" sldId="619"/>
            <ac:spMk id="33" creationId="{00000000-0000-0000-0000-000000000000}"/>
          </ac:spMkLst>
        </pc:spChg>
        <pc:spChg chg="del">
          <ac:chgData name="Zhen Liu" userId="6a365599ec8ff7fd" providerId="LiveId" clId="{C39D0C6C-56A0-4E30-B9F0-F2793CBFB277}" dt="2018-07-23T06:41:13.633" v="4316" actId="478"/>
          <ac:spMkLst>
            <pc:docMk/>
            <pc:sldMk cId="1818375484" sldId="619"/>
            <ac:spMk id="34" creationId="{00000000-0000-0000-0000-000000000000}"/>
          </ac:spMkLst>
        </pc:spChg>
        <pc:spChg chg="del">
          <ac:chgData name="Zhen Liu" userId="6a365599ec8ff7fd" providerId="LiveId" clId="{C39D0C6C-56A0-4E30-B9F0-F2793CBFB277}" dt="2018-07-23T06:41:17.172" v="4317" actId="478"/>
          <ac:spMkLst>
            <pc:docMk/>
            <pc:sldMk cId="1818375484" sldId="619"/>
            <ac:spMk id="35" creationId="{00000000-0000-0000-0000-000000000000}"/>
          </ac:spMkLst>
        </pc:spChg>
        <pc:spChg chg="del">
          <ac:chgData name="Zhen Liu" userId="6a365599ec8ff7fd" providerId="LiveId" clId="{C39D0C6C-56A0-4E30-B9F0-F2793CBFB277}" dt="2018-07-23T06:41:17.172" v="4317" actId="478"/>
          <ac:spMkLst>
            <pc:docMk/>
            <pc:sldMk cId="1818375484" sldId="619"/>
            <ac:spMk id="37" creationId="{00000000-0000-0000-0000-000000000000}"/>
          </ac:spMkLst>
        </pc:spChg>
      </pc:sldChg>
      <pc:sldChg chg="delSp">
        <pc:chgData name="Zhen Liu" userId="6a365599ec8ff7fd" providerId="LiveId" clId="{C39D0C6C-56A0-4E30-B9F0-F2793CBFB277}" dt="2018-07-23T06:41:25.134" v="4319" actId="478"/>
        <pc:sldMkLst>
          <pc:docMk/>
          <pc:sldMk cId="596979131" sldId="620"/>
        </pc:sldMkLst>
        <pc:spChg chg="del">
          <ac:chgData name="Zhen Liu" userId="6a365599ec8ff7fd" providerId="LiveId" clId="{C39D0C6C-56A0-4E30-B9F0-F2793CBFB277}" dt="2018-07-23T06:41:21.911" v="4318" actId="478"/>
          <ac:spMkLst>
            <pc:docMk/>
            <pc:sldMk cId="596979131" sldId="620"/>
            <ac:spMk id="31" creationId="{00000000-0000-0000-0000-000000000000}"/>
          </ac:spMkLst>
        </pc:spChg>
        <pc:spChg chg="del">
          <ac:chgData name="Zhen Liu" userId="6a365599ec8ff7fd" providerId="LiveId" clId="{C39D0C6C-56A0-4E30-B9F0-F2793CBFB277}" dt="2018-07-23T06:41:21.911" v="4318" actId="478"/>
          <ac:spMkLst>
            <pc:docMk/>
            <pc:sldMk cId="596979131" sldId="620"/>
            <ac:spMk id="33" creationId="{00000000-0000-0000-0000-000000000000}"/>
          </ac:spMkLst>
        </pc:spChg>
        <pc:spChg chg="del">
          <ac:chgData name="Zhen Liu" userId="6a365599ec8ff7fd" providerId="LiveId" clId="{C39D0C6C-56A0-4E30-B9F0-F2793CBFB277}" dt="2018-07-23T06:41:21.911" v="4318" actId="478"/>
          <ac:spMkLst>
            <pc:docMk/>
            <pc:sldMk cId="596979131" sldId="620"/>
            <ac:spMk id="34" creationId="{00000000-0000-0000-0000-000000000000}"/>
          </ac:spMkLst>
        </pc:spChg>
        <pc:spChg chg="del">
          <ac:chgData name="Zhen Liu" userId="6a365599ec8ff7fd" providerId="LiveId" clId="{C39D0C6C-56A0-4E30-B9F0-F2793CBFB277}" dt="2018-07-23T06:41:25.134" v="4319" actId="478"/>
          <ac:spMkLst>
            <pc:docMk/>
            <pc:sldMk cId="596979131" sldId="620"/>
            <ac:spMk id="35" creationId="{00000000-0000-0000-0000-000000000000}"/>
          </ac:spMkLst>
        </pc:spChg>
        <pc:spChg chg="del">
          <ac:chgData name="Zhen Liu" userId="6a365599ec8ff7fd" providerId="LiveId" clId="{C39D0C6C-56A0-4E30-B9F0-F2793CBFB277}" dt="2018-07-23T06:41:25.134" v="4319" actId="478"/>
          <ac:spMkLst>
            <pc:docMk/>
            <pc:sldMk cId="596979131" sldId="620"/>
            <ac:spMk id="37" creationId="{00000000-0000-0000-0000-000000000000}"/>
          </ac:spMkLst>
        </pc:spChg>
      </pc:sldChg>
      <pc:sldChg chg="del">
        <pc:chgData name="Zhen Liu" userId="6a365599ec8ff7fd" providerId="LiveId" clId="{C39D0C6C-56A0-4E30-B9F0-F2793CBFB277}" dt="2018-07-22T21:08:08.630" v="756" actId="2696"/>
        <pc:sldMkLst>
          <pc:docMk/>
          <pc:sldMk cId="260080166" sldId="628"/>
        </pc:sldMkLst>
      </pc:sldChg>
      <pc:sldChg chg="modSp">
        <pc:chgData name="Zhen Liu" userId="6a365599ec8ff7fd" providerId="LiveId" clId="{C39D0C6C-56A0-4E30-B9F0-F2793CBFB277}" dt="2018-07-22T23:53:05.955" v="3942" actId="20577"/>
        <pc:sldMkLst>
          <pc:docMk/>
          <pc:sldMk cId="871171190" sldId="635"/>
        </pc:sldMkLst>
        <pc:spChg chg="mod">
          <ac:chgData name="Zhen Liu" userId="6a365599ec8ff7fd" providerId="LiveId" clId="{C39D0C6C-56A0-4E30-B9F0-F2793CBFB277}" dt="2018-07-22T23:53:05.955" v="3942" actId="20577"/>
          <ac:spMkLst>
            <pc:docMk/>
            <pc:sldMk cId="871171190" sldId="635"/>
            <ac:spMk id="2" creationId="{00000000-0000-0000-0000-000000000000}"/>
          </ac:spMkLst>
        </pc:spChg>
      </pc:sldChg>
      <pc:sldChg chg="add del">
        <pc:chgData name="Zhen Liu" userId="6a365599ec8ff7fd" providerId="LiveId" clId="{C39D0C6C-56A0-4E30-B9F0-F2793CBFB277}" dt="2018-07-22T21:12:12.096" v="771" actId="2696"/>
        <pc:sldMkLst>
          <pc:docMk/>
          <pc:sldMk cId="1119358473" sldId="644"/>
        </pc:sldMkLst>
      </pc:sldChg>
      <pc:sldChg chg="add del">
        <pc:chgData name="Zhen Liu" userId="6a365599ec8ff7fd" providerId="LiveId" clId="{C39D0C6C-56A0-4E30-B9F0-F2793CBFB277}" dt="2018-07-22T09:47:51.308" v="49" actId="2696"/>
        <pc:sldMkLst>
          <pc:docMk/>
          <pc:sldMk cId="1809684116" sldId="644"/>
        </pc:sldMkLst>
      </pc:sldChg>
      <pc:sldChg chg="add del">
        <pc:chgData name="Zhen Liu" userId="6a365599ec8ff7fd" providerId="LiveId" clId="{C39D0C6C-56A0-4E30-B9F0-F2793CBFB277}" dt="2018-07-22T22:19:46.369" v="1275" actId="2696"/>
        <pc:sldMkLst>
          <pc:docMk/>
          <pc:sldMk cId="4017951733" sldId="644"/>
        </pc:sldMkLst>
      </pc:sldChg>
      <pc:sldChg chg="add del">
        <pc:chgData name="Zhen Liu" userId="6a365599ec8ff7fd" providerId="LiveId" clId="{C39D0C6C-56A0-4E30-B9F0-F2793CBFB277}" dt="2018-07-22T09:47:51.316" v="50" actId="2696"/>
        <pc:sldMkLst>
          <pc:docMk/>
          <pc:sldMk cId="1162677465" sldId="645"/>
        </pc:sldMkLst>
      </pc:sldChg>
      <pc:sldChg chg="add del">
        <pc:chgData name="Zhen Liu" userId="6a365599ec8ff7fd" providerId="LiveId" clId="{C39D0C6C-56A0-4E30-B9F0-F2793CBFB277}" dt="2018-07-22T21:12:12.105" v="772" actId="2696"/>
        <pc:sldMkLst>
          <pc:docMk/>
          <pc:sldMk cId="1550159608" sldId="645"/>
        </pc:sldMkLst>
      </pc:sldChg>
      <pc:sldChg chg="add del">
        <pc:chgData name="Zhen Liu" userId="6a365599ec8ff7fd" providerId="LiveId" clId="{C39D0C6C-56A0-4E30-B9F0-F2793CBFB277}" dt="2018-07-22T22:19:46.416" v="1276" actId="2696"/>
        <pc:sldMkLst>
          <pc:docMk/>
          <pc:sldMk cId="1556849768" sldId="645"/>
        </pc:sldMkLst>
      </pc:sldChg>
      <pc:sldChg chg="add del">
        <pc:chgData name="Zhen Liu" userId="6a365599ec8ff7fd" providerId="LiveId" clId="{C39D0C6C-56A0-4E30-B9F0-F2793CBFB277}" dt="2018-07-22T09:47:51.329" v="51" actId="2696"/>
        <pc:sldMkLst>
          <pc:docMk/>
          <pc:sldMk cId="190115081" sldId="647"/>
        </pc:sldMkLst>
      </pc:sldChg>
      <pc:sldChg chg="add del">
        <pc:chgData name="Zhen Liu" userId="6a365599ec8ff7fd" providerId="LiveId" clId="{C39D0C6C-56A0-4E30-B9F0-F2793CBFB277}" dt="2018-07-22T09:55:39.659" v="63" actId="2696"/>
        <pc:sldMkLst>
          <pc:docMk/>
          <pc:sldMk cId="3534235613" sldId="647"/>
        </pc:sldMkLst>
      </pc:sldChg>
      <pc:sldChg chg="add del">
        <pc:chgData name="Zhen Liu" userId="6a365599ec8ff7fd" providerId="LiveId" clId="{C39D0C6C-56A0-4E30-B9F0-F2793CBFB277}" dt="2018-07-22T09:47:51.300" v="48" actId="2696"/>
        <pc:sldMkLst>
          <pc:docMk/>
          <pc:sldMk cId="1038995782" sldId="648"/>
        </pc:sldMkLst>
      </pc:sldChg>
      <pc:sldChg chg="add del">
        <pc:chgData name="Zhen Liu" userId="6a365599ec8ff7fd" providerId="LiveId" clId="{C39D0C6C-56A0-4E30-B9F0-F2793CBFB277}" dt="2018-07-22T22:19:46.369" v="1274" actId="2696"/>
        <pc:sldMkLst>
          <pc:docMk/>
          <pc:sldMk cId="1248381596" sldId="648"/>
        </pc:sldMkLst>
      </pc:sldChg>
      <pc:sldChg chg="modSp add del">
        <pc:chgData name="Zhen Liu" userId="6a365599ec8ff7fd" providerId="LiveId" clId="{C39D0C6C-56A0-4E30-B9F0-F2793CBFB277}" dt="2018-07-22T21:12:12.088" v="770" actId="2696"/>
        <pc:sldMkLst>
          <pc:docMk/>
          <pc:sldMk cId="4193914076" sldId="648"/>
        </pc:sldMkLst>
        <pc:spChg chg="mod">
          <ac:chgData name="Zhen Liu" userId="6a365599ec8ff7fd" providerId="LiveId" clId="{C39D0C6C-56A0-4E30-B9F0-F2793CBFB277}" dt="2018-07-22T11:06:55.474" v="226" actId="20577"/>
          <ac:spMkLst>
            <pc:docMk/>
            <pc:sldMk cId="4193914076" sldId="648"/>
            <ac:spMk id="3" creationId="{00000000-0000-0000-0000-000000000000}"/>
          </ac:spMkLst>
        </pc:spChg>
      </pc:sldChg>
      <pc:sldChg chg="delSp modSp">
        <pc:chgData name="Zhen Liu" userId="6a365599ec8ff7fd" providerId="LiveId" clId="{C39D0C6C-56A0-4E30-B9F0-F2793CBFB277}" dt="2018-07-23T06:40:46.090" v="4315" actId="478"/>
        <pc:sldMkLst>
          <pc:docMk/>
          <pc:sldMk cId="216476560" sldId="653"/>
        </pc:sldMkLst>
        <pc:spChg chg="del mod">
          <ac:chgData name="Zhen Liu" userId="6a365599ec8ff7fd" providerId="LiveId" clId="{C39D0C6C-56A0-4E30-B9F0-F2793CBFB277}" dt="2018-07-23T06:40:41.473" v="4314" actId="478"/>
          <ac:spMkLst>
            <pc:docMk/>
            <pc:sldMk cId="216476560" sldId="653"/>
            <ac:spMk id="2" creationId="{00000000-0000-0000-0000-000000000000}"/>
          </ac:spMkLst>
        </pc:spChg>
        <pc:spChg chg="del">
          <ac:chgData name="Zhen Liu" userId="6a365599ec8ff7fd" providerId="LiveId" clId="{C39D0C6C-56A0-4E30-B9F0-F2793CBFB277}" dt="2018-07-22T22:23:42.348" v="1285" actId="478"/>
          <ac:spMkLst>
            <pc:docMk/>
            <pc:sldMk cId="216476560" sldId="653"/>
            <ac:spMk id="31" creationId="{00000000-0000-0000-0000-000000000000}"/>
          </ac:spMkLst>
        </pc:spChg>
        <pc:spChg chg="del">
          <ac:chgData name="Zhen Liu" userId="6a365599ec8ff7fd" providerId="LiveId" clId="{C39D0C6C-56A0-4E30-B9F0-F2793CBFB277}" dt="2018-07-22T22:23:42.348" v="1285" actId="478"/>
          <ac:spMkLst>
            <pc:docMk/>
            <pc:sldMk cId="216476560" sldId="653"/>
            <ac:spMk id="33" creationId="{00000000-0000-0000-0000-000000000000}"/>
          </ac:spMkLst>
        </pc:spChg>
        <pc:spChg chg="del">
          <ac:chgData name="Zhen Liu" userId="6a365599ec8ff7fd" providerId="LiveId" clId="{C39D0C6C-56A0-4E30-B9F0-F2793CBFB277}" dt="2018-07-23T06:40:46.090" v="4315" actId="478"/>
          <ac:spMkLst>
            <pc:docMk/>
            <pc:sldMk cId="216476560" sldId="653"/>
            <ac:spMk id="35" creationId="{00000000-0000-0000-0000-000000000000}"/>
          </ac:spMkLst>
        </pc:spChg>
        <pc:spChg chg="del">
          <ac:chgData name="Zhen Liu" userId="6a365599ec8ff7fd" providerId="LiveId" clId="{C39D0C6C-56A0-4E30-B9F0-F2793CBFB277}" dt="2018-07-23T06:40:46.090" v="4315" actId="478"/>
          <ac:spMkLst>
            <pc:docMk/>
            <pc:sldMk cId="216476560" sldId="653"/>
            <ac:spMk id="37" creationId="{00000000-0000-0000-0000-000000000000}"/>
          </ac:spMkLst>
        </pc:spChg>
        <pc:spChg chg="mod">
          <ac:chgData name="Zhen Liu" userId="6a365599ec8ff7fd" providerId="LiveId" clId="{C39D0C6C-56A0-4E30-B9F0-F2793CBFB277}" dt="2018-07-22T21:42:39.527" v="1001" actId="20577"/>
          <ac:spMkLst>
            <pc:docMk/>
            <pc:sldMk cId="216476560" sldId="653"/>
            <ac:spMk id="39" creationId="{00000000-0000-0000-0000-000000000000}"/>
          </ac:spMkLst>
        </pc:spChg>
      </pc:sldChg>
      <pc:sldChg chg="add del">
        <pc:chgData name="Zhen Liu" userId="6a365599ec8ff7fd" providerId="LiveId" clId="{C39D0C6C-56A0-4E30-B9F0-F2793CBFB277}" dt="2018-07-22T09:47:51.347" v="52" actId="2696"/>
        <pc:sldMkLst>
          <pc:docMk/>
          <pc:sldMk cId="333164900" sldId="655"/>
        </pc:sldMkLst>
      </pc:sldChg>
      <pc:sldChg chg="add del">
        <pc:chgData name="Zhen Liu" userId="6a365599ec8ff7fd" providerId="LiveId" clId="{C39D0C6C-56A0-4E30-B9F0-F2793CBFB277}" dt="2018-07-22T09:55:45.068" v="64" actId="2696"/>
        <pc:sldMkLst>
          <pc:docMk/>
          <pc:sldMk cId="3617768646" sldId="655"/>
        </pc:sldMkLst>
      </pc:sldChg>
      <pc:sldChg chg="del">
        <pc:chgData name="Zhen Liu" userId="6a365599ec8ff7fd" providerId="LiveId" clId="{C39D0C6C-56A0-4E30-B9F0-F2793CBFB277}" dt="2018-07-22T09:45:08.752" v="34" actId="2696"/>
        <pc:sldMkLst>
          <pc:docMk/>
          <pc:sldMk cId="2369183414" sldId="656"/>
        </pc:sldMkLst>
      </pc:sldChg>
      <pc:sldChg chg="add">
        <pc:chgData name="Zhen Liu" userId="6a365599ec8ff7fd" providerId="LiveId" clId="{C39D0C6C-56A0-4E30-B9F0-F2793CBFB277}" dt="2018-07-22T09:45:18.346" v="40"/>
        <pc:sldMkLst>
          <pc:docMk/>
          <pc:sldMk cId="3292568983" sldId="656"/>
        </pc:sldMkLst>
      </pc:sldChg>
      <pc:sldChg chg="add">
        <pc:chgData name="Zhen Liu" userId="6a365599ec8ff7fd" providerId="LiveId" clId="{C39D0C6C-56A0-4E30-B9F0-F2793CBFB277}" dt="2018-07-22T09:45:18.346" v="40"/>
        <pc:sldMkLst>
          <pc:docMk/>
          <pc:sldMk cId="1303559128" sldId="657"/>
        </pc:sldMkLst>
      </pc:sldChg>
      <pc:sldChg chg="del">
        <pc:chgData name="Zhen Liu" userId="6a365599ec8ff7fd" providerId="LiveId" clId="{C39D0C6C-56A0-4E30-B9F0-F2793CBFB277}" dt="2018-07-22T09:45:08.772" v="36" actId="2696"/>
        <pc:sldMkLst>
          <pc:docMk/>
          <pc:sldMk cId="3522859460" sldId="657"/>
        </pc:sldMkLst>
      </pc:sldChg>
      <pc:sldChg chg="add">
        <pc:chgData name="Zhen Liu" userId="6a365599ec8ff7fd" providerId="LiveId" clId="{C39D0C6C-56A0-4E30-B9F0-F2793CBFB277}" dt="2018-07-22T09:45:18.346" v="40"/>
        <pc:sldMkLst>
          <pc:docMk/>
          <pc:sldMk cId="2809862779" sldId="658"/>
        </pc:sldMkLst>
      </pc:sldChg>
      <pc:sldChg chg="del">
        <pc:chgData name="Zhen Liu" userId="6a365599ec8ff7fd" providerId="LiveId" clId="{C39D0C6C-56A0-4E30-B9F0-F2793CBFB277}" dt="2018-07-22T09:45:08.769" v="35" actId="2696"/>
        <pc:sldMkLst>
          <pc:docMk/>
          <pc:sldMk cId="3764851611" sldId="658"/>
        </pc:sldMkLst>
      </pc:sldChg>
      <pc:sldChg chg="add">
        <pc:chgData name="Zhen Liu" userId="6a365599ec8ff7fd" providerId="LiveId" clId="{C39D0C6C-56A0-4E30-B9F0-F2793CBFB277}" dt="2018-07-22T09:45:18.346" v="40"/>
        <pc:sldMkLst>
          <pc:docMk/>
          <pc:sldMk cId="643614314" sldId="659"/>
        </pc:sldMkLst>
      </pc:sldChg>
      <pc:sldChg chg="del">
        <pc:chgData name="Zhen Liu" userId="6a365599ec8ff7fd" providerId="LiveId" clId="{C39D0C6C-56A0-4E30-B9F0-F2793CBFB277}" dt="2018-07-22T09:45:08.774" v="37" actId="2696"/>
        <pc:sldMkLst>
          <pc:docMk/>
          <pc:sldMk cId="3302168494" sldId="659"/>
        </pc:sldMkLst>
      </pc:sldChg>
      <pc:sldChg chg="add">
        <pc:chgData name="Zhen Liu" userId="6a365599ec8ff7fd" providerId="LiveId" clId="{C39D0C6C-56A0-4E30-B9F0-F2793CBFB277}" dt="2018-07-22T09:45:18.346" v="40"/>
        <pc:sldMkLst>
          <pc:docMk/>
          <pc:sldMk cId="2130624976" sldId="661"/>
        </pc:sldMkLst>
      </pc:sldChg>
      <pc:sldChg chg="del">
        <pc:chgData name="Zhen Liu" userId="6a365599ec8ff7fd" providerId="LiveId" clId="{C39D0C6C-56A0-4E30-B9F0-F2793CBFB277}" dt="2018-07-22T09:45:08.776" v="38" actId="2696"/>
        <pc:sldMkLst>
          <pc:docMk/>
          <pc:sldMk cId="2615347791" sldId="661"/>
        </pc:sldMkLst>
      </pc:sldChg>
      <pc:sldChg chg="add del">
        <pc:chgData name="Zhen Liu" userId="6a365599ec8ff7fd" providerId="LiveId" clId="{C39D0C6C-56A0-4E30-B9F0-F2793CBFB277}" dt="2018-07-22T19:56:17.791" v="633" actId="2696"/>
        <pc:sldMkLst>
          <pc:docMk/>
          <pc:sldMk cId="3572724221" sldId="663"/>
        </pc:sldMkLst>
      </pc:sldChg>
      <pc:sldChg chg="delSp del">
        <pc:chgData name="Zhen Liu" userId="6a365599ec8ff7fd" providerId="LiveId" clId="{C39D0C6C-56A0-4E30-B9F0-F2793CBFB277}" dt="2018-07-22T09:46:01.690" v="41" actId="2696"/>
        <pc:sldMkLst>
          <pc:docMk/>
          <pc:sldMk cId="3690275368" sldId="663"/>
        </pc:sldMkLst>
        <pc:spChg chg="del">
          <ac:chgData name="Zhen Liu" userId="6a365599ec8ff7fd" providerId="LiveId" clId="{C39D0C6C-56A0-4E30-B9F0-F2793CBFB277}" dt="2018-07-22T09:09:12.061" v="12" actId="478"/>
          <ac:spMkLst>
            <pc:docMk/>
            <pc:sldMk cId="3690275368" sldId="663"/>
            <ac:spMk id="8" creationId="{69767EF4-9539-BD44-BF93-A6FF1BBF091D}"/>
          </ac:spMkLst>
        </pc:spChg>
      </pc:sldChg>
      <pc:sldChg chg="del">
        <pc:chgData name="Zhen Liu" userId="6a365599ec8ff7fd" providerId="LiveId" clId="{C39D0C6C-56A0-4E30-B9F0-F2793CBFB277}" dt="2018-07-22T09:46:02.081" v="42" actId="2696"/>
        <pc:sldMkLst>
          <pc:docMk/>
          <pc:sldMk cId="2532420586" sldId="666"/>
        </pc:sldMkLst>
      </pc:sldChg>
      <pc:sldChg chg="modSp add del">
        <pc:chgData name="Zhen Liu" userId="6a365599ec8ff7fd" providerId="LiveId" clId="{C39D0C6C-56A0-4E30-B9F0-F2793CBFB277}" dt="2018-07-22T19:54:58.825" v="362" actId="2696"/>
        <pc:sldMkLst>
          <pc:docMk/>
          <pc:sldMk cId="3710293162" sldId="666"/>
        </pc:sldMkLst>
        <pc:spChg chg="mod">
          <ac:chgData name="Zhen Liu" userId="6a365599ec8ff7fd" providerId="LiveId" clId="{C39D0C6C-56A0-4E30-B9F0-F2793CBFB277}" dt="2018-07-22T11:08:02.226" v="228" actId="20577"/>
          <ac:spMkLst>
            <pc:docMk/>
            <pc:sldMk cId="3710293162" sldId="666"/>
            <ac:spMk id="9" creationId="{826F2E21-52E6-0B4A-BC3E-C17F8A3EFA4D}"/>
          </ac:spMkLst>
        </pc:spChg>
      </pc:sldChg>
      <pc:sldChg chg="addSp delSp modSp">
        <pc:chgData name="Zhen Liu" userId="6a365599ec8ff7fd" providerId="LiveId" clId="{C39D0C6C-56A0-4E30-B9F0-F2793CBFB277}" dt="2018-07-23T06:41:48.264" v="4325" actId="478"/>
        <pc:sldMkLst>
          <pc:docMk/>
          <pc:sldMk cId="1538527581" sldId="667"/>
        </pc:sldMkLst>
        <pc:spChg chg="add del mod">
          <ac:chgData name="Zhen Liu" userId="6a365599ec8ff7fd" providerId="LiveId" clId="{C39D0C6C-56A0-4E30-B9F0-F2793CBFB277}" dt="2018-07-23T06:41:48.264" v="4325" actId="478"/>
          <ac:spMkLst>
            <pc:docMk/>
            <pc:sldMk cId="1538527581" sldId="667"/>
            <ac:spMk id="31" creationId="{00000000-0000-0000-0000-000000000000}"/>
          </ac:spMkLst>
        </pc:spChg>
        <pc:spChg chg="add del">
          <ac:chgData name="Zhen Liu" userId="6a365599ec8ff7fd" providerId="LiveId" clId="{C39D0C6C-56A0-4E30-B9F0-F2793CBFB277}" dt="2018-07-23T06:41:44.363" v="4323" actId="478"/>
          <ac:spMkLst>
            <pc:docMk/>
            <pc:sldMk cId="1538527581" sldId="667"/>
            <ac:spMk id="33" creationId="{00000000-0000-0000-0000-000000000000}"/>
          </ac:spMkLst>
        </pc:spChg>
        <pc:spChg chg="add del">
          <ac:chgData name="Zhen Liu" userId="6a365599ec8ff7fd" providerId="LiveId" clId="{C39D0C6C-56A0-4E30-B9F0-F2793CBFB277}" dt="2018-07-23T06:41:44.363" v="4323" actId="478"/>
          <ac:spMkLst>
            <pc:docMk/>
            <pc:sldMk cId="1538527581" sldId="667"/>
            <ac:spMk id="34" creationId="{00000000-0000-0000-0000-000000000000}"/>
          </ac:spMkLst>
        </pc:spChg>
        <pc:spChg chg="del">
          <ac:chgData name="Zhen Liu" userId="6a365599ec8ff7fd" providerId="LiveId" clId="{C39D0C6C-56A0-4E30-B9F0-F2793CBFB277}" dt="2018-07-22T23:14:35.091" v="2314" actId="478"/>
          <ac:spMkLst>
            <pc:docMk/>
            <pc:sldMk cId="1538527581" sldId="667"/>
            <ac:spMk id="35" creationId="{00000000-0000-0000-0000-000000000000}"/>
          </ac:spMkLst>
        </pc:spChg>
        <pc:spChg chg="del">
          <ac:chgData name="Zhen Liu" userId="6a365599ec8ff7fd" providerId="LiveId" clId="{C39D0C6C-56A0-4E30-B9F0-F2793CBFB277}" dt="2018-07-22T23:14:35.091" v="2314" actId="478"/>
          <ac:spMkLst>
            <pc:docMk/>
            <pc:sldMk cId="1538527581" sldId="667"/>
            <ac:spMk id="37" creationId="{00000000-0000-0000-0000-000000000000}"/>
          </ac:spMkLst>
        </pc:spChg>
        <pc:spChg chg="mod">
          <ac:chgData name="Zhen Liu" userId="6a365599ec8ff7fd" providerId="LiveId" clId="{C39D0C6C-56A0-4E30-B9F0-F2793CBFB277}" dt="2018-07-23T06:41:35.234" v="4321" actId="1076"/>
          <ac:spMkLst>
            <pc:docMk/>
            <pc:sldMk cId="1538527581" sldId="667"/>
            <ac:spMk id="39" creationId="{00000000-0000-0000-0000-000000000000}"/>
          </ac:spMkLst>
        </pc:spChg>
        <pc:spChg chg="mod">
          <ac:chgData name="Zhen Liu" userId="6a365599ec8ff7fd" providerId="LiveId" clId="{C39D0C6C-56A0-4E30-B9F0-F2793CBFB277}" dt="2018-07-22T23:14:15.624" v="2313" actId="20577"/>
          <ac:spMkLst>
            <pc:docMk/>
            <pc:sldMk cId="1538527581" sldId="667"/>
            <ac:spMk id="43" creationId="{F730C6C2-90CB-1C4C-98F2-C9A4C191A480}"/>
          </ac:spMkLst>
        </pc:spChg>
        <pc:spChg chg="add del">
          <ac:chgData name="Zhen Liu" userId="6a365599ec8ff7fd" providerId="LiveId" clId="{C39D0C6C-56A0-4E30-B9F0-F2793CBFB277}" dt="2018-07-23T06:41:44.363" v="4323" actId="478"/>
          <ac:spMkLst>
            <pc:docMk/>
            <pc:sldMk cId="1538527581" sldId="667"/>
            <ac:spMk id="45" creationId="{01D671CF-5C81-B249-8E30-CC1C30D80C9F}"/>
          </ac:spMkLst>
        </pc:spChg>
        <pc:spChg chg="add del">
          <ac:chgData name="Zhen Liu" userId="6a365599ec8ff7fd" providerId="LiveId" clId="{C39D0C6C-56A0-4E30-B9F0-F2793CBFB277}" dt="2018-07-23T06:41:44.363" v="4323" actId="478"/>
          <ac:spMkLst>
            <pc:docMk/>
            <pc:sldMk cId="1538527581" sldId="667"/>
            <ac:spMk id="49" creationId="{05BD91E3-0363-C24D-BA20-3F86DD773619}"/>
          </ac:spMkLst>
        </pc:spChg>
        <pc:picChg chg="mod">
          <ac:chgData name="Zhen Liu" userId="6a365599ec8ff7fd" providerId="LiveId" clId="{C39D0C6C-56A0-4E30-B9F0-F2793CBFB277}" dt="2018-07-22T21:02:56.650" v="701" actId="1076"/>
          <ac:picMkLst>
            <pc:docMk/>
            <pc:sldMk cId="1538527581" sldId="667"/>
            <ac:picMk id="4" creationId="{941E8375-80DF-D642-A0FE-4C4CA9AA7A5C}"/>
          </ac:picMkLst>
        </pc:picChg>
      </pc:sldChg>
      <pc:sldChg chg="delSp modSp">
        <pc:chgData name="Zhen Liu" userId="6a365599ec8ff7fd" providerId="LiveId" clId="{C39D0C6C-56A0-4E30-B9F0-F2793CBFB277}" dt="2018-07-23T06:41:56.245" v="4326" actId="478"/>
        <pc:sldMkLst>
          <pc:docMk/>
          <pc:sldMk cId="528142772" sldId="668"/>
        </pc:sldMkLst>
        <pc:spChg chg="del">
          <ac:chgData name="Zhen Liu" userId="6a365599ec8ff7fd" providerId="LiveId" clId="{C39D0C6C-56A0-4E30-B9F0-F2793CBFB277}" dt="2018-07-23T06:41:56.245" v="4326" actId="478"/>
          <ac:spMkLst>
            <pc:docMk/>
            <pc:sldMk cId="528142772" sldId="668"/>
            <ac:spMk id="35" creationId="{00000000-0000-0000-0000-000000000000}"/>
          </ac:spMkLst>
        </pc:spChg>
        <pc:spChg chg="del">
          <ac:chgData name="Zhen Liu" userId="6a365599ec8ff7fd" providerId="LiveId" clId="{C39D0C6C-56A0-4E30-B9F0-F2793CBFB277}" dt="2018-07-23T06:41:56.245" v="4326" actId="478"/>
          <ac:spMkLst>
            <pc:docMk/>
            <pc:sldMk cId="528142772" sldId="668"/>
            <ac:spMk id="37" creationId="{00000000-0000-0000-0000-000000000000}"/>
          </ac:spMkLst>
        </pc:spChg>
        <pc:spChg chg="mod ord">
          <ac:chgData name="Zhen Liu" userId="6a365599ec8ff7fd" providerId="LiveId" clId="{C39D0C6C-56A0-4E30-B9F0-F2793CBFB277}" dt="2018-07-22T21:04:06.485" v="726" actId="166"/>
          <ac:spMkLst>
            <pc:docMk/>
            <pc:sldMk cId="528142772" sldId="668"/>
            <ac:spMk id="43" creationId="{F730C6C2-90CB-1C4C-98F2-C9A4C191A480}"/>
          </ac:spMkLst>
        </pc:spChg>
      </pc:sldChg>
      <pc:sldChg chg="add">
        <pc:chgData name="Zhen Liu" userId="6a365599ec8ff7fd" providerId="LiveId" clId="{C39D0C6C-56A0-4E30-B9F0-F2793CBFB277}" dt="2018-07-22T09:45:18.346" v="40"/>
        <pc:sldMkLst>
          <pc:docMk/>
          <pc:sldMk cId="72539629" sldId="669"/>
        </pc:sldMkLst>
      </pc:sldChg>
      <pc:sldChg chg="del">
        <pc:chgData name="Zhen Liu" userId="6a365599ec8ff7fd" providerId="LiveId" clId="{C39D0C6C-56A0-4E30-B9F0-F2793CBFB277}" dt="2018-07-22T09:45:08.800" v="39" actId="2696"/>
        <pc:sldMkLst>
          <pc:docMk/>
          <pc:sldMk cId="1784236134" sldId="669"/>
        </pc:sldMkLst>
      </pc:sldChg>
      <pc:sldChg chg="add">
        <pc:chgData name="Zhen Liu" userId="6a365599ec8ff7fd" providerId="LiveId" clId="{C39D0C6C-56A0-4E30-B9F0-F2793CBFB277}" dt="2018-07-22T09:45:18.346" v="40"/>
        <pc:sldMkLst>
          <pc:docMk/>
          <pc:sldMk cId="1930489061" sldId="670"/>
        </pc:sldMkLst>
      </pc:sldChg>
      <pc:sldChg chg="del">
        <pc:chgData name="Zhen Liu" userId="6a365599ec8ff7fd" providerId="LiveId" clId="{C39D0C6C-56A0-4E30-B9F0-F2793CBFB277}" dt="2018-07-22T09:45:08.750" v="33" actId="2696"/>
        <pc:sldMkLst>
          <pc:docMk/>
          <pc:sldMk cId="2015049293" sldId="670"/>
        </pc:sldMkLst>
      </pc:sldChg>
      <pc:sldChg chg="modSp del">
        <pc:chgData name="Zhen Liu" userId="6a365599ec8ff7fd" providerId="LiveId" clId="{C39D0C6C-56A0-4E30-B9F0-F2793CBFB277}" dt="2018-07-22T22:28:12.531" v="1623" actId="2696"/>
        <pc:sldMkLst>
          <pc:docMk/>
          <pc:sldMk cId="4052419391" sldId="671"/>
        </pc:sldMkLst>
        <pc:spChg chg="mod">
          <ac:chgData name="Zhen Liu" userId="6a365599ec8ff7fd" providerId="LiveId" clId="{C39D0C6C-56A0-4E30-B9F0-F2793CBFB277}" dt="2018-07-22T22:24:01.938" v="1289" actId="20577"/>
          <ac:spMkLst>
            <pc:docMk/>
            <pc:sldMk cId="4052419391" sldId="671"/>
            <ac:spMk id="2" creationId="{EEC17246-364E-5743-AF46-551800D410CA}"/>
          </ac:spMkLst>
        </pc:spChg>
      </pc:sldChg>
      <pc:sldChg chg="modSp">
        <pc:chgData name="Zhen Liu" userId="6a365599ec8ff7fd" providerId="LiveId" clId="{C39D0C6C-56A0-4E30-B9F0-F2793CBFB277}" dt="2018-07-23T00:01:48.286" v="4296" actId="255"/>
        <pc:sldMkLst>
          <pc:docMk/>
          <pc:sldMk cId="1340784865" sldId="672"/>
        </pc:sldMkLst>
        <pc:spChg chg="mod">
          <ac:chgData name="Zhen Liu" userId="6a365599ec8ff7fd" providerId="LiveId" clId="{C39D0C6C-56A0-4E30-B9F0-F2793CBFB277}" dt="2018-07-23T00:01:48.286" v="4296" actId="255"/>
          <ac:spMkLst>
            <pc:docMk/>
            <pc:sldMk cId="1340784865" sldId="672"/>
            <ac:spMk id="2" creationId="{EEC17246-364E-5743-AF46-551800D410CA}"/>
          </ac:spMkLst>
        </pc:spChg>
        <pc:spChg chg="mod">
          <ac:chgData name="Zhen Liu" userId="6a365599ec8ff7fd" providerId="LiveId" clId="{C39D0C6C-56A0-4E30-B9F0-F2793CBFB277}" dt="2018-07-22T23:56:33.497" v="4065" actId="1076"/>
          <ac:spMkLst>
            <pc:docMk/>
            <pc:sldMk cId="1340784865" sldId="672"/>
            <ac:spMk id="7" creationId="{1B11D3C6-8B45-D34B-8554-AADADC1D8449}"/>
          </ac:spMkLst>
        </pc:spChg>
      </pc:sldChg>
      <pc:sldChg chg="add del">
        <pc:chgData name="Zhen Liu" userId="6a365599ec8ff7fd" providerId="LiveId" clId="{C39D0C6C-56A0-4E30-B9F0-F2793CBFB277}" dt="2018-07-22T21:32:34.391" v="832" actId="2696"/>
        <pc:sldMkLst>
          <pc:docMk/>
          <pc:sldMk cId="1368424013" sldId="673"/>
        </pc:sldMkLst>
      </pc:sldChg>
      <pc:sldChg chg="del">
        <pc:chgData name="Zhen Liu" userId="6a365599ec8ff7fd" providerId="LiveId" clId="{C39D0C6C-56A0-4E30-B9F0-F2793CBFB277}" dt="2018-07-22T09:47:51.399" v="53" actId="2696"/>
        <pc:sldMkLst>
          <pc:docMk/>
          <pc:sldMk cId="2720802858" sldId="673"/>
        </pc:sldMkLst>
      </pc:sldChg>
      <pc:sldChg chg="modSp add">
        <pc:chgData name="Zhen Liu" userId="6a365599ec8ff7fd" providerId="LiveId" clId="{C39D0C6C-56A0-4E30-B9F0-F2793CBFB277}" dt="2018-07-22T22:19:33.858" v="1273" actId="732"/>
        <pc:sldMkLst>
          <pc:docMk/>
          <pc:sldMk cId="947501610" sldId="674"/>
        </pc:sldMkLst>
        <pc:picChg chg="mod modCrop">
          <ac:chgData name="Zhen Liu" userId="6a365599ec8ff7fd" providerId="LiveId" clId="{C39D0C6C-56A0-4E30-B9F0-F2793CBFB277}" dt="2018-07-22T22:19:33.858" v="1273" actId="732"/>
          <ac:picMkLst>
            <pc:docMk/>
            <pc:sldMk cId="947501610" sldId="674"/>
            <ac:picMk id="6" creationId="{C9270CF6-DAD6-4382-86A2-FFA8764E5975}"/>
          </ac:picMkLst>
        </pc:picChg>
      </pc:sldChg>
      <pc:sldChg chg="addSp delSp modSp add del">
        <pc:chgData name="Zhen Liu" userId="6a365599ec8ff7fd" providerId="LiveId" clId="{C39D0C6C-56A0-4E30-B9F0-F2793CBFB277}" dt="2018-07-22T22:19:14.972" v="1270" actId="2696"/>
        <pc:sldMkLst>
          <pc:docMk/>
          <pc:sldMk cId="4207773949" sldId="674"/>
        </pc:sldMkLst>
        <pc:spChg chg="del">
          <ac:chgData name="Zhen Liu" userId="6a365599ec8ff7fd" providerId="LiveId" clId="{C39D0C6C-56A0-4E30-B9F0-F2793CBFB277}" dt="2018-07-22T09:43:44.691" v="29"/>
          <ac:spMkLst>
            <pc:docMk/>
            <pc:sldMk cId="4207773949" sldId="674"/>
            <ac:spMk id="3" creationId="{43AE69F5-3468-41C2-BF4A-782E490BE588}"/>
          </ac:spMkLst>
        </pc:spChg>
        <pc:picChg chg="add mod">
          <ac:chgData name="Zhen Liu" userId="6a365599ec8ff7fd" providerId="LiveId" clId="{C39D0C6C-56A0-4E30-B9F0-F2793CBFB277}" dt="2018-07-22T21:22:34.048" v="789" actId="14100"/>
          <ac:picMkLst>
            <pc:docMk/>
            <pc:sldMk cId="4207773949" sldId="674"/>
            <ac:picMk id="6" creationId="{C9270CF6-DAD6-4382-86A2-FFA8764E5975}"/>
          </ac:picMkLst>
        </pc:picChg>
      </pc:sldChg>
      <pc:sldChg chg="add del">
        <pc:chgData name="Zhen Liu" userId="6a365599ec8ff7fd" providerId="LiveId" clId="{C39D0C6C-56A0-4E30-B9F0-F2793CBFB277}" dt="2018-07-22T09:48:38.639" v="62" actId="2696"/>
        <pc:sldMkLst>
          <pc:docMk/>
          <pc:sldMk cId="794588805" sldId="675"/>
        </pc:sldMkLst>
      </pc:sldChg>
      <pc:sldChg chg="add del">
        <pc:chgData name="Zhen Liu" userId="6a365599ec8ff7fd" providerId="LiveId" clId="{C39D0C6C-56A0-4E30-B9F0-F2793CBFB277}" dt="2018-07-22T19:57:02.043" v="634" actId="2696"/>
        <pc:sldMkLst>
          <pc:docMk/>
          <pc:sldMk cId="2919750858" sldId="675"/>
        </pc:sldMkLst>
      </pc:sldChg>
      <pc:sldChg chg="addSp delSp modSp add del">
        <pc:chgData name="Zhen Liu" userId="6a365599ec8ff7fd" providerId="LiveId" clId="{C39D0C6C-56A0-4E30-B9F0-F2793CBFB277}" dt="2018-07-22T22:48:17.871" v="1763" actId="14100"/>
        <pc:sldMkLst>
          <pc:docMk/>
          <pc:sldMk cId="3138510265" sldId="676"/>
        </pc:sldMkLst>
        <pc:spChg chg="del">
          <ac:chgData name="Zhen Liu" userId="6a365599ec8ff7fd" providerId="LiveId" clId="{C39D0C6C-56A0-4E30-B9F0-F2793CBFB277}" dt="2018-07-22T11:09:17.831" v="232" actId="478"/>
          <ac:spMkLst>
            <pc:docMk/>
            <pc:sldMk cId="3138510265" sldId="676"/>
            <ac:spMk id="2" creationId="{46E91B13-95B7-0649-A19F-7BB20F2D5340}"/>
          </ac:spMkLst>
        </pc:spChg>
        <pc:spChg chg="add mod">
          <ac:chgData name="Zhen Liu" userId="6a365599ec8ff7fd" providerId="LiveId" clId="{C39D0C6C-56A0-4E30-B9F0-F2793CBFB277}" dt="2018-07-22T22:47:40.946" v="1759" actId="14100"/>
          <ac:spMkLst>
            <pc:docMk/>
            <pc:sldMk cId="3138510265" sldId="676"/>
            <ac:spMk id="3" creationId="{EE6C7660-04CC-4643-939C-7BC43E5DF0B0}"/>
          </ac:spMkLst>
        </pc:spChg>
        <pc:spChg chg="add del">
          <ac:chgData name="Zhen Liu" userId="6a365599ec8ff7fd" providerId="LiveId" clId="{C39D0C6C-56A0-4E30-B9F0-F2793CBFB277}" dt="2018-07-22T11:09:29.722" v="234"/>
          <ac:spMkLst>
            <pc:docMk/>
            <pc:sldMk cId="3138510265" sldId="676"/>
            <ac:spMk id="8" creationId="{949E1428-5467-4DA2-95F6-69522AF27EC3}"/>
          </ac:spMkLst>
        </pc:spChg>
        <pc:spChg chg="add mod">
          <ac:chgData name="Zhen Liu" userId="6a365599ec8ff7fd" providerId="LiveId" clId="{C39D0C6C-56A0-4E30-B9F0-F2793CBFB277}" dt="2018-07-22T11:10:02.364" v="263" actId="20577"/>
          <ac:spMkLst>
            <pc:docMk/>
            <pc:sldMk cId="3138510265" sldId="676"/>
            <ac:spMk id="10" creationId="{B1BE24BD-D58A-44F3-8BC5-644C4534C392}"/>
          </ac:spMkLst>
        </pc:spChg>
        <pc:spChg chg="add mod">
          <ac:chgData name="Zhen Liu" userId="6a365599ec8ff7fd" providerId="LiveId" clId="{C39D0C6C-56A0-4E30-B9F0-F2793CBFB277}" dt="2018-07-22T22:48:17.871" v="1763" actId="14100"/>
          <ac:spMkLst>
            <pc:docMk/>
            <pc:sldMk cId="3138510265" sldId="676"/>
            <ac:spMk id="11" creationId="{51B00AFC-B312-4799-B680-66213434BED8}"/>
          </ac:spMkLst>
        </pc:spChg>
        <pc:picChg chg="add mod">
          <ac:chgData name="Zhen Liu" userId="6a365599ec8ff7fd" providerId="LiveId" clId="{C39D0C6C-56A0-4E30-B9F0-F2793CBFB277}" dt="2018-07-22T22:47:46.318" v="1760" actId="1076"/>
          <ac:picMkLst>
            <pc:docMk/>
            <pc:sldMk cId="3138510265" sldId="676"/>
            <ac:picMk id="6" creationId="{F8BB8D65-FE88-4604-8BBD-5EC7C7F915AF}"/>
          </ac:picMkLst>
        </pc:picChg>
        <pc:picChg chg="mod modCrop">
          <ac:chgData name="Zhen Liu" userId="6a365599ec8ff7fd" providerId="LiveId" clId="{C39D0C6C-56A0-4E30-B9F0-F2793CBFB277}" dt="2018-07-22T11:09:06.656" v="231" actId="732"/>
          <ac:picMkLst>
            <pc:docMk/>
            <pc:sldMk cId="3138510265" sldId="676"/>
            <ac:picMk id="7" creationId="{B981732A-002B-5142-856F-05FB0AD5DB88}"/>
          </ac:picMkLst>
        </pc:picChg>
      </pc:sldChg>
      <pc:sldChg chg="addSp delSp modSp add del">
        <pc:chgData name="Zhen Liu" userId="6a365599ec8ff7fd" providerId="LiveId" clId="{C39D0C6C-56A0-4E30-B9F0-F2793CBFB277}" dt="2018-07-22T21:12:36.319" v="774" actId="2696"/>
        <pc:sldMkLst>
          <pc:docMk/>
          <pc:sldMk cId="297534059" sldId="677"/>
        </pc:sldMkLst>
        <pc:spChg chg="del mod">
          <ac:chgData name="Zhen Liu" userId="6a365599ec8ff7fd" providerId="LiveId" clId="{C39D0C6C-56A0-4E30-B9F0-F2793CBFB277}" dt="2018-07-22T19:50:08.930" v="328" actId="478"/>
          <ac:spMkLst>
            <pc:docMk/>
            <pc:sldMk cId="297534059" sldId="677"/>
            <ac:spMk id="2" creationId="{630D2362-BFF9-444D-BD5A-4B79D5FFCCF3}"/>
          </ac:spMkLst>
        </pc:spChg>
        <pc:spChg chg="add del">
          <ac:chgData name="Zhen Liu" userId="6a365599ec8ff7fd" providerId="LiveId" clId="{C39D0C6C-56A0-4E30-B9F0-F2793CBFB277}" dt="2018-07-22T19:48:48.791" v="267" actId="478"/>
          <ac:spMkLst>
            <pc:docMk/>
            <pc:sldMk cId="297534059" sldId="677"/>
            <ac:spMk id="3" creationId="{83E253A0-A3CC-4F0D-A126-426F11757475}"/>
          </ac:spMkLst>
        </pc:spChg>
        <pc:spChg chg="mod">
          <ac:chgData name="Zhen Liu" userId="6a365599ec8ff7fd" providerId="LiveId" clId="{C39D0C6C-56A0-4E30-B9F0-F2793CBFB277}" dt="2018-07-22T19:49:15.811" v="300" actId="1076"/>
          <ac:spMkLst>
            <pc:docMk/>
            <pc:sldMk cId="297534059" sldId="677"/>
            <ac:spMk id="4" creationId="{6C5E509B-9243-4991-BA68-EEB0FD4A7CDF}"/>
          </ac:spMkLst>
        </pc:spChg>
        <pc:spChg chg="mod">
          <ac:chgData name="Zhen Liu" userId="6a365599ec8ff7fd" providerId="LiveId" clId="{C39D0C6C-56A0-4E30-B9F0-F2793CBFB277}" dt="2018-07-22T19:49:15.811" v="300" actId="1076"/>
          <ac:spMkLst>
            <pc:docMk/>
            <pc:sldMk cId="297534059" sldId="677"/>
            <ac:spMk id="5" creationId="{B01A232C-F100-4ADB-A328-3F15BBD1EACA}"/>
          </ac:spMkLst>
        </pc:spChg>
        <pc:spChg chg="add del">
          <ac:chgData name="Zhen Liu" userId="6a365599ec8ff7fd" providerId="LiveId" clId="{C39D0C6C-56A0-4E30-B9F0-F2793CBFB277}" dt="2018-07-22T19:48:39.542" v="266"/>
          <ac:spMkLst>
            <pc:docMk/>
            <pc:sldMk cId="297534059" sldId="677"/>
            <ac:spMk id="6" creationId="{343D9005-84E2-4750-801A-476633C68543}"/>
          </ac:spMkLst>
        </pc:spChg>
        <pc:spChg chg="add mod">
          <ac:chgData name="Zhen Liu" userId="6a365599ec8ff7fd" providerId="LiveId" clId="{C39D0C6C-56A0-4E30-B9F0-F2793CBFB277}" dt="2018-07-22T19:50:02.739" v="327" actId="255"/>
          <ac:spMkLst>
            <pc:docMk/>
            <pc:sldMk cId="297534059" sldId="677"/>
            <ac:spMk id="7" creationId="{9D1C61B3-02E7-4EFF-B0C1-F20B060BD101}"/>
          </ac:spMkLst>
        </pc:spChg>
      </pc:sldChg>
      <pc:sldChg chg="modSp add del">
        <pc:chgData name="Zhen Liu" userId="6a365599ec8ff7fd" providerId="LiveId" clId="{C39D0C6C-56A0-4E30-B9F0-F2793CBFB277}" dt="2018-07-22T22:07:20.701" v="1095" actId="2696"/>
        <pc:sldMkLst>
          <pc:docMk/>
          <pc:sldMk cId="2430542504" sldId="678"/>
        </pc:sldMkLst>
        <pc:spChg chg="mod">
          <ac:chgData name="Zhen Liu" userId="6a365599ec8ff7fd" providerId="LiveId" clId="{C39D0C6C-56A0-4E30-B9F0-F2793CBFB277}" dt="2018-07-22T19:54:29.214" v="359" actId="20577"/>
          <ac:spMkLst>
            <pc:docMk/>
            <pc:sldMk cId="2430542504" sldId="678"/>
            <ac:spMk id="2" creationId="{0807C3A5-5188-4CD3-A68E-232339EDAC88}"/>
          </ac:spMkLst>
        </pc:spChg>
      </pc:sldChg>
      <pc:sldChg chg="addSp delSp modSp add del">
        <pc:chgData name="Zhen Liu" userId="6a365599ec8ff7fd" providerId="LiveId" clId="{C39D0C6C-56A0-4E30-B9F0-F2793CBFB277}" dt="2018-07-22T23:07:29.779" v="2013" actId="20577"/>
        <pc:sldMkLst>
          <pc:docMk/>
          <pc:sldMk cId="3614679282" sldId="679"/>
        </pc:sldMkLst>
        <pc:spChg chg="add mod">
          <ac:chgData name="Zhen Liu" userId="6a365599ec8ff7fd" providerId="LiveId" clId="{C39D0C6C-56A0-4E30-B9F0-F2793CBFB277}" dt="2018-07-22T23:07:29.779" v="2013" actId="20577"/>
          <ac:spMkLst>
            <pc:docMk/>
            <pc:sldMk cId="3614679282" sldId="679"/>
            <ac:spMk id="8" creationId="{310A76FE-A2D7-4EB1-86DC-4329839A3506}"/>
          </ac:spMkLst>
        </pc:spChg>
        <pc:spChg chg="add">
          <ac:chgData name="Zhen Liu" userId="6a365599ec8ff7fd" providerId="LiveId" clId="{C39D0C6C-56A0-4E30-B9F0-F2793CBFB277}" dt="2018-07-22T22:06:21.594" v="1085"/>
          <ac:spMkLst>
            <pc:docMk/>
            <pc:sldMk cId="3614679282" sldId="679"/>
            <ac:spMk id="11" creationId="{4AA5AEDF-079F-4258-B3D1-699EF43E159D}"/>
          </ac:spMkLst>
        </pc:spChg>
        <pc:spChg chg="add mod">
          <ac:chgData name="Zhen Liu" userId="6a365599ec8ff7fd" providerId="LiveId" clId="{C39D0C6C-56A0-4E30-B9F0-F2793CBFB277}" dt="2018-07-22T22:06:41.041" v="1094" actId="14100"/>
          <ac:spMkLst>
            <pc:docMk/>
            <pc:sldMk cId="3614679282" sldId="679"/>
            <ac:spMk id="12" creationId="{49A407A8-A251-47E4-8AD5-F7E98DCC7DF8}"/>
          </ac:spMkLst>
        </pc:spChg>
        <pc:picChg chg="add del mod">
          <ac:chgData name="Zhen Liu" userId="6a365599ec8ff7fd" providerId="LiveId" clId="{C39D0C6C-56A0-4E30-B9F0-F2793CBFB277}" dt="2018-07-22T23:06:09.436" v="2002" actId="478"/>
          <ac:picMkLst>
            <pc:docMk/>
            <pc:sldMk cId="3614679282" sldId="679"/>
            <ac:picMk id="2" creationId="{D19F8167-4025-447C-9F20-0E8268699D39}"/>
          </ac:picMkLst>
        </pc:picChg>
      </pc:sldChg>
      <pc:sldChg chg="addSp delSp modSp add">
        <pc:chgData name="Zhen Liu" userId="6a365599ec8ff7fd" providerId="LiveId" clId="{C39D0C6C-56A0-4E30-B9F0-F2793CBFB277}" dt="2018-07-22T23:51:20.900" v="3839" actId="20577"/>
        <pc:sldMkLst>
          <pc:docMk/>
          <pc:sldMk cId="2650214288" sldId="680"/>
        </pc:sldMkLst>
        <pc:spChg chg="del">
          <ac:chgData name="Zhen Liu" userId="6a365599ec8ff7fd" providerId="LiveId" clId="{C39D0C6C-56A0-4E30-B9F0-F2793CBFB277}" dt="2018-07-22T23:27:44.806" v="2317" actId="478"/>
          <ac:spMkLst>
            <pc:docMk/>
            <pc:sldMk cId="2650214288" sldId="680"/>
            <ac:spMk id="2" creationId="{8EB6737C-B60B-D844-BFD8-7D9F77819E73}"/>
          </ac:spMkLst>
        </pc:spChg>
        <pc:spChg chg="del">
          <ac:chgData name="Zhen Liu" userId="6a365599ec8ff7fd" providerId="LiveId" clId="{C39D0C6C-56A0-4E30-B9F0-F2793CBFB277}" dt="2018-07-22T21:11:04.093" v="765" actId="478"/>
          <ac:spMkLst>
            <pc:docMk/>
            <pc:sldMk cId="2650214288" sldId="680"/>
            <ac:spMk id="5" creationId="{92C6261B-AFB9-49BD-862E-222DC7B40BFB}"/>
          </ac:spMkLst>
        </pc:spChg>
        <pc:spChg chg="add del mod">
          <ac:chgData name="Zhen Liu" userId="6a365599ec8ff7fd" providerId="LiveId" clId="{C39D0C6C-56A0-4E30-B9F0-F2793CBFB277}" dt="2018-07-22T22:36:26.322" v="1644" actId="11529"/>
          <ac:spMkLst>
            <pc:docMk/>
            <pc:sldMk cId="2650214288" sldId="680"/>
            <ac:spMk id="6" creationId="{E11EA69D-DE39-4F86-B235-95A4A8A3914D}"/>
          </ac:spMkLst>
        </pc:spChg>
        <pc:spChg chg="del">
          <ac:chgData name="Zhen Liu" userId="6a365599ec8ff7fd" providerId="LiveId" clId="{C39D0C6C-56A0-4E30-B9F0-F2793CBFB277}" dt="2018-07-22T23:27:41.514" v="2316" actId="478"/>
          <ac:spMkLst>
            <pc:docMk/>
            <pc:sldMk cId="2650214288" sldId="680"/>
            <ac:spMk id="7" creationId="{3556D2C5-933A-4715-8AE6-00A6FF225069}"/>
          </ac:spMkLst>
        </pc:spChg>
        <pc:spChg chg="mod ord">
          <ac:chgData name="Zhen Liu" userId="6a365599ec8ff7fd" providerId="LiveId" clId="{C39D0C6C-56A0-4E30-B9F0-F2793CBFB277}" dt="2018-07-22T23:51:20.900" v="3839" actId="20577"/>
          <ac:spMkLst>
            <pc:docMk/>
            <pc:sldMk cId="2650214288" sldId="680"/>
            <ac:spMk id="13" creationId="{A2BAFD74-2CDA-5544-9F34-91D8AB3A0366}"/>
          </ac:spMkLst>
        </pc:spChg>
        <pc:picChg chg="mod">
          <ac:chgData name="Zhen Liu" userId="6a365599ec8ff7fd" providerId="LiveId" clId="{C39D0C6C-56A0-4E30-B9F0-F2793CBFB277}" dt="2018-07-22T21:10:46.826" v="763"/>
          <ac:picMkLst>
            <pc:docMk/>
            <pc:sldMk cId="2650214288" sldId="680"/>
            <ac:picMk id="8" creationId="{823BFEBC-4E91-4A8C-BBB4-B5F95BAF9CB0}"/>
          </ac:picMkLst>
        </pc:picChg>
      </pc:sldChg>
      <pc:sldChg chg="add">
        <pc:chgData name="Zhen Liu" userId="6a365599ec8ff7fd" providerId="LiveId" clId="{C39D0C6C-56A0-4E30-B9F0-F2793CBFB277}" dt="2018-07-22T21:13:33.896" v="775"/>
        <pc:sldMkLst>
          <pc:docMk/>
          <pc:sldMk cId="1896997274" sldId="681"/>
        </pc:sldMkLst>
      </pc:sldChg>
      <pc:sldChg chg="addSp delSp modSp add">
        <pc:chgData name="Zhen Liu" userId="6a365599ec8ff7fd" providerId="LiveId" clId="{C39D0C6C-56A0-4E30-B9F0-F2793CBFB277}" dt="2018-07-23T06:42:32.119" v="4333" actId="20577"/>
        <pc:sldMkLst>
          <pc:docMk/>
          <pc:sldMk cId="2647109269" sldId="682"/>
        </pc:sldMkLst>
        <pc:spChg chg="mod">
          <ac:chgData name="Zhen Liu" userId="6a365599ec8ff7fd" providerId="LiveId" clId="{C39D0C6C-56A0-4E30-B9F0-F2793CBFB277}" dt="2018-07-22T23:32:52.758" v="2781" actId="14100"/>
          <ac:spMkLst>
            <pc:docMk/>
            <pc:sldMk cId="2647109269" sldId="682"/>
            <ac:spMk id="2" creationId="{C8315BDE-79A4-49E5-853D-E77ECBBC88A1}"/>
          </ac:spMkLst>
        </pc:spChg>
        <pc:spChg chg="mod">
          <ac:chgData name="Zhen Liu" userId="6a365599ec8ff7fd" providerId="LiveId" clId="{C39D0C6C-56A0-4E30-B9F0-F2793CBFB277}" dt="2018-07-23T06:42:32.119" v="4333" actId="20577"/>
          <ac:spMkLst>
            <pc:docMk/>
            <pc:sldMk cId="2647109269" sldId="682"/>
            <ac:spMk id="3" creationId="{B6234068-FC6D-4866-939D-19D710599C98}"/>
          </ac:spMkLst>
        </pc:spChg>
        <pc:picChg chg="add del mod">
          <ac:chgData name="Zhen Liu" userId="6a365599ec8ff7fd" providerId="LiveId" clId="{C39D0C6C-56A0-4E30-B9F0-F2793CBFB277}" dt="2018-07-22T23:36:03.215" v="3062" actId="478"/>
          <ac:picMkLst>
            <pc:docMk/>
            <pc:sldMk cId="2647109269" sldId="682"/>
            <ac:picMk id="6" creationId="{73064FAE-1361-42B5-B2B4-AA4E50810182}"/>
          </ac:picMkLst>
        </pc:picChg>
        <pc:picChg chg="add del mod">
          <ac:chgData name="Zhen Liu" userId="6a365599ec8ff7fd" providerId="LiveId" clId="{C39D0C6C-56A0-4E30-B9F0-F2793CBFB277}" dt="2018-07-22T22:54:30.847" v="1847" actId="478"/>
          <ac:picMkLst>
            <pc:docMk/>
            <pc:sldMk cId="2647109269" sldId="682"/>
            <ac:picMk id="7" creationId="{80875ABA-DFD0-4B96-80D3-E78259F8562C}"/>
          </ac:picMkLst>
        </pc:picChg>
        <pc:picChg chg="add del mod">
          <ac:chgData name="Zhen Liu" userId="6a365599ec8ff7fd" providerId="LiveId" clId="{C39D0C6C-56A0-4E30-B9F0-F2793CBFB277}" dt="2018-07-22T22:54:27.374" v="1846" actId="478"/>
          <ac:picMkLst>
            <pc:docMk/>
            <pc:sldMk cId="2647109269" sldId="682"/>
            <ac:picMk id="8" creationId="{CCFDAA8B-CB79-4FDA-BF67-351EC857DC97}"/>
          </ac:picMkLst>
        </pc:picChg>
        <pc:picChg chg="add del mod modCrop">
          <ac:chgData name="Zhen Liu" userId="6a365599ec8ff7fd" providerId="LiveId" clId="{C39D0C6C-56A0-4E30-B9F0-F2793CBFB277}" dt="2018-07-22T23:36:01.276" v="3061" actId="478"/>
          <ac:picMkLst>
            <pc:docMk/>
            <pc:sldMk cId="2647109269" sldId="682"/>
            <ac:picMk id="9" creationId="{C73AF065-6F03-4D6D-A898-C25F99BFADC6}"/>
          </ac:picMkLst>
        </pc:picChg>
        <pc:picChg chg="add del mod">
          <ac:chgData name="Zhen Liu" userId="6a365599ec8ff7fd" providerId="LiveId" clId="{C39D0C6C-56A0-4E30-B9F0-F2793CBFB277}" dt="2018-07-22T23:36:05.516" v="3063" actId="478"/>
          <ac:picMkLst>
            <pc:docMk/>
            <pc:sldMk cId="2647109269" sldId="682"/>
            <ac:picMk id="2050" creationId="{AB6A6083-C7D6-44B5-A16C-1EE4A4E16743}"/>
          </ac:picMkLst>
        </pc:picChg>
      </pc:sldChg>
      <pc:sldChg chg="addSp delSp modSp add del">
        <pc:chgData name="Zhen Liu" userId="6a365599ec8ff7fd" providerId="LiveId" clId="{C39D0C6C-56A0-4E30-B9F0-F2793CBFB277}" dt="2018-07-22T21:32:16.492" v="831" actId="2696"/>
        <pc:sldMkLst>
          <pc:docMk/>
          <pc:sldMk cId="311513110" sldId="683"/>
        </pc:sldMkLst>
        <pc:spChg chg="add del mod">
          <ac:chgData name="Zhen Liu" userId="6a365599ec8ff7fd" providerId="LiveId" clId="{C39D0C6C-56A0-4E30-B9F0-F2793CBFB277}" dt="2018-07-22T21:30:02.078" v="811" actId="478"/>
          <ac:spMkLst>
            <pc:docMk/>
            <pc:sldMk cId="311513110" sldId="683"/>
            <ac:spMk id="2" creationId="{0CC54D2A-66AD-4529-9BFD-AFC99B8AFE46}"/>
          </ac:spMkLst>
        </pc:spChg>
        <pc:graphicFrameChg chg="add mod">
          <ac:chgData name="Zhen Liu" userId="6a365599ec8ff7fd" providerId="LiveId" clId="{C39D0C6C-56A0-4E30-B9F0-F2793CBFB277}" dt="2018-07-22T21:28:27.931" v="805"/>
          <ac:graphicFrameMkLst>
            <pc:docMk/>
            <pc:sldMk cId="311513110" sldId="683"/>
            <ac:graphicFrameMk id="28" creationId="{8C7149FD-EECF-470D-A6C3-AC93B1E7C0B9}"/>
          </ac:graphicFrameMkLst>
        </pc:graphicFrameChg>
      </pc:sldChg>
      <pc:sldChg chg="addSp delSp add del ord">
        <pc:chgData name="Zhen Liu" userId="6a365599ec8ff7fd" providerId="LiveId" clId="{C39D0C6C-56A0-4E30-B9F0-F2793CBFB277}" dt="2018-07-22T22:27:42.416" v="1621" actId="2696"/>
        <pc:sldMkLst>
          <pc:docMk/>
          <pc:sldMk cId="1223239055" sldId="684"/>
        </pc:sldMkLst>
        <pc:spChg chg="del">
          <ac:chgData name="Zhen Liu" userId="6a365599ec8ff7fd" providerId="LiveId" clId="{C39D0C6C-56A0-4E30-B9F0-F2793CBFB277}" dt="2018-07-22T21:51:09.665" v="1056" actId="478"/>
          <ac:spMkLst>
            <pc:docMk/>
            <pc:sldMk cId="1223239055" sldId="684"/>
            <ac:spMk id="2" creationId="{00000000-0000-0000-0000-000000000000}"/>
          </ac:spMkLst>
        </pc:spChg>
        <pc:spChg chg="del">
          <ac:chgData name="Zhen Liu" userId="6a365599ec8ff7fd" providerId="LiveId" clId="{C39D0C6C-56A0-4E30-B9F0-F2793CBFB277}" dt="2018-07-22T21:32:02.192" v="829" actId="478"/>
          <ac:spMkLst>
            <pc:docMk/>
            <pc:sldMk cId="1223239055" sldId="684"/>
            <ac:spMk id="4" creationId="{2E89B266-CFF7-49EF-A21D-A79EC125EC94}"/>
          </ac:spMkLst>
        </pc:spChg>
        <pc:spChg chg="add">
          <ac:chgData name="Zhen Liu" userId="6a365599ec8ff7fd" providerId="LiveId" clId="{C39D0C6C-56A0-4E30-B9F0-F2793CBFB277}" dt="2018-07-22T21:51:13.638" v="1058"/>
          <ac:spMkLst>
            <pc:docMk/>
            <pc:sldMk cId="1223239055" sldId="684"/>
            <ac:spMk id="18" creationId="{7FAEBC57-A7E0-4E16-B4D9-5CD926E51DA2}"/>
          </ac:spMkLst>
        </pc:spChg>
        <pc:spChg chg="add">
          <ac:chgData name="Zhen Liu" userId="6a365599ec8ff7fd" providerId="LiveId" clId="{C39D0C6C-56A0-4E30-B9F0-F2793CBFB277}" dt="2018-07-22T21:51:13.638" v="1058"/>
          <ac:spMkLst>
            <pc:docMk/>
            <pc:sldMk cId="1223239055" sldId="684"/>
            <ac:spMk id="19" creationId="{A5966959-FAF5-4899-AD67-2B80621C33EE}"/>
          </ac:spMkLst>
        </pc:spChg>
        <pc:spChg chg="add">
          <ac:chgData name="Zhen Liu" userId="6a365599ec8ff7fd" providerId="LiveId" clId="{C39D0C6C-56A0-4E30-B9F0-F2793CBFB277}" dt="2018-07-22T21:51:19.199" v="1059"/>
          <ac:spMkLst>
            <pc:docMk/>
            <pc:sldMk cId="1223239055" sldId="684"/>
            <ac:spMk id="20" creationId="{A113A808-4064-4F4E-ADA5-E285D980DF63}"/>
          </ac:spMkLst>
        </pc:spChg>
        <pc:spChg chg="del">
          <ac:chgData name="Zhen Liu" userId="6a365599ec8ff7fd" providerId="LiveId" clId="{C39D0C6C-56A0-4E30-B9F0-F2793CBFB277}" dt="2018-07-22T21:51:09.665" v="1056" actId="478"/>
          <ac:spMkLst>
            <pc:docMk/>
            <pc:sldMk cId="1223239055" sldId="684"/>
            <ac:spMk id="28" creationId="{00000000-0000-0000-0000-000000000000}"/>
          </ac:spMkLst>
        </pc:spChg>
        <pc:spChg chg="del">
          <ac:chgData name="Zhen Liu" userId="6a365599ec8ff7fd" providerId="LiveId" clId="{C39D0C6C-56A0-4E30-B9F0-F2793CBFB277}" dt="2018-07-22T21:51:09.665" v="1056" actId="478"/>
          <ac:spMkLst>
            <pc:docMk/>
            <pc:sldMk cId="1223239055" sldId="684"/>
            <ac:spMk id="31" creationId="{00000000-0000-0000-0000-000000000000}"/>
          </ac:spMkLst>
        </pc:spChg>
        <pc:spChg chg="del">
          <ac:chgData name="Zhen Liu" userId="6a365599ec8ff7fd" providerId="LiveId" clId="{C39D0C6C-56A0-4E30-B9F0-F2793CBFB277}" dt="2018-07-22T21:51:09.665" v="1056" actId="478"/>
          <ac:spMkLst>
            <pc:docMk/>
            <pc:sldMk cId="1223239055" sldId="684"/>
            <ac:spMk id="33" creationId="{00000000-0000-0000-0000-000000000000}"/>
          </ac:spMkLst>
        </pc:spChg>
        <pc:spChg chg="del">
          <ac:chgData name="Zhen Liu" userId="6a365599ec8ff7fd" providerId="LiveId" clId="{C39D0C6C-56A0-4E30-B9F0-F2793CBFB277}" dt="2018-07-22T21:51:09.665" v="1056" actId="478"/>
          <ac:spMkLst>
            <pc:docMk/>
            <pc:sldMk cId="1223239055" sldId="684"/>
            <ac:spMk id="34" creationId="{00000000-0000-0000-0000-000000000000}"/>
          </ac:spMkLst>
        </pc:spChg>
        <pc:spChg chg="del">
          <ac:chgData name="Zhen Liu" userId="6a365599ec8ff7fd" providerId="LiveId" clId="{C39D0C6C-56A0-4E30-B9F0-F2793CBFB277}" dt="2018-07-22T21:51:09.665" v="1056" actId="478"/>
          <ac:spMkLst>
            <pc:docMk/>
            <pc:sldMk cId="1223239055" sldId="684"/>
            <ac:spMk id="35" creationId="{00000000-0000-0000-0000-000000000000}"/>
          </ac:spMkLst>
        </pc:spChg>
        <pc:spChg chg="del">
          <ac:chgData name="Zhen Liu" userId="6a365599ec8ff7fd" providerId="LiveId" clId="{C39D0C6C-56A0-4E30-B9F0-F2793CBFB277}" dt="2018-07-22T21:51:09.665" v="1056" actId="478"/>
          <ac:spMkLst>
            <pc:docMk/>
            <pc:sldMk cId="1223239055" sldId="684"/>
            <ac:spMk id="37" creationId="{00000000-0000-0000-0000-000000000000}"/>
          </ac:spMkLst>
        </pc:spChg>
        <pc:graphicFrameChg chg="del">
          <ac:chgData name="Zhen Liu" userId="6a365599ec8ff7fd" providerId="LiveId" clId="{C39D0C6C-56A0-4E30-B9F0-F2793CBFB277}" dt="2018-07-22T21:31:59.605" v="828" actId="478"/>
          <ac:graphicFrameMkLst>
            <pc:docMk/>
            <pc:sldMk cId="1223239055" sldId="684"/>
            <ac:graphicFrameMk id="14" creationId="{ECD2AF76-53DA-4CDD-8AA5-1C1833B08D48}"/>
          </ac:graphicFrameMkLst>
        </pc:graphicFrameChg>
        <pc:picChg chg="add">
          <ac:chgData name="Zhen Liu" userId="6a365599ec8ff7fd" providerId="LiveId" clId="{C39D0C6C-56A0-4E30-B9F0-F2793CBFB277}" dt="2018-07-22T21:51:13.638" v="1058"/>
          <ac:picMkLst>
            <pc:docMk/>
            <pc:sldMk cId="1223239055" sldId="684"/>
            <ac:picMk id="15" creationId="{B1B5926B-83C8-46D3-94D9-033E3F0CD222}"/>
          </ac:picMkLst>
        </pc:picChg>
        <pc:picChg chg="del">
          <ac:chgData name="Zhen Liu" userId="6a365599ec8ff7fd" providerId="LiveId" clId="{C39D0C6C-56A0-4E30-B9F0-F2793CBFB277}" dt="2018-07-22T21:51:13.451" v="1057" actId="478"/>
          <ac:picMkLst>
            <pc:docMk/>
            <pc:sldMk cId="1223239055" sldId="684"/>
            <ac:picMk id="16" creationId="{00000000-0000-0000-0000-000000000000}"/>
          </ac:picMkLst>
        </pc:picChg>
        <pc:cxnChg chg="add">
          <ac:chgData name="Zhen Liu" userId="6a365599ec8ff7fd" providerId="LiveId" clId="{C39D0C6C-56A0-4E30-B9F0-F2793CBFB277}" dt="2018-07-22T21:51:13.638" v="1058"/>
          <ac:cxnSpMkLst>
            <pc:docMk/>
            <pc:sldMk cId="1223239055" sldId="684"/>
            <ac:cxnSpMk id="17" creationId="{D09D0EBD-34A1-4BC9-B589-29002721B2EB}"/>
          </ac:cxnSpMkLst>
        </pc:cxnChg>
        <pc:cxnChg chg="del">
          <ac:chgData name="Zhen Liu" userId="6a365599ec8ff7fd" providerId="LiveId" clId="{C39D0C6C-56A0-4E30-B9F0-F2793CBFB277}" dt="2018-07-22T21:51:09.665" v="1056" actId="478"/>
          <ac:cxnSpMkLst>
            <pc:docMk/>
            <pc:sldMk cId="1223239055" sldId="684"/>
            <ac:cxnSpMk id="27" creationId="{00000000-0000-0000-0000-000000000000}"/>
          </ac:cxnSpMkLst>
        </pc:cxnChg>
      </pc:sldChg>
      <pc:sldChg chg="add">
        <pc:chgData name="Zhen Liu" userId="6a365599ec8ff7fd" providerId="LiveId" clId="{C39D0C6C-56A0-4E30-B9F0-F2793CBFB277}" dt="2018-07-22T22:27:44.202" v="1622"/>
        <pc:sldMkLst>
          <pc:docMk/>
          <pc:sldMk cId="3275241959" sldId="684"/>
        </pc:sldMkLst>
      </pc:sldChg>
      <pc:sldChg chg="add del">
        <pc:chgData name="Zhen Liu" userId="6a365599ec8ff7fd" providerId="LiveId" clId="{C39D0C6C-56A0-4E30-B9F0-F2793CBFB277}" dt="2018-07-22T23:48:08.567" v="3661" actId="2696"/>
        <pc:sldMkLst>
          <pc:docMk/>
          <pc:sldMk cId="197043031" sldId="685"/>
        </pc:sldMkLst>
      </pc:sldChg>
      <pc:sldChg chg="add del">
        <pc:chgData name="Zhen Liu" userId="6a365599ec8ff7fd" providerId="LiveId" clId="{C39D0C6C-56A0-4E30-B9F0-F2793CBFB277}" dt="2018-07-22T22:32:04.868" v="1625"/>
        <pc:sldMkLst>
          <pc:docMk/>
          <pc:sldMk cId="3196978582" sldId="685"/>
        </pc:sldMkLst>
      </pc:sldChg>
      <pc:sldChg chg="addSp modSp add">
        <pc:chgData name="Zhen Liu" userId="6a365599ec8ff7fd" providerId="LiveId" clId="{C39D0C6C-56A0-4E30-B9F0-F2793CBFB277}" dt="2018-07-22T23:07:22.095" v="2012" actId="20577"/>
        <pc:sldMkLst>
          <pc:docMk/>
          <pc:sldMk cId="2797757230" sldId="686"/>
        </pc:sldMkLst>
        <pc:spChg chg="add mod">
          <ac:chgData name="Zhen Liu" userId="6a365599ec8ff7fd" providerId="LiveId" clId="{C39D0C6C-56A0-4E30-B9F0-F2793CBFB277}" dt="2018-07-22T23:07:09.557" v="2011" actId="1076"/>
          <ac:spMkLst>
            <pc:docMk/>
            <pc:sldMk cId="2797757230" sldId="686"/>
            <ac:spMk id="3" creationId="{F0EF7818-3AEF-4D95-BC5E-AAACA7382752}"/>
          </ac:spMkLst>
        </pc:spChg>
        <pc:spChg chg="mod">
          <ac:chgData name="Zhen Liu" userId="6a365599ec8ff7fd" providerId="LiveId" clId="{C39D0C6C-56A0-4E30-B9F0-F2793CBFB277}" dt="2018-07-22T23:07:22.095" v="2012" actId="20577"/>
          <ac:spMkLst>
            <pc:docMk/>
            <pc:sldMk cId="2797757230" sldId="686"/>
            <ac:spMk id="8" creationId="{310A76FE-A2D7-4EB1-86DC-4329839A3506}"/>
          </ac:spMkLst>
        </pc:spChg>
      </pc:sldChg>
      <pc:sldChg chg="addSp delSp modSp add del">
        <pc:chgData name="Zhen Liu" userId="6a365599ec8ff7fd" providerId="LiveId" clId="{C39D0C6C-56A0-4E30-B9F0-F2793CBFB277}" dt="2018-07-22T23:54:16.055" v="3953" actId="2696"/>
        <pc:sldMkLst>
          <pc:docMk/>
          <pc:sldMk cId="2801221958" sldId="687"/>
        </pc:sldMkLst>
        <pc:spChg chg="add del mod">
          <ac:chgData name="Zhen Liu" userId="6a365599ec8ff7fd" providerId="LiveId" clId="{C39D0C6C-56A0-4E30-B9F0-F2793CBFB277}" dt="2018-07-22T23:54:10.624" v="3951"/>
          <ac:spMkLst>
            <pc:docMk/>
            <pc:sldMk cId="2801221958" sldId="687"/>
            <ac:spMk id="6" creationId="{DE207D34-83A8-4FE6-979C-72C6D78B50CF}"/>
          </ac:spMkLst>
        </pc:spChg>
      </pc:sldChg>
      <pc:sldChg chg="delSp modSp add">
        <pc:chgData name="Zhen Liu" userId="6a365599ec8ff7fd" providerId="LiveId" clId="{C39D0C6C-56A0-4E30-B9F0-F2793CBFB277}" dt="2018-07-22T23:48:01.693" v="3660" actId="20577"/>
        <pc:sldMkLst>
          <pc:docMk/>
          <pc:sldMk cId="256806524" sldId="688"/>
        </pc:sldMkLst>
        <pc:spChg chg="mod">
          <ac:chgData name="Zhen Liu" userId="6a365599ec8ff7fd" providerId="LiveId" clId="{C39D0C6C-56A0-4E30-B9F0-F2793CBFB277}" dt="2018-07-22T23:48:01.693" v="3660" actId="20577"/>
          <ac:spMkLst>
            <pc:docMk/>
            <pc:sldMk cId="256806524" sldId="688"/>
            <ac:spMk id="3" creationId="{B6234068-FC6D-4866-939D-19D710599C98}"/>
          </ac:spMkLst>
        </pc:spChg>
        <pc:picChg chg="del mod">
          <ac:chgData name="Zhen Liu" userId="6a365599ec8ff7fd" providerId="LiveId" clId="{C39D0C6C-56A0-4E30-B9F0-F2793CBFB277}" dt="2018-07-22T23:39:38.461" v="3330" actId="478"/>
          <ac:picMkLst>
            <pc:docMk/>
            <pc:sldMk cId="256806524" sldId="688"/>
            <ac:picMk id="6" creationId="{73064FAE-1361-42B5-B2B4-AA4E50810182}"/>
          </ac:picMkLst>
        </pc:picChg>
        <pc:picChg chg="del mod">
          <ac:chgData name="Zhen Liu" userId="6a365599ec8ff7fd" providerId="LiveId" clId="{C39D0C6C-56A0-4E30-B9F0-F2793CBFB277}" dt="2018-07-22T23:39:00.720" v="3320" actId="478"/>
          <ac:picMkLst>
            <pc:docMk/>
            <pc:sldMk cId="256806524" sldId="688"/>
            <ac:picMk id="2050" creationId="{AB6A6083-C7D6-44B5-A16C-1EE4A4E16743}"/>
          </ac:picMkLst>
        </pc:picChg>
      </pc:sldChg>
      <pc:sldChg chg="addSp delSp modSp add">
        <pc:chgData name="Zhen Liu" userId="6a365599ec8ff7fd" providerId="LiveId" clId="{C39D0C6C-56A0-4E30-B9F0-F2793CBFB277}" dt="2018-07-23T06:43:20.890" v="4337" actId="1076"/>
        <pc:sldMkLst>
          <pc:docMk/>
          <pc:sldMk cId="2507051328" sldId="689"/>
        </pc:sldMkLst>
        <pc:spChg chg="del">
          <ac:chgData name="Zhen Liu" userId="6a365599ec8ff7fd" providerId="LiveId" clId="{C39D0C6C-56A0-4E30-B9F0-F2793CBFB277}" dt="2018-07-22T23:40:49.818" v="3332" actId="478"/>
          <ac:spMkLst>
            <pc:docMk/>
            <pc:sldMk cId="2507051328" sldId="689"/>
            <ac:spMk id="3" creationId="{B6234068-FC6D-4866-939D-19D710599C98}"/>
          </ac:spMkLst>
        </pc:spChg>
        <pc:spChg chg="add mod">
          <ac:chgData name="Zhen Liu" userId="6a365599ec8ff7fd" providerId="LiveId" clId="{C39D0C6C-56A0-4E30-B9F0-F2793CBFB277}" dt="2018-07-22T23:42:15.963" v="3528" actId="20577"/>
          <ac:spMkLst>
            <pc:docMk/>
            <pc:sldMk cId="2507051328" sldId="689"/>
            <ac:spMk id="7" creationId="{FB847D7D-58C3-4E19-9327-9189D29E1F9A}"/>
          </ac:spMkLst>
        </pc:spChg>
        <pc:spChg chg="add mod">
          <ac:chgData name="Zhen Liu" userId="6a365599ec8ff7fd" providerId="LiveId" clId="{C39D0C6C-56A0-4E30-B9F0-F2793CBFB277}" dt="2018-07-22T23:49:02.356" v="3800" actId="14100"/>
          <ac:spMkLst>
            <pc:docMk/>
            <pc:sldMk cId="2507051328" sldId="689"/>
            <ac:spMk id="8" creationId="{A5A97B72-F276-4F15-80D1-04C0B28ACF1A}"/>
          </ac:spMkLst>
        </pc:spChg>
        <pc:spChg chg="add mod">
          <ac:chgData name="Zhen Liu" userId="6a365599ec8ff7fd" providerId="LiveId" clId="{C39D0C6C-56A0-4E30-B9F0-F2793CBFB277}" dt="2018-07-23T06:43:20.890" v="4337" actId="1076"/>
          <ac:spMkLst>
            <pc:docMk/>
            <pc:sldMk cId="2507051328" sldId="689"/>
            <ac:spMk id="13" creationId="{4A7D6FFE-514E-4D30-89C2-DBC975E1249B}"/>
          </ac:spMkLst>
        </pc:spChg>
        <pc:picChg chg="add mod">
          <ac:chgData name="Zhen Liu" userId="6a365599ec8ff7fd" providerId="LiveId" clId="{C39D0C6C-56A0-4E30-B9F0-F2793CBFB277}" dt="2018-07-22T23:48:18.429" v="3663" actId="1076"/>
          <ac:picMkLst>
            <pc:docMk/>
            <pc:sldMk cId="2507051328" sldId="689"/>
            <ac:picMk id="10" creationId="{E0662CB5-B9A7-4DD0-8F31-1B8CE3204B5C}"/>
          </ac:picMkLst>
        </pc:picChg>
        <pc:picChg chg="add mod modCrop">
          <ac:chgData name="Zhen Liu" userId="6a365599ec8ff7fd" providerId="LiveId" clId="{C39D0C6C-56A0-4E30-B9F0-F2793CBFB277}" dt="2018-07-22T23:42:40.819" v="3533" actId="1076"/>
          <ac:picMkLst>
            <pc:docMk/>
            <pc:sldMk cId="2507051328" sldId="689"/>
            <ac:picMk id="11" creationId="{658A598D-E598-404B-AF91-3898E0C97147}"/>
          </ac:picMkLst>
        </pc:picChg>
        <pc:picChg chg="add mod">
          <ac:chgData name="Zhen Liu" userId="6a365599ec8ff7fd" providerId="LiveId" clId="{C39D0C6C-56A0-4E30-B9F0-F2793CBFB277}" dt="2018-07-22T23:48:20.978" v="3664" actId="1076"/>
          <ac:picMkLst>
            <pc:docMk/>
            <pc:sldMk cId="2507051328" sldId="689"/>
            <ac:picMk id="12" creationId="{94A8AC6A-B410-41CB-A354-39C187F64103}"/>
          </ac:picMkLst>
        </pc:picChg>
      </pc:sldChg>
      <pc:sldChg chg="modSp add">
        <pc:chgData name="Zhen Liu" userId="6a365599ec8ff7fd" providerId="LiveId" clId="{C39D0C6C-56A0-4E30-B9F0-F2793CBFB277}" dt="2018-07-22T23:53:37.031" v="3944" actId="207"/>
        <pc:sldMkLst>
          <pc:docMk/>
          <pc:sldMk cId="835013397" sldId="690"/>
        </pc:sldMkLst>
        <pc:spChg chg="mod">
          <ac:chgData name="Zhen Liu" userId="6a365599ec8ff7fd" providerId="LiveId" clId="{C39D0C6C-56A0-4E30-B9F0-F2793CBFB277}" dt="2018-07-22T23:53:37.031" v="3944" actId="207"/>
          <ac:spMkLst>
            <pc:docMk/>
            <pc:sldMk cId="835013397" sldId="690"/>
            <ac:spMk id="2" creationId="{00000000-0000-0000-0000-000000000000}"/>
          </ac:spMkLst>
        </pc:spChg>
      </pc:sldChg>
      <pc:sldChg chg="modSp add">
        <pc:chgData name="Zhen Liu" userId="6a365599ec8ff7fd" providerId="LiveId" clId="{C39D0C6C-56A0-4E30-B9F0-F2793CBFB277}" dt="2018-07-22T23:53:51.546" v="3947" actId="207"/>
        <pc:sldMkLst>
          <pc:docMk/>
          <pc:sldMk cId="605892318" sldId="691"/>
        </pc:sldMkLst>
        <pc:spChg chg="mod">
          <ac:chgData name="Zhen Liu" userId="6a365599ec8ff7fd" providerId="LiveId" clId="{C39D0C6C-56A0-4E30-B9F0-F2793CBFB277}" dt="2018-07-22T23:53:51.546" v="3947" actId="207"/>
          <ac:spMkLst>
            <pc:docMk/>
            <pc:sldMk cId="605892318" sldId="691"/>
            <ac:spMk id="2" creationId="{00000000-0000-0000-0000-000000000000}"/>
          </ac:spMkLst>
        </pc:spChg>
      </pc:sldChg>
      <pc:sldChg chg="addSp modSp add">
        <pc:chgData name="Zhen Liu" userId="6a365599ec8ff7fd" providerId="LiveId" clId="{C39D0C6C-56A0-4E30-B9F0-F2793CBFB277}" dt="2018-07-22T23:54:13.035" v="3952"/>
        <pc:sldMkLst>
          <pc:docMk/>
          <pc:sldMk cId="1489733298" sldId="692"/>
        </pc:sldMkLst>
        <pc:spChg chg="mod">
          <ac:chgData name="Zhen Liu" userId="6a365599ec8ff7fd" providerId="LiveId" clId="{C39D0C6C-56A0-4E30-B9F0-F2793CBFB277}" dt="2018-07-22T23:54:05.467" v="3950" actId="207"/>
          <ac:spMkLst>
            <pc:docMk/>
            <pc:sldMk cId="1489733298" sldId="692"/>
            <ac:spMk id="2" creationId="{00000000-0000-0000-0000-000000000000}"/>
          </ac:spMkLst>
        </pc:spChg>
        <pc:spChg chg="add">
          <ac:chgData name="Zhen Liu" userId="6a365599ec8ff7fd" providerId="LiveId" clId="{C39D0C6C-56A0-4E30-B9F0-F2793CBFB277}" dt="2018-07-22T23:54:13.035" v="3952"/>
          <ac:spMkLst>
            <pc:docMk/>
            <pc:sldMk cId="1489733298" sldId="692"/>
            <ac:spMk id="6" creationId="{7119D0BC-4F57-4D4D-8554-50304B1F2E6A}"/>
          </ac:spMkLst>
        </pc:spChg>
      </pc:sldChg>
      <pc:sldChg chg="add">
        <pc:chgData name="Zhen Liu" userId="6a365599ec8ff7fd" providerId="LiveId" clId="{C39D0C6C-56A0-4E30-B9F0-F2793CBFB277}" dt="2018-07-23T06:40:34.732" v="4313"/>
        <pc:sldMkLst>
          <pc:docMk/>
          <pc:sldMk cId="2885375900" sldId="693"/>
        </pc:sldMkLst>
      </pc:sldChg>
    </pc:docChg>
  </pc:docChgLst>
  <pc:docChgLst>
    <pc:chgData name="Zhen Liu" userId="6a365599ec8ff7fd" providerId="LiveId" clId="{E91F20DC-4104-4BCF-8D25-EF8C5CE75B6F}"/>
    <pc:docChg chg="modSld">
      <pc:chgData name="Zhen Liu" userId="6a365599ec8ff7fd" providerId="LiveId" clId="{E91F20DC-4104-4BCF-8D25-EF8C5CE75B6F}" dt="2018-07-22T08:51:33.800" v="51" actId="20577"/>
      <pc:docMkLst>
        <pc:docMk/>
      </pc:docMkLst>
      <pc:sldChg chg="modSp">
        <pc:chgData name="Zhen Liu" userId="6a365599ec8ff7fd" providerId="LiveId" clId="{E91F20DC-4104-4BCF-8D25-EF8C5CE75B6F}" dt="2018-07-22T08:51:33.800" v="51" actId="20577"/>
        <pc:sldMkLst>
          <pc:docMk/>
          <pc:sldMk cId="1684860318" sldId="457"/>
        </pc:sldMkLst>
        <pc:spChg chg="mod">
          <ac:chgData name="Zhen Liu" userId="6a365599ec8ff7fd" providerId="LiveId" clId="{E91F20DC-4104-4BCF-8D25-EF8C5CE75B6F}" dt="2018-07-22T08:51:33.800" v="51" actId="20577"/>
          <ac:spMkLst>
            <pc:docMk/>
            <pc:sldMk cId="1684860318" sldId="457"/>
            <ac:spMk id="2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E69359-FAE7-4ED2-B699-0429CE1C70A7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67A7974F-5354-4204-802C-325AA237CAEC}">
      <dgm:prSet phldrT="[Text]"/>
      <dgm:spPr/>
      <dgm:t>
        <a:bodyPr/>
        <a:lstStyle/>
        <a:p>
          <a:r>
            <a:rPr lang="en-US" dirty="0"/>
            <a:t>Higgs</a:t>
          </a:r>
        </a:p>
      </dgm:t>
    </dgm:pt>
    <dgm:pt modelId="{BA3F5595-7B01-4513-895D-C77EFECB4504}" type="parTrans" cxnId="{E9A4DDA3-21E5-4405-99B1-CD17CE839413}">
      <dgm:prSet/>
      <dgm:spPr/>
      <dgm:t>
        <a:bodyPr/>
        <a:lstStyle/>
        <a:p>
          <a:endParaRPr lang="en-US"/>
        </a:p>
      </dgm:t>
    </dgm:pt>
    <dgm:pt modelId="{843B3957-E1C8-4C0E-80DA-1A1A1EBD6F74}" type="sibTrans" cxnId="{E9A4DDA3-21E5-4405-99B1-CD17CE839413}">
      <dgm:prSet/>
      <dgm:spPr/>
      <dgm:t>
        <a:bodyPr/>
        <a:lstStyle/>
        <a:p>
          <a:endParaRPr lang="en-US"/>
        </a:p>
      </dgm:t>
    </dgm:pt>
    <dgm:pt modelId="{5103C74C-8BB7-4263-B591-557B9628F162}">
      <dgm:prSet phldrT="[Text]"/>
      <dgm:spPr/>
      <dgm:t>
        <a:bodyPr/>
        <a:lstStyle/>
        <a:p>
          <a:r>
            <a:rPr lang="en-US" dirty="0"/>
            <a:t>Hierarchy</a:t>
          </a:r>
        </a:p>
        <a:p>
          <a:r>
            <a:rPr lang="en-US" dirty="0"/>
            <a:t>(Naturalness)</a:t>
          </a:r>
        </a:p>
      </dgm:t>
    </dgm:pt>
    <dgm:pt modelId="{61E9BB8B-208A-486D-97D2-6CA24CD9BBD2}" type="parTrans" cxnId="{17DFDEE9-D199-45CA-B02E-D99AE06FE489}">
      <dgm:prSet/>
      <dgm:spPr/>
      <dgm:t>
        <a:bodyPr/>
        <a:lstStyle/>
        <a:p>
          <a:endParaRPr lang="en-US"/>
        </a:p>
      </dgm:t>
    </dgm:pt>
    <dgm:pt modelId="{11FF78CC-401A-4022-899C-1E33F87C4C8D}" type="sibTrans" cxnId="{17DFDEE9-D199-45CA-B02E-D99AE06FE489}">
      <dgm:prSet/>
      <dgm:spPr/>
      <dgm:t>
        <a:bodyPr/>
        <a:lstStyle/>
        <a:p>
          <a:endParaRPr lang="en-US"/>
        </a:p>
      </dgm:t>
    </dgm:pt>
    <dgm:pt modelId="{188D000A-CD18-43B9-829A-D08295E18CAB}">
      <dgm:prSet phldrT="[Text]"/>
      <dgm:spPr/>
      <dgm:t>
        <a:bodyPr/>
        <a:lstStyle/>
        <a:p>
          <a:r>
            <a:rPr lang="en-US" dirty="0"/>
            <a:t>Dark Matter</a:t>
          </a:r>
        </a:p>
      </dgm:t>
    </dgm:pt>
    <dgm:pt modelId="{C460B38D-6549-425A-8333-9854C8491D25}" type="parTrans" cxnId="{40169BF8-AEF0-4C28-AFAB-0B04A9E01C07}">
      <dgm:prSet/>
      <dgm:spPr/>
      <dgm:t>
        <a:bodyPr/>
        <a:lstStyle/>
        <a:p>
          <a:endParaRPr lang="en-US"/>
        </a:p>
      </dgm:t>
    </dgm:pt>
    <dgm:pt modelId="{D358CF70-936F-4125-BA48-311A3773047B}" type="sibTrans" cxnId="{40169BF8-AEF0-4C28-AFAB-0B04A9E01C07}">
      <dgm:prSet/>
      <dgm:spPr/>
      <dgm:t>
        <a:bodyPr/>
        <a:lstStyle/>
        <a:p>
          <a:endParaRPr lang="en-US"/>
        </a:p>
      </dgm:t>
    </dgm:pt>
    <dgm:pt modelId="{98495603-2C3E-483F-BB25-3D0946B20212}">
      <dgm:prSet phldrT="[Text]"/>
      <dgm:spPr/>
      <dgm:t>
        <a:bodyPr/>
        <a:lstStyle/>
        <a:p>
          <a:r>
            <a:rPr lang="en-US" dirty="0"/>
            <a:t>Electroweak baryogenesis</a:t>
          </a:r>
        </a:p>
      </dgm:t>
    </dgm:pt>
    <dgm:pt modelId="{B74BA250-4CA9-4F9D-AC96-C703A99D8D97}" type="parTrans" cxnId="{DD7BFE9E-5171-46B4-A625-3C7A5E7CA95D}">
      <dgm:prSet/>
      <dgm:spPr/>
      <dgm:t>
        <a:bodyPr/>
        <a:lstStyle/>
        <a:p>
          <a:endParaRPr lang="en-US"/>
        </a:p>
      </dgm:t>
    </dgm:pt>
    <dgm:pt modelId="{968F22FB-D293-40FB-B004-780CAE00AC81}" type="sibTrans" cxnId="{DD7BFE9E-5171-46B4-A625-3C7A5E7CA95D}">
      <dgm:prSet/>
      <dgm:spPr/>
      <dgm:t>
        <a:bodyPr/>
        <a:lstStyle/>
        <a:p>
          <a:endParaRPr lang="en-US"/>
        </a:p>
      </dgm:t>
    </dgm:pt>
    <dgm:pt modelId="{363522F9-7D0F-9349-968E-043CD43A682A}">
      <dgm:prSet phldrT="[Text]" custT="1"/>
      <dgm:spPr/>
      <dgm:t>
        <a:bodyPr/>
        <a:lstStyle/>
        <a:p>
          <a:r>
            <a:rPr lang="en-US" sz="1800" dirty="0"/>
            <a:t>Neutrino mass</a:t>
          </a:r>
        </a:p>
      </dgm:t>
    </dgm:pt>
    <dgm:pt modelId="{2D7542AD-C5B5-3346-8AD5-F682F52497E2}" type="parTrans" cxnId="{1CC8FDB0-836B-3943-A1CD-D4DAC54127BE}">
      <dgm:prSet/>
      <dgm:spPr>
        <a:ln>
          <a:solidFill>
            <a:schemeClr val="accent1">
              <a:shade val="60000"/>
              <a:hueOff val="0"/>
              <a:satOff val="0"/>
              <a:lumOff val="0"/>
            </a:schemeClr>
          </a:solidFill>
          <a:prstDash val="sysDot"/>
        </a:ln>
      </dgm:spPr>
      <dgm:t>
        <a:bodyPr/>
        <a:lstStyle/>
        <a:p>
          <a:endParaRPr lang="en-US"/>
        </a:p>
      </dgm:t>
    </dgm:pt>
    <dgm:pt modelId="{1DF63466-CD85-B147-AA23-D8D486F15015}" type="sibTrans" cxnId="{1CC8FDB0-836B-3943-A1CD-D4DAC54127BE}">
      <dgm:prSet/>
      <dgm:spPr/>
      <dgm:t>
        <a:bodyPr/>
        <a:lstStyle/>
        <a:p>
          <a:endParaRPr lang="en-US"/>
        </a:p>
      </dgm:t>
    </dgm:pt>
    <dgm:pt modelId="{DC813225-BAEE-48B2-B045-21FB39BFEACF}" type="pres">
      <dgm:prSet presAssocID="{EEE69359-FAE7-4ED2-B699-0429CE1C70A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9D7C8145-C424-4727-BE8E-4555E960F8C1}" type="pres">
      <dgm:prSet presAssocID="{67A7974F-5354-4204-802C-325AA237CAEC}" presName="singleCycle" presStyleCnt="0"/>
      <dgm:spPr/>
    </dgm:pt>
    <dgm:pt modelId="{B1F0F961-0E25-482F-A21C-B5FEA7FC3DC3}" type="pres">
      <dgm:prSet presAssocID="{67A7974F-5354-4204-802C-325AA237CAEC}" presName="singleCenter" presStyleLbl="node1" presStyleIdx="0" presStyleCnt="5" custLinFactNeighborX="2048" custLinFactNeighborY="-4881">
        <dgm:presLayoutVars>
          <dgm:chMax val="7"/>
          <dgm:chPref val="7"/>
        </dgm:presLayoutVars>
      </dgm:prSet>
      <dgm:spPr/>
    </dgm:pt>
    <dgm:pt modelId="{15A91969-0C8E-4234-88C6-D7045517C0FC}" type="pres">
      <dgm:prSet presAssocID="{61E9BB8B-208A-486D-97D2-6CA24CD9BBD2}" presName="Name56" presStyleLbl="parChTrans1D2" presStyleIdx="0" presStyleCnt="4"/>
      <dgm:spPr/>
    </dgm:pt>
    <dgm:pt modelId="{DA6F0AF2-3146-4E87-8968-0CC2715A2888}" type="pres">
      <dgm:prSet presAssocID="{5103C74C-8BB7-4263-B591-557B9628F162}" presName="text0" presStyleLbl="node1" presStyleIdx="1" presStyleCnt="5" custScaleX="281603" custScaleY="141487">
        <dgm:presLayoutVars>
          <dgm:bulletEnabled val="1"/>
        </dgm:presLayoutVars>
      </dgm:prSet>
      <dgm:spPr/>
    </dgm:pt>
    <dgm:pt modelId="{4E055DC3-2F96-4E42-8B00-B0A572C51213}" type="pres">
      <dgm:prSet presAssocID="{C460B38D-6549-425A-8333-9854C8491D25}" presName="Name56" presStyleLbl="parChTrans1D2" presStyleIdx="1" presStyleCnt="4"/>
      <dgm:spPr/>
    </dgm:pt>
    <dgm:pt modelId="{7597B55C-9D0F-4917-95F9-EECA546762EF}" type="pres">
      <dgm:prSet presAssocID="{188D000A-CD18-43B9-829A-D08295E18CAB}" presName="text0" presStyleLbl="node1" presStyleIdx="2" presStyleCnt="5" custScaleX="143441" custScaleY="135289">
        <dgm:presLayoutVars>
          <dgm:bulletEnabled val="1"/>
        </dgm:presLayoutVars>
      </dgm:prSet>
      <dgm:spPr/>
    </dgm:pt>
    <dgm:pt modelId="{C82C9E71-EB17-494B-B6C5-60892DBE130F}" type="pres">
      <dgm:prSet presAssocID="{2D7542AD-C5B5-3346-8AD5-F682F52497E2}" presName="Name56" presStyleLbl="parChTrans1D2" presStyleIdx="2" presStyleCnt="4"/>
      <dgm:spPr/>
    </dgm:pt>
    <dgm:pt modelId="{B3A118F9-B78F-7C42-8DC5-53F64A17E854}" type="pres">
      <dgm:prSet presAssocID="{363522F9-7D0F-9349-968E-043CD43A682A}" presName="text0" presStyleLbl="node1" presStyleIdx="3" presStyleCnt="5" custScaleX="319690" custScaleY="22977" custRadScaleRad="126275" custRadScaleInc="-96738">
        <dgm:presLayoutVars>
          <dgm:bulletEnabled val="1"/>
        </dgm:presLayoutVars>
      </dgm:prSet>
      <dgm:spPr/>
    </dgm:pt>
    <dgm:pt modelId="{A608D121-C2E0-4895-848C-A4463C3D82D4}" type="pres">
      <dgm:prSet presAssocID="{B74BA250-4CA9-4F9D-AC96-C703A99D8D97}" presName="Name56" presStyleLbl="parChTrans1D2" presStyleIdx="3" presStyleCnt="4"/>
      <dgm:spPr/>
    </dgm:pt>
    <dgm:pt modelId="{061B5641-F72F-4228-BA40-0A671DC34807}" type="pres">
      <dgm:prSet presAssocID="{98495603-2C3E-483F-BB25-3D0946B20212}" presName="text0" presStyleLbl="node1" presStyleIdx="4" presStyleCnt="5" custScaleX="242469" custScaleY="190258" custRadScaleRad="118124" custRadScaleInc="-57400">
        <dgm:presLayoutVars>
          <dgm:bulletEnabled val="1"/>
        </dgm:presLayoutVars>
      </dgm:prSet>
      <dgm:spPr/>
    </dgm:pt>
  </dgm:ptLst>
  <dgm:cxnLst>
    <dgm:cxn modelId="{2A13B903-431B-234B-99A8-A3763AAC2C3D}" type="presOf" srcId="{5103C74C-8BB7-4263-B591-557B9628F162}" destId="{DA6F0AF2-3146-4E87-8968-0CC2715A2888}" srcOrd="0" destOrd="0" presId="urn:microsoft.com/office/officeart/2008/layout/RadialCluster"/>
    <dgm:cxn modelId="{8F2ADA14-43F6-D64A-B7D3-8302566DA1C5}" type="presOf" srcId="{EEE69359-FAE7-4ED2-B699-0429CE1C70A7}" destId="{DC813225-BAEE-48B2-B045-21FB39BFEACF}" srcOrd="0" destOrd="0" presId="urn:microsoft.com/office/officeart/2008/layout/RadialCluster"/>
    <dgm:cxn modelId="{AAB47F3E-5DB2-A548-B4FE-74E9A4B9EAE1}" type="presOf" srcId="{2D7542AD-C5B5-3346-8AD5-F682F52497E2}" destId="{C82C9E71-EB17-494B-B6C5-60892DBE130F}" srcOrd="0" destOrd="0" presId="urn:microsoft.com/office/officeart/2008/layout/RadialCluster"/>
    <dgm:cxn modelId="{72C30071-D4B1-4D40-80A9-35C25C8141E6}" type="presOf" srcId="{363522F9-7D0F-9349-968E-043CD43A682A}" destId="{B3A118F9-B78F-7C42-8DC5-53F64A17E854}" srcOrd="0" destOrd="0" presId="urn:microsoft.com/office/officeart/2008/layout/RadialCluster"/>
    <dgm:cxn modelId="{5A2B2F77-7995-E24C-86D0-1D944F7670BD}" type="presOf" srcId="{C460B38D-6549-425A-8333-9854C8491D25}" destId="{4E055DC3-2F96-4E42-8B00-B0A572C51213}" srcOrd="0" destOrd="0" presId="urn:microsoft.com/office/officeart/2008/layout/RadialCluster"/>
    <dgm:cxn modelId="{897D9957-AD9F-D54F-A008-DADEAEFF5332}" type="presOf" srcId="{98495603-2C3E-483F-BB25-3D0946B20212}" destId="{061B5641-F72F-4228-BA40-0A671DC34807}" srcOrd="0" destOrd="0" presId="urn:microsoft.com/office/officeart/2008/layout/RadialCluster"/>
    <dgm:cxn modelId="{F42B3978-C1CC-1741-88E1-C94FCA0B4DE9}" type="presOf" srcId="{B74BA250-4CA9-4F9D-AC96-C703A99D8D97}" destId="{A608D121-C2E0-4895-848C-A4463C3D82D4}" srcOrd="0" destOrd="0" presId="urn:microsoft.com/office/officeart/2008/layout/RadialCluster"/>
    <dgm:cxn modelId="{E937A689-B8AB-8D4A-B20B-8F59E4C753C9}" type="presOf" srcId="{188D000A-CD18-43B9-829A-D08295E18CAB}" destId="{7597B55C-9D0F-4917-95F9-EECA546762EF}" srcOrd="0" destOrd="0" presId="urn:microsoft.com/office/officeart/2008/layout/RadialCluster"/>
    <dgm:cxn modelId="{DD7BFE9E-5171-46B4-A625-3C7A5E7CA95D}" srcId="{67A7974F-5354-4204-802C-325AA237CAEC}" destId="{98495603-2C3E-483F-BB25-3D0946B20212}" srcOrd="3" destOrd="0" parTransId="{B74BA250-4CA9-4F9D-AC96-C703A99D8D97}" sibTransId="{968F22FB-D293-40FB-B004-780CAE00AC81}"/>
    <dgm:cxn modelId="{E9A4DDA3-21E5-4405-99B1-CD17CE839413}" srcId="{EEE69359-FAE7-4ED2-B699-0429CE1C70A7}" destId="{67A7974F-5354-4204-802C-325AA237CAEC}" srcOrd="0" destOrd="0" parTransId="{BA3F5595-7B01-4513-895D-C77EFECB4504}" sibTransId="{843B3957-E1C8-4C0E-80DA-1A1A1EBD6F74}"/>
    <dgm:cxn modelId="{1CC8FDB0-836B-3943-A1CD-D4DAC54127BE}" srcId="{67A7974F-5354-4204-802C-325AA237CAEC}" destId="{363522F9-7D0F-9349-968E-043CD43A682A}" srcOrd="2" destOrd="0" parTransId="{2D7542AD-C5B5-3346-8AD5-F682F52497E2}" sibTransId="{1DF63466-CD85-B147-AA23-D8D486F15015}"/>
    <dgm:cxn modelId="{889380DE-C55B-0841-A4CC-BAD248AC8184}" type="presOf" srcId="{61E9BB8B-208A-486D-97D2-6CA24CD9BBD2}" destId="{15A91969-0C8E-4234-88C6-D7045517C0FC}" srcOrd="0" destOrd="0" presId="urn:microsoft.com/office/officeart/2008/layout/RadialCluster"/>
    <dgm:cxn modelId="{17DFDEE9-D199-45CA-B02E-D99AE06FE489}" srcId="{67A7974F-5354-4204-802C-325AA237CAEC}" destId="{5103C74C-8BB7-4263-B591-557B9628F162}" srcOrd="0" destOrd="0" parTransId="{61E9BB8B-208A-486D-97D2-6CA24CD9BBD2}" sibTransId="{11FF78CC-401A-4022-899C-1E33F87C4C8D}"/>
    <dgm:cxn modelId="{143773F2-07BA-714A-B6D3-B51055718196}" type="presOf" srcId="{67A7974F-5354-4204-802C-325AA237CAEC}" destId="{B1F0F961-0E25-482F-A21C-B5FEA7FC3DC3}" srcOrd="0" destOrd="0" presId="urn:microsoft.com/office/officeart/2008/layout/RadialCluster"/>
    <dgm:cxn modelId="{40169BF8-AEF0-4C28-AFAB-0B04A9E01C07}" srcId="{67A7974F-5354-4204-802C-325AA237CAEC}" destId="{188D000A-CD18-43B9-829A-D08295E18CAB}" srcOrd="1" destOrd="0" parTransId="{C460B38D-6549-425A-8333-9854C8491D25}" sibTransId="{D358CF70-936F-4125-BA48-311A3773047B}"/>
    <dgm:cxn modelId="{981A2E7D-0F0A-6D41-A3C3-A020446B289B}" type="presParOf" srcId="{DC813225-BAEE-48B2-B045-21FB39BFEACF}" destId="{9D7C8145-C424-4727-BE8E-4555E960F8C1}" srcOrd="0" destOrd="0" presId="urn:microsoft.com/office/officeart/2008/layout/RadialCluster"/>
    <dgm:cxn modelId="{B5AF6CDA-1F7D-6B40-824E-3F7FD5E68AB8}" type="presParOf" srcId="{9D7C8145-C424-4727-BE8E-4555E960F8C1}" destId="{B1F0F961-0E25-482F-A21C-B5FEA7FC3DC3}" srcOrd="0" destOrd="0" presId="urn:microsoft.com/office/officeart/2008/layout/RadialCluster"/>
    <dgm:cxn modelId="{A93B0F97-C7D5-EE41-B3CC-40CA9364C984}" type="presParOf" srcId="{9D7C8145-C424-4727-BE8E-4555E960F8C1}" destId="{15A91969-0C8E-4234-88C6-D7045517C0FC}" srcOrd="1" destOrd="0" presId="urn:microsoft.com/office/officeart/2008/layout/RadialCluster"/>
    <dgm:cxn modelId="{4D4021FA-D351-7946-95CE-D8CB69FAE847}" type="presParOf" srcId="{9D7C8145-C424-4727-BE8E-4555E960F8C1}" destId="{DA6F0AF2-3146-4E87-8968-0CC2715A2888}" srcOrd="2" destOrd="0" presId="urn:microsoft.com/office/officeart/2008/layout/RadialCluster"/>
    <dgm:cxn modelId="{3DCAD522-FC63-1745-989F-7F4035FCB2A1}" type="presParOf" srcId="{9D7C8145-C424-4727-BE8E-4555E960F8C1}" destId="{4E055DC3-2F96-4E42-8B00-B0A572C51213}" srcOrd="3" destOrd="0" presId="urn:microsoft.com/office/officeart/2008/layout/RadialCluster"/>
    <dgm:cxn modelId="{A7C72E33-5E36-284D-9861-A94913731206}" type="presParOf" srcId="{9D7C8145-C424-4727-BE8E-4555E960F8C1}" destId="{7597B55C-9D0F-4917-95F9-EECA546762EF}" srcOrd="4" destOrd="0" presId="urn:microsoft.com/office/officeart/2008/layout/RadialCluster"/>
    <dgm:cxn modelId="{FAFB8DC8-0519-1C4C-8DD4-E530DDF36B3F}" type="presParOf" srcId="{9D7C8145-C424-4727-BE8E-4555E960F8C1}" destId="{C82C9E71-EB17-494B-B6C5-60892DBE130F}" srcOrd="5" destOrd="0" presId="urn:microsoft.com/office/officeart/2008/layout/RadialCluster"/>
    <dgm:cxn modelId="{94EBA961-802A-D943-B4B3-034475FE297D}" type="presParOf" srcId="{9D7C8145-C424-4727-BE8E-4555E960F8C1}" destId="{B3A118F9-B78F-7C42-8DC5-53F64A17E854}" srcOrd="6" destOrd="0" presId="urn:microsoft.com/office/officeart/2008/layout/RadialCluster"/>
    <dgm:cxn modelId="{C61CB6D5-D7D4-8843-A2C9-6262896C3B95}" type="presParOf" srcId="{9D7C8145-C424-4727-BE8E-4555E960F8C1}" destId="{A608D121-C2E0-4895-848C-A4463C3D82D4}" srcOrd="7" destOrd="0" presId="urn:microsoft.com/office/officeart/2008/layout/RadialCluster"/>
    <dgm:cxn modelId="{2CBD5825-C878-C747-BACF-0CAB5481B679}" type="presParOf" srcId="{9D7C8145-C424-4727-BE8E-4555E960F8C1}" destId="{061B5641-F72F-4228-BA40-0A671DC34807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E69359-FAE7-4ED2-B699-0429CE1C70A7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67A7974F-5354-4204-802C-325AA237CAEC}">
      <dgm:prSet phldrT="[Text]"/>
      <dgm:spPr/>
      <dgm:t>
        <a:bodyPr/>
        <a:lstStyle/>
        <a:p>
          <a:r>
            <a:rPr lang="en-US" dirty="0"/>
            <a:t>Higgs</a:t>
          </a:r>
        </a:p>
      </dgm:t>
    </dgm:pt>
    <dgm:pt modelId="{BA3F5595-7B01-4513-895D-C77EFECB4504}" type="parTrans" cxnId="{E9A4DDA3-21E5-4405-99B1-CD17CE839413}">
      <dgm:prSet/>
      <dgm:spPr/>
      <dgm:t>
        <a:bodyPr/>
        <a:lstStyle/>
        <a:p>
          <a:endParaRPr lang="en-US"/>
        </a:p>
      </dgm:t>
    </dgm:pt>
    <dgm:pt modelId="{843B3957-E1C8-4C0E-80DA-1A1A1EBD6F74}" type="sibTrans" cxnId="{E9A4DDA3-21E5-4405-99B1-CD17CE839413}">
      <dgm:prSet/>
      <dgm:spPr/>
      <dgm:t>
        <a:bodyPr/>
        <a:lstStyle/>
        <a:p>
          <a:endParaRPr lang="en-US"/>
        </a:p>
      </dgm:t>
    </dgm:pt>
    <dgm:pt modelId="{5103C74C-8BB7-4263-B591-557B9628F162}">
      <dgm:prSet phldrT="[Text]"/>
      <dgm:spPr/>
      <dgm:t>
        <a:bodyPr/>
        <a:lstStyle/>
        <a:p>
          <a:r>
            <a:rPr lang="en-US" dirty="0"/>
            <a:t>Hierarchy</a:t>
          </a:r>
        </a:p>
        <a:p>
          <a:r>
            <a:rPr lang="en-US" dirty="0"/>
            <a:t>(Naturalness)</a:t>
          </a:r>
        </a:p>
      </dgm:t>
    </dgm:pt>
    <dgm:pt modelId="{61E9BB8B-208A-486D-97D2-6CA24CD9BBD2}" type="parTrans" cxnId="{17DFDEE9-D199-45CA-B02E-D99AE06FE489}">
      <dgm:prSet/>
      <dgm:spPr/>
      <dgm:t>
        <a:bodyPr/>
        <a:lstStyle/>
        <a:p>
          <a:endParaRPr lang="en-US"/>
        </a:p>
      </dgm:t>
    </dgm:pt>
    <dgm:pt modelId="{11FF78CC-401A-4022-899C-1E33F87C4C8D}" type="sibTrans" cxnId="{17DFDEE9-D199-45CA-B02E-D99AE06FE489}">
      <dgm:prSet/>
      <dgm:spPr/>
      <dgm:t>
        <a:bodyPr/>
        <a:lstStyle/>
        <a:p>
          <a:endParaRPr lang="en-US"/>
        </a:p>
      </dgm:t>
    </dgm:pt>
    <dgm:pt modelId="{188D000A-CD18-43B9-829A-D08295E18CAB}">
      <dgm:prSet phldrT="[Text]"/>
      <dgm:spPr/>
      <dgm:t>
        <a:bodyPr/>
        <a:lstStyle/>
        <a:p>
          <a:r>
            <a:rPr lang="en-US" dirty="0"/>
            <a:t>Dark Matter</a:t>
          </a:r>
        </a:p>
      </dgm:t>
    </dgm:pt>
    <dgm:pt modelId="{C460B38D-6549-425A-8333-9854C8491D25}" type="parTrans" cxnId="{40169BF8-AEF0-4C28-AFAB-0B04A9E01C07}">
      <dgm:prSet/>
      <dgm:spPr/>
      <dgm:t>
        <a:bodyPr/>
        <a:lstStyle/>
        <a:p>
          <a:endParaRPr lang="en-US"/>
        </a:p>
      </dgm:t>
    </dgm:pt>
    <dgm:pt modelId="{D358CF70-936F-4125-BA48-311A3773047B}" type="sibTrans" cxnId="{40169BF8-AEF0-4C28-AFAB-0B04A9E01C07}">
      <dgm:prSet/>
      <dgm:spPr/>
      <dgm:t>
        <a:bodyPr/>
        <a:lstStyle/>
        <a:p>
          <a:endParaRPr lang="en-US"/>
        </a:p>
      </dgm:t>
    </dgm:pt>
    <dgm:pt modelId="{98495603-2C3E-483F-BB25-3D0946B20212}">
      <dgm:prSet phldrT="[Text]"/>
      <dgm:spPr/>
      <dgm:t>
        <a:bodyPr/>
        <a:lstStyle/>
        <a:p>
          <a:r>
            <a:rPr lang="en-US" dirty="0"/>
            <a:t>Electroweak baryogenesis</a:t>
          </a:r>
        </a:p>
      </dgm:t>
    </dgm:pt>
    <dgm:pt modelId="{B74BA250-4CA9-4F9D-AC96-C703A99D8D97}" type="parTrans" cxnId="{DD7BFE9E-5171-46B4-A625-3C7A5E7CA95D}">
      <dgm:prSet/>
      <dgm:spPr/>
      <dgm:t>
        <a:bodyPr/>
        <a:lstStyle/>
        <a:p>
          <a:endParaRPr lang="en-US"/>
        </a:p>
      </dgm:t>
    </dgm:pt>
    <dgm:pt modelId="{968F22FB-D293-40FB-B004-780CAE00AC81}" type="sibTrans" cxnId="{DD7BFE9E-5171-46B4-A625-3C7A5E7CA95D}">
      <dgm:prSet/>
      <dgm:spPr/>
      <dgm:t>
        <a:bodyPr/>
        <a:lstStyle/>
        <a:p>
          <a:endParaRPr lang="en-US"/>
        </a:p>
      </dgm:t>
    </dgm:pt>
    <dgm:pt modelId="{363522F9-7D0F-9349-968E-043CD43A682A}">
      <dgm:prSet phldrT="[Text]" custT="1"/>
      <dgm:spPr/>
      <dgm:t>
        <a:bodyPr/>
        <a:lstStyle/>
        <a:p>
          <a:r>
            <a:rPr lang="en-US" sz="1800" dirty="0"/>
            <a:t>Neutrino mass</a:t>
          </a:r>
        </a:p>
      </dgm:t>
    </dgm:pt>
    <dgm:pt modelId="{2D7542AD-C5B5-3346-8AD5-F682F52497E2}" type="parTrans" cxnId="{1CC8FDB0-836B-3943-A1CD-D4DAC54127BE}">
      <dgm:prSet/>
      <dgm:spPr>
        <a:ln>
          <a:solidFill>
            <a:schemeClr val="accent1">
              <a:shade val="60000"/>
              <a:hueOff val="0"/>
              <a:satOff val="0"/>
              <a:lumOff val="0"/>
            </a:schemeClr>
          </a:solidFill>
          <a:prstDash val="sysDot"/>
        </a:ln>
      </dgm:spPr>
      <dgm:t>
        <a:bodyPr/>
        <a:lstStyle/>
        <a:p>
          <a:endParaRPr lang="en-US"/>
        </a:p>
      </dgm:t>
    </dgm:pt>
    <dgm:pt modelId="{1DF63466-CD85-B147-AA23-D8D486F15015}" type="sibTrans" cxnId="{1CC8FDB0-836B-3943-A1CD-D4DAC54127BE}">
      <dgm:prSet/>
      <dgm:spPr/>
      <dgm:t>
        <a:bodyPr/>
        <a:lstStyle/>
        <a:p>
          <a:endParaRPr lang="en-US"/>
        </a:p>
      </dgm:t>
    </dgm:pt>
    <dgm:pt modelId="{DC813225-BAEE-48B2-B045-21FB39BFEACF}" type="pres">
      <dgm:prSet presAssocID="{EEE69359-FAE7-4ED2-B699-0429CE1C70A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9D7C8145-C424-4727-BE8E-4555E960F8C1}" type="pres">
      <dgm:prSet presAssocID="{67A7974F-5354-4204-802C-325AA237CAEC}" presName="singleCycle" presStyleCnt="0"/>
      <dgm:spPr/>
    </dgm:pt>
    <dgm:pt modelId="{B1F0F961-0E25-482F-A21C-B5FEA7FC3DC3}" type="pres">
      <dgm:prSet presAssocID="{67A7974F-5354-4204-802C-325AA237CAEC}" presName="singleCenter" presStyleLbl="node1" presStyleIdx="0" presStyleCnt="5" custLinFactNeighborX="2048" custLinFactNeighborY="-4881">
        <dgm:presLayoutVars>
          <dgm:chMax val="7"/>
          <dgm:chPref val="7"/>
        </dgm:presLayoutVars>
      </dgm:prSet>
      <dgm:spPr/>
    </dgm:pt>
    <dgm:pt modelId="{15A91969-0C8E-4234-88C6-D7045517C0FC}" type="pres">
      <dgm:prSet presAssocID="{61E9BB8B-208A-486D-97D2-6CA24CD9BBD2}" presName="Name56" presStyleLbl="parChTrans1D2" presStyleIdx="0" presStyleCnt="4"/>
      <dgm:spPr/>
    </dgm:pt>
    <dgm:pt modelId="{DA6F0AF2-3146-4E87-8968-0CC2715A2888}" type="pres">
      <dgm:prSet presAssocID="{5103C74C-8BB7-4263-B591-557B9628F162}" presName="text0" presStyleLbl="node1" presStyleIdx="1" presStyleCnt="5" custScaleX="281603" custScaleY="141487">
        <dgm:presLayoutVars>
          <dgm:bulletEnabled val="1"/>
        </dgm:presLayoutVars>
      </dgm:prSet>
      <dgm:spPr/>
    </dgm:pt>
    <dgm:pt modelId="{4E055DC3-2F96-4E42-8B00-B0A572C51213}" type="pres">
      <dgm:prSet presAssocID="{C460B38D-6549-425A-8333-9854C8491D25}" presName="Name56" presStyleLbl="parChTrans1D2" presStyleIdx="1" presStyleCnt="4"/>
      <dgm:spPr/>
    </dgm:pt>
    <dgm:pt modelId="{7597B55C-9D0F-4917-95F9-EECA546762EF}" type="pres">
      <dgm:prSet presAssocID="{188D000A-CD18-43B9-829A-D08295E18CAB}" presName="text0" presStyleLbl="node1" presStyleIdx="2" presStyleCnt="5" custScaleX="143441" custScaleY="135289">
        <dgm:presLayoutVars>
          <dgm:bulletEnabled val="1"/>
        </dgm:presLayoutVars>
      </dgm:prSet>
      <dgm:spPr/>
    </dgm:pt>
    <dgm:pt modelId="{C82C9E71-EB17-494B-B6C5-60892DBE130F}" type="pres">
      <dgm:prSet presAssocID="{2D7542AD-C5B5-3346-8AD5-F682F52497E2}" presName="Name56" presStyleLbl="parChTrans1D2" presStyleIdx="2" presStyleCnt="4"/>
      <dgm:spPr/>
    </dgm:pt>
    <dgm:pt modelId="{B3A118F9-B78F-7C42-8DC5-53F64A17E854}" type="pres">
      <dgm:prSet presAssocID="{363522F9-7D0F-9349-968E-043CD43A682A}" presName="text0" presStyleLbl="node1" presStyleIdx="3" presStyleCnt="5" custScaleX="319690" custScaleY="22977" custRadScaleRad="126275" custRadScaleInc="-96738">
        <dgm:presLayoutVars>
          <dgm:bulletEnabled val="1"/>
        </dgm:presLayoutVars>
      </dgm:prSet>
      <dgm:spPr/>
    </dgm:pt>
    <dgm:pt modelId="{A608D121-C2E0-4895-848C-A4463C3D82D4}" type="pres">
      <dgm:prSet presAssocID="{B74BA250-4CA9-4F9D-AC96-C703A99D8D97}" presName="Name56" presStyleLbl="parChTrans1D2" presStyleIdx="3" presStyleCnt="4"/>
      <dgm:spPr/>
    </dgm:pt>
    <dgm:pt modelId="{061B5641-F72F-4228-BA40-0A671DC34807}" type="pres">
      <dgm:prSet presAssocID="{98495603-2C3E-483F-BB25-3D0946B20212}" presName="text0" presStyleLbl="node1" presStyleIdx="4" presStyleCnt="5" custScaleX="242469" custScaleY="190258" custRadScaleRad="118124" custRadScaleInc="-57400">
        <dgm:presLayoutVars>
          <dgm:bulletEnabled val="1"/>
        </dgm:presLayoutVars>
      </dgm:prSet>
      <dgm:spPr/>
    </dgm:pt>
  </dgm:ptLst>
  <dgm:cxnLst>
    <dgm:cxn modelId="{2A13B903-431B-234B-99A8-A3763AAC2C3D}" type="presOf" srcId="{5103C74C-8BB7-4263-B591-557B9628F162}" destId="{DA6F0AF2-3146-4E87-8968-0CC2715A2888}" srcOrd="0" destOrd="0" presId="urn:microsoft.com/office/officeart/2008/layout/RadialCluster"/>
    <dgm:cxn modelId="{8F2ADA14-43F6-D64A-B7D3-8302566DA1C5}" type="presOf" srcId="{EEE69359-FAE7-4ED2-B699-0429CE1C70A7}" destId="{DC813225-BAEE-48B2-B045-21FB39BFEACF}" srcOrd="0" destOrd="0" presId="urn:microsoft.com/office/officeart/2008/layout/RadialCluster"/>
    <dgm:cxn modelId="{AAB47F3E-5DB2-A548-B4FE-74E9A4B9EAE1}" type="presOf" srcId="{2D7542AD-C5B5-3346-8AD5-F682F52497E2}" destId="{C82C9E71-EB17-494B-B6C5-60892DBE130F}" srcOrd="0" destOrd="0" presId="urn:microsoft.com/office/officeart/2008/layout/RadialCluster"/>
    <dgm:cxn modelId="{72C30071-D4B1-4D40-80A9-35C25C8141E6}" type="presOf" srcId="{363522F9-7D0F-9349-968E-043CD43A682A}" destId="{B3A118F9-B78F-7C42-8DC5-53F64A17E854}" srcOrd="0" destOrd="0" presId="urn:microsoft.com/office/officeart/2008/layout/RadialCluster"/>
    <dgm:cxn modelId="{5A2B2F77-7995-E24C-86D0-1D944F7670BD}" type="presOf" srcId="{C460B38D-6549-425A-8333-9854C8491D25}" destId="{4E055DC3-2F96-4E42-8B00-B0A572C51213}" srcOrd="0" destOrd="0" presId="urn:microsoft.com/office/officeart/2008/layout/RadialCluster"/>
    <dgm:cxn modelId="{897D9957-AD9F-D54F-A008-DADEAEFF5332}" type="presOf" srcId="{98495603-2C3E-483F-BB25-3D0946B20212}" destId="{061B5641-F72F-4228-BA40-0A671DC34807}" srcOrd="0" destOrd="0" presId="urn:microsoft.com/office/officeart/2008/layout/RadialCluster"/>
    <dgm:cxn modelId="{F42B3978-C1CC-1741-88E1-C94FCA0B4DE9}" type="presOf" srcId="{B74BA250-4CA9-4F9D-AC96-C703A99D8D97}" destId="{A608D121-C2E0-4895-848C-A4463C3D82D4}" srcOrd="0" destOrd="0" presId="urn:microsoft.com/office/officeart/2008/layout/RadialCluster"/>
    <dgm:cxn modelId="{E937A689-B8AB-8D4A-B20B-8F59E4C753C9}" type="presOf" srcId="{188D000A-CD18-43B9-829A-D08295E18CAB}" destId="{7597B55C-9D0F-4917-95F9-EECA546762EF}" srcOrd="0" destOrd="0" presId="urn:microsoft.com/office/officeart/2008/layout/RadialCluster"/>
    <dgm:cxn modelId="{DD7BFE9E-5171-46B4-A625-3C7A5E7CA95D}" srcId="{67A7974F-5354-4204-802C-325AA237CAEC}" destId="{98495603-2C3E-483F-BB25-3D0946B20212}" srcOrd="3" destOrd="0" parTransId="{B74BA250-4CA9-4F9D-AC96-C703A99D8D97}" sibTransId="{968F22FB-D293-40FB-B004-780CAE00AC81}"/>
    <dgm:cxn modelId="{E9A4DDA3-21E5-4405-99B1-CD17CE839413}" srcId="{EEE69359-FAE7-4ED2-B699-0429CE1C70A7}" destId="{67A7974F-5354-4204-802C-325AA237CAEC}" srcOrd="0" destOrd="0" parTransId="{BA3F5595-7B01-4513-895D-C77EFECB4504}" sibTransId="{843B3957-E1C8-4C0E-80DA-1A1A1EBD6F74}"/>
    <dgm:cxn modelId="{1CC8FDB0-836B-3943-A1CD-D4DAC54127BE}" srcId="{67A7974F-5354-4204-802C-325AA237CAEC}" destId="{363522F9-7D0F-9349-968E-043CD43A682A}" srcOrd="2" destOrd="0" parTransId="{2D7542AD-C5B5-3346-8AD5-F682F52497E2}" sibTransId="{1DF63466-CD85-B147-AA23-D8D486F15015}"/>
    <dgm:cxn modelId="{889380DE-C55B-0841-A4CC-BAD248AC8184}" type="presOf" srcId="{61E9BB8B-208A-486D-97D2-6CA24CD9BBD2}" destId="{15A91969-0C8E-4234-88C6-D7045517C0FC}" srcOrd="0" destOrd="0" presId="urn:microsoft.com/office/officeart/2008/layout/RadialCluster"/>
    <dgm:cxn modelId="{17DFDEE9-D199-45CA-B02E-D99AE06FE489}" srcId="{67A7974F-5354-4204-802C-325AA237CAEC}" destId="{5103C74C-8BB7-4263-B591-557B9628F162}" srcOrd="0" destOrd="0" parTransId="{61E9BB8B-208A-486D-97D2-6CA24CD9BBD2}" sibTransId="{11FF78CC-401A-4022-899C-1E33F87C4C8D}"/>
    <dgm:cxn modelId="{143773F2-07BA-714A-B6D3-B51055718196}" type="presOf" srcId="{67A7974F-5354-4204-802C-325AA237CAEC}" destId="{B1F0F961-0E25-482F-A21C-B5FEA7FC3DC3}" srcOrd="0" destOrd="0" presId="urn:microsoft.com/office/officeart/2008/layout/RadialCluster"/>
    <dgm:cxn modelId="{40169BF8-AEF0-4C28-AFAB-0B04A9E01C07}" srcId="{67A7974F-5354-4204-802C-325AA237CAEC}" destId="{188D000A-CD18-43B9-829A-D08295E18CAB}" srcOrd="1" destOrd="0" parTransId="{C460B38D-6549-425A-8333-9854C8491D25}" sibTransId="{D358CF70-936F-4125-BA48-311A3773047B}"/>
    <dgm:cxn modelId="{981A2E7D-0F0A-6D41-A3C3-A020446B289B}" type="presParOf" srcId="{DC813225-BAEE-48B2-B045-21FB39BFEACF}" destId="{9D7C8145-C424-4727-BE8E-4555E960F8C1}" srcOrd="0" destOrd="0" presId="urn:microsoft.com/office/officeart/2008/layout/RadialCluster"/>
    <dgm:cxn modelId="{B5AF6CDA-1F7D-6B40-824E-3F7FD5E68AB8}" type="presParOf" srcId="{9D7C8145-C424-4727-BE8E-4555E960F8C1}" destId="{B1F0F961-0E25-482F-A21C-B5FEA7FC3DC3}" srcOrd="0" destOrd="0" presId="urn:microsoft.com/office/officeart/2008/layout/RadialCluster"/>
    <dgm:cxn modelId="{A93B0F97-C7D5-EE41-B3CC-40CA9364C984}" type="presParOf" srcId="{9D7C8145-C424-4727-BE8E-4555E960F8C1}" destId="{15A91969-0C8E-4234-88C6-D7045517C0FC}" srcOrd="1" destOrd="0" presId="urn:microsoft.com/office/officeart/2008/layout/RadialCluster"/>
    <dgm:cxn modelId="{4D4021FA-D351-7946-95CE-D8CB69FAE847}" type="presParOf" srcId="{9D7C8145-C424-4727-BE8E-4555E960F8C1}" destId="{DA6F0AF2-3146-4E87-8968-0CC2715A2888}" srcOrd="2" destOrd="0" presId="urn:microsoft.com/office/officeart/2008/layout/RadialCluster"/>
    <dgm:cxn modelId="{3DCAD522-FC63-1745-989F-7F4035FCB2A1}" type="presParOf" srcId="{9D7C8145-C424-4727-BE8E-4555E960F8C1}" destId="{4E055DC3-2F96-4E42-8B00-B0A572C51213}" srcOrd="3" destOrd="0" presId="urn:microsoft.com/office/officeart/2008/layout/RadialCluster"/>
    <dgm:cxn modelId="{A7C72E33-5E36-284D-9861-A94913731206}" type="presParOf" srcId="{9D7C8145-C424-4727-BE8E-4555E960F8C1}" destId="{7597B55C-9D0F-4917-95F9-EECA546762EF}" srcOrd="4" destOrd="0" presId="urn:microsoft.com/office/officeart/2008/layout/RadialCluster"/>
    <dgm:cxn modelId="{FAFB8DC8-0519-1C4C-8DD4-E530DDF36B3F}" type="presParOf" srcId="{9D7C8145-C424-4727-BE8E-4555E960F8C1}" destId="{C82C9E71-EB17-494B-B6C5-60892DBE130F}" srcOrd="5" destOrd="0" presId="urn:microsoft.com/office/officeart/2008/layout/RadialCluster"/>
    <dgm:cxn modelId="{94EBA961-802A-D943-B4B3-034475FE297D}" type="presParOf" srcId="{9D7C8145-C424-4727-BE8E-4555E960F8C1}" destId="{B3A118F9-B78F-7C42-8DC5-53F64A17E854}" srcOrd="6" destOrd="0" presId="urn:microsoft.com/office/officeart/2008/layout/RadialCluster"/>
    <dgm:cxn modelId="{C61CB6D5-D7D4-8843-A2C9-6262896C3B95}" type="presParOf" srcId="{9D7C8145-C424-4727-BE8E-4555E960F8C1}" destId="{A608D121-C2E0-4895-848C-A4463C3D82D4}" srcOrd="7" destOrd="0" presId="urn:microsoft.com/office/officeart/2008/layout/RadialCluster"/>
    <dgm:cxn modelId="{2CBD5825-C878-C747-BACF-0CAB5481B679}" type="presParOf" srcId="{9D7C8145-C424-4727-BE8E-4555E960F8C1}" destId="{061B5641-F72F-4228-BA40-0A671DC34807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E69359-FAE7-4ED2-B699-0429CE1C70A7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67A7974F-5354-4204-802C-325AA237CAEC}">
      <dgm:prSet phldrT="[Text]"/>
      <dgm:spPr/>
      <dgm:t>
        <a:bodyPr/>
        <a:lstStyle/>
        <a:p>
          <a:r>
            <a:rPr lang="en-US" dirty="0"/>
            <a:t>Higgs</a:t>
          </a:r>
        </a:p>
      </dgm:t>
    </dgm:pt>
    <dgm:pt modelId="{BA3F5595-7B01-4513-895D-C77EFECB4504}" type="parTrans" cxnId="{E9A4DDA3-21E5-4405-99B1-CD17CE839413}">
      <dgm:prSet/>
      <dgm:spPr/>
      <dgm:t>
        <a:bodyPr/>
        <a:lstStyle/>
        <a:p>
          <a:endParaRPr lang="en-US"/>
        </a:p>
      </dgm:t>
    </dgm:pt>
    <dgm:pt modelId="{843B3957-E1C8-4C0E-80DA-1A1A1EBD6F74}" type="sibTrans" cxnId="{E9A4DDA3-21E5-4405-99B1-CD17CE839413}">
      <dgm:prSet/>
      <dgm:spPr/>
      <dgm:t>
        <a:bodyPr/>
        <a:lstStyle/>
        <a:p>
          <a:endParaRPr lang="en-US"/>
        </a:p>
      </dgm:t>
    </dgm:pt>
    <dgm:pt modelId="{5103C74C-8BB7-4263-B591-557B9628F162}">
      <dgm:prSet phldrT="[Text]"/>
      <dgm:spPr/>
      <dgm:t>
        <a:bodyPr/>
        <a:lstStyle/>
        <a:p>
          <a:r>
            <a:rPr lang="en-US" dirty="0"/>
            <a:t>Hierarchy</a:t>
          </a:r>
        </a:p>
        <a:p>
          <a:r>
            <a:rPr lang="en-US" dirty="0"/>
            <a:t>(Naturalness)</a:t>
          </a:r>
        </a:p>
      </dgm:t>
    </dgm:pt>
    <dgm:pt modelId="{61E9BB8B-208A-486D-97D2-6CA24CD9BBD2}" type="parTrans" cxnId="{17DFDEE9-D199-45CA-B02E-D99AE06FE489}">
      <dgm:prSet/>
      <dgm:spPr/>
      <dgm:t>
        <a:bodyPr/>
        <a:lstStyle/>
        <a:p>
          <a:endParaRPr lang="en-US"/>
        </a:p>
      </dgm:t>
    </dgm:pt>
    <dgm:pt modelId="{11FF78CC-401A-4022-899C-1E33F87C4C8D}" type="sibTrans" cxnId="{17DFDEE9-D199-45CA-B02E-D99AE06FE489}">
      <dgm:prSet/>
      <dgm:spPr/>
      <dgm:t>
        <a:bodyPr/>
        <a:lstStyle/>
        <a:p>
          <a:endParaRPr lang="en-US"/>
        </a:p>
      </dgm:t>
    </dgm:pt>
    <dgm:pt modelId="{188D000A-CD18-43B9-829A-D08295E18CAB}">
      <dgm:prSet phldrT="[Text]"/>
      <dgm:spPr/>
      <dgm:t>
        <a:bodyPr/>
        <a:lstStyle/>
        <a:p>
          <a:r>
            <a:rPr lang="en-US" dirty="0"/>
            <a:t>Dark Matter</a:t>
          </a:r>
        </a:p>
      </dgm:t>
    </dgm:pt>
    <dgm:pt modelId="{C460B38D-6549-425A-8333-9854C8491D25}" type="parTrans" cxnId="{40169BF8-AEF0-4C28-AFAB-0B04A9E01C07}">
      <dgm:prSet/>
      <dgm:spPr/>
      <dgm:t>
        <a:bodyPr/>
        <a:lstStyle/>
        <a:p>
          <a:endParaRPr lang="en-US"/>
        </a:p>
      </dgm:t>
    </dgm:pt>
    <dgm:pt modelId="{D358CF70-936F-4125-BA48-311A3773047B}" type="sibTrans" cxnId="{40169BF8-AEF0-4C28-AFAB-0B04A9E01C07}">
      <dgm:prSet/>
      <dgm:spPr/>
      <dgm:t>
        <a:bodyPr/>
        <a:lstStyle/>
        <a:p>
          <a:endParaRPr lang="en-US"/>
        </a:p>
      </dgm:t>
    </dgm:pt>
    <dgm:pt modelId="{98495603-2C3E-483F-BB25-3D0946B20212}">
      <dgm:prSet phldrT="[Text]"/>
      <dgm:spPr/>
      <dgm:t>
        <a:bodyPr/>
        <a:lstStyle/>
        <a:p>
          <a:r>
            <a:rPr lang="en-US" dirty="0"/>
            <a:t>Electroweak baryogenesis</a:t>
          </a:r>
        </a:p>
      </dgm:t>
    </dgm:pt>
    <dgm:pt modelId="{B74BA250-4CA9-4F9D-AC96-C703A99D8D97}" type="parTrans" cxnId="{DD7BFE9E-5171-46B4-A625-3C7A5E7CA95D}">
      <dgm:prSet/>
      <dgm:spPr/>
      <dgm:t>
        <a:bodyPr/>
        <a:lstStyle/>
        <a:p>
          <a:endParaRPr lang="en-US"/>
        </a:p>
      </dgm:t>
    </dgm:pt>
    <dgm:pt modelId="{968F22FB-D293-40FB-B004-780CAE00AC81}" type="sibTrans" cxnId="{DD7BFE9E-5171-46B4-A625-3C7A5E7CA95D}">
      <dgm:prSet/>
      <dgm:spPr/>
      <dgm:t>
        <a:bodyPr/>
        <a:lstStyle/>
        <a:p>
          <a:endParaRPr lang="en-US"/>
        </a:p>
      </dgm:t>
    </dgm:pt>
    <dgm:pt modelId="{363522F9-7D0F-9349-968E-043CD43A682A}">
      <dgm:prSet phldrT="[Text]" custT="1"/>
      <dgm:spPr/>
      <dgm:t>
        <a:bodyPr/>
        <a:lstStyle/>
        <a:p>
          <a:r>
            <a:rPr lang="en-US" sz="1800" dirty="0"/>
            <a:t>Neutrino mass</a:t>
          </a:r>
        </a:p>
      </dgm:t>
    </dgm:pt>
    <dgm:pt modelId="{2D7542AD-C5B5-3346-8AD5-F682F52497E2}" type="parTrans" cxnId="{1CC8FDB0-836B-3943-A1CD-D4DAC54127BE}">
      <dgm:prSet/>
      <dgm:spPr>
        <a:ln>
          <a:solidFill>
            <a:schemeClr val="accent1">
              <a:shade val="60000"/>
              <a:hueOff val="0"/>
              <a:satOff val="0"/>
              <a:lumOff val="0"/>
            </a:schemeClr>
          </a:solidFill>
          <a:prstDash val="sysDot"/>
        </a:ln>
      </dgm:spPr>
      <dgm:t>
        <a:bodyPr/>
        <a:lstStyle/>
        <a:p>
          <a:endParaRPr lang="en-US"/>
        </a:p>
      </dgm:t>
    </dgm:pt>
    <dgm:pt modelId="{1DF63466-CD85-B147-AA23-D8D486F15015}" type="sibTrans" cxnId="{1CC8FDB0-836B-3943-A1CD-D4DAC54127BE}">
      <dgm:prSet/>
      <dgm:spPr/>
      <dgm:t>
        <a:bodyPr/>
        <a:lstStyle/>
        <a:p>
          <a:endParaRPr lang="en-US"/>
        </a:p>
      </dgm:t>
    </dgm:pt>
    <dgm:pt modelId="{DC813225-BAEE-48B2-B045-21FB39BFEACF}" type="pres">
      <dgm:prSet presAssocID="{EEE69359-FAE7-4ED2-B699-0429CE1C70A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9D7C8145-C424-4727-BE8E-4555E960F8C1}" type="pres">
      <dgm:prSet presAssocID="{67A7974F-5354-4204-802C-325AA237CAEC}" presName="singleCycle" presStyleCnt="0"/>
      <dgm:spPr/>
    </dgm:pt>
    <dgm:pt modelId="{B1F0F961-0E25-482F-A21C-B5FEA7FC3DC3}" type="pres">
      <dgm:prSet presAssocID="{67A7974F-5354-4204-802C-325AA237CAEC}" presName="singleCenter" presStyleLbl="node1" presStyleIdx="0" presStyleCnt="5" custLinFactNeighborX="2048" custLinFactNeighborY="-4881">
        <dgm:presLayoutVars>
          <dgm:chMax val="7"/>
          <dgm:chPref val="7"/>
        </dgm:presLayoutVars>
      </dgm:prSet>
      <dgm:spPr/>
    </dgm:pt>
    <dgm:pt modelId="{15A91969-0C8E-4234-88C6-D7045517C0FC}" type="pres">
      <dgm:prSet presAssocID="{61E9BB8B-208A-486D-97D2-6CA24CD9BBD2}" presName="Name56" presStyleLbl="parChTrans1D2" presStyleIdx="0" presStyleCnt="4"/>
      <dgm:spPr/>
    </dgm:pt>
    <dgm:pt modelId="{DA6F0AF2-3146-4E87-8968-0CC2715A2888}" type="pres">
      <dgm:prSet presAssocID="{5103C74C-8BB7-4263-B591-557B9628F162}" presName="text0" presStyleLbl="node1" presStyleIdx="1" presStyleCnt="5" custScaleX="281603" custScaleY="141487">
        <dgm:presLayoutVars>
          <dgm:bulletEnabled val="1"/>
        </dgm:presLayoutVars>
      </dgm:prSet>
      <dgm:spPr/>
    </dgm:pt>
    <dgm:pt modelId="{4E055DC3-2F96-4E42-8B00-B0A572C51213}" type="pres">
      <dgm:prSet presAssocID="{C460B38D-6549-425A-8333-9854C8491D25}" presName="Name56" presStyleLbl="parChTrans1D2" presStyleIdx="1" presStyleCnt="4"/>
      <dgm:spPr/>
    </dgm:pt>
    <dgm:pt modelId="{7597B55C-9D0F-4917-95F9-EECA546762EF}" type="pres">
      <dgm:prSet presAssocID="{188D000A-CD18-43B9-829A-D08295E18CAB}" presName="text0" presStyleLbl="node1" presStyleIdx="2" presStyleCnt="5" custScaleX="143441" custScaleY="135289">
        <dgm:presLayoutVars>
          <dgm:bulletEnabled val="1"/>
        </dgm:presLayoutVars>
      </dgm:prSet>
      <dgm:spPr/>
    </dgm:pt>
    <dgm:pt modelId="{C82C9E71-EB17-494B-B6C5-60892DBE130F}" type="pres">
      <dgm:prSet presAssocID="{2D7542AD-C5B5-3346-8AD5-F682F52497E2}" presName="Name56" presStyleLbl="parChTrans1D2" presStyleIdx="2" presStyleCnt="4"/>
      <dgm:spPr/>
    </dgm:pt>
    <dgm:pt modelId="{B3A118F9-B78F-7C42-8DC5-53F64A17E854}" type="pres">
      <dgm:prSet presAssocID="{363522F9-7D0F-9349-968E-043CD43A682A}" presName="text0" presStyleLbl="node1" presStyleIdx="3" presStyleCnt="5" custScaleX="319690" custScaleY="22977" custRadScaleRad="126275" custRadScaleInc="-96738">
        <dgm:presLayoutVars>
          <dgm:bulletEnabled val="1"/>
        </dgm:presLayoutVars>
      </dgm:prSet>
      <dgm:spPr/>
    </dgm:pt>
    <dgm:pt modelId="{A608D121-C2E0-4895-848C-A4463C3D82D4}" type="pres">
      <dgm:prSet presAssocID="{B74BA250-4CA9-4F9D-AC96-C703A99D8D97}" presName="Name56" presStyleLbl="parChTrans1D2" presStyleIdx="3" presStyleCnt="4"/>
      <dgm:spPr/>
    </dgm:pt>
    <dgm:pt modelId="{061B5641-F72F-4228-BA40-0A671DC34807}" type="pres">
      <dgm:prSet presAssocID="{98495603-2C3E-483F-BB25-3D0946B20212}" presName="text0" presStyleLbl="node1" presStyleIdx="4" presStyleCnt="5" custScaleX="242469" custScaleY="190258" custRadScaleRad="118124" custRadScaleInc="-57400">
        <dgm:presLayoutVars>
          <dgm:bulletEnabled val="1"/>
        </dgm:presLayoutVars>
      </dgm:prSet>
      <dgm:spPr/>
    </dgm:pt>
  </dgm:ptLst>
  <dgm:cxnLst>
    <dgm:cxn modelId="{2A13B903-431B-234B-99A8-A3763AAC2C3D}" type="presOf" srcId="{5103C74C-8BB7-4263-B591-557B9628F162}" destId="{DA6F0AF2-3146-4E87-8968-0CC2715A2888}" srcOrd="0" destOrd="0" presId="urn:microsoft.com/office/officeart/2008/layout/RadialCluster"/>
    <dgm:cxn modelId="{8F2ADA14-43F6-D64A-B7D3-8302566DA1C5}" type="presOf" srcId="{EEE69359-FAE7-4ED2-B699-0429CE1C70A7}" destId="{DC813225-BAEE-48B2-B045-21FB39BFEACF}" srcOrd="0" destOrd="0" presId="urn:microsoft.com/office/officeart/2008/layout/RadialCluster"/>
    <dgm:cxn modelId="{AAB47F3E-5DB2-A548-B4FE-74E9A4B9EAE1}" type="presOf" srcId="{2D7542AD-C5B5-3346-8AD5-F682F52497E2}" destId="{C82C9E71-EB17-494B-B6C5-60892DBE130F}" srcOrd="0" destOrd="0" presId="urn:microsoft.com/office/officeart/2008/layout/RadialCluster"/>
    <dgm:cxn modelId="{72C30071-D4B1-4D40-80A9-35C25C8141E6}" type="presOf" srcId="{363522F9-7D0F-9349-968E-043CD43A682A}" destId="{B3A118F9-B78F-7C42-8DC5-53F64A17E854}" srcOrd="0" destOrd="0" presId="urn:microsoft.com/office/officeart/2008/layout/RadialCluster"/>
    <dgm:cxn modelId="{5A2B2F77-7995-E24C-86D0-1D944F7670BD}" type="presOf" srcId="{C460B38D-6549-425A-8333-9854C8491D25}" destId="{4E055DC3-2F96-4E42-8B00-B0A572C51213}" srcOrd="0" destOrd="0" presId="urn:microsoft.com/office/officeart/2008/layout/RadialCluster"/>
    <dgm:cxn modelId="{897D9957-AD9F-D54F-A008-DADEAEFF5332}" type="presOf" srcId="{98495603-2C3E-483F-BB25-3D0946B20212}" destId="{061B5641-F72F-4228-BA40-0A671DC34807}" srcOrd="0" destOrd="0" presId="urn:microsoft.com/office/officeart/2008/layout/RadialCluster"/>
    <dgm:cxn modelId="{F42B3978-C1CC-1741-88E1-C94FCA0B4DE9}" type="presOf" srcId="{B74BA250-4CA9-4F9D-AC96-C703A99D8D97}" destId="{A608D121-C2E0-4895-848C-A4463C3D82D4}" srcOrd="0" destOrd="0" presId="urn:microsoft.com/office/officeart/2008/layout/RadialCluster"/>
    <dgm:cxn modelId="{E937A689-B8AB-8D4A-B20B-8F59E4C753C9}" type="presOf" srcId="{188D000A-CD18-43B9-829A-D08295E18CAB}" destId="{7597B55C-9D0F-4917-95F9-EECA546762EF}" srcOrd="0" destOrd="0" presId="urn:microsoft.com/office/officeart/2008/layout/RadialCluster"/>
    <dgm:cxn modelId="{DD7BFE9E-5171-46B4-A625-3C7A5E7CA95D}" srcId="{67A7974F-5354-4204-802C-325AA237CAEC}" destId="{98495603-2C3E-483F-BB25-3D0946B20212}" srcOrd="3" destOrd="0" parTransId="{B74BA250-4CA9-4F9D-AC96-C703A99D8D97}" sibTransId="{968F22FB-D293-40FB-B004-780CAE00AC81}"/>
    <dgm:cxn modelId="{E9A4DDA3-21E5-4405-99B1-CD17CE839413}" srcId="{EEE69359-FAE7-4ED2-B699-0429CE1C70A7}" destId="{67A7974F-5354-4204-802C-325AA237CAEC}" srcOrd="0" destOrd="0" parTransId="{BA3F5595-7B01-4513-895D-C77EFECB4504}" sibTransId="{843B3957-E1C8-4C0E-80DA-1A1A1EBD6F74}"/>
    <dgm:cxn modelId="{1CC8FDB0-836B-3943-A1CD-D4DAC54127BE}" srcId="{67A7974F-5354-4204-802C-325AA237CAEC}" destId="{363522F9-7D0F-9349-968E-043CD43A682A}" srcOrd="2" destOrd="0" parTransId="{2D7542AD-C5B5-3346-8AD5-F682F52497E2}" sibTransId="{1DF63466-CD85-B147-AA23-D8D486F15015}"/>
    <dgm:cxn modelId="{889380DE-C55B-0841-A4CC-BAD248AC8184}" type="presOf" srcId="{61E9BB8B-208A-486D-97D2-6CA24CD9BBD2}" destId="{15A91969-0C8E-4234-88C6-D7045517C0FC}" srcOrd="0" destOrd="0" presId="urn:microsoft.com/office/officeart/2008/layout/RadialCluster"/>
    <dgm:cxn modelId="{17DFDEE9-D199-45CA-B02E-D99AE06FE489}" srcId="{67A7974F-5354-4204-802C-325AA237CAEC}" destId="{5103C74C-8BB7-4263-B591-557B9628F162}" srcOrd="0" destOrd="0" parTransId="{61E9BB8B-208A-486D-97D2-6CA24CD9BBD2}" sibTransId="{11FF78CC-401A-4022-899C-1E33F87C4C8D}"/>
    <dgm:cxn modelId="{143773F2-07BA-714A-B6D3-B51055718196}" type="presOf" srcId="{67A7974F-5354-4204-802C-325AA237CAEC}" destId="{B1F0F961-0E25-482F-A21C-B5FEA7FC3DC3}" srcOrd="0" destOrd="0" presId="urn:microsoft.com/office/officeart/2008/layout/RadialCluster"/>
    <dgm:cxn modelId="{40169BF8-AEF0-4C28-AFAB-0B04A9E01C07}" srcId="{67A7974F-5354-4204-802C-325AA237CAEC}" destId="{188D000A-CD18-43B9-829A-D08295E18CAB}" srcOrd="1" destOrd="0" parTransId="{C460B38D-6549-425A-8333-9854C8491D25}" sibTransId="{D358CF70-936F-4125-BA48-311A3773047B}"/>
    <dgm:cxn modelId="{981A2E7D-0F0A-6D41-A3C3-A020446B289B}" type="presParOf" srcId="{DC813225-BAEE-48B2-B045-21FB39BFEACF}" destId="{9D7C8145-C424-4727-BE8E-4555E960F8C1}" srcOrd="0" destOrd="0" presId="urn:microsoft.com/office/officeart/2008/layout/RadialCluster"/>
    <dgm:cxn modelId="{B5AF6CDA-1F7D-6B40-824E-3F7FD5E68AB8}" type="presParOf" srcId="{9D7C8145-C424-4727-BE8E-4555E960F8C1}" destId="{B1F0F961-0E25-482F-A21C-B5FEA7FC3DC3}" srcOrd="0" destOrd="0" presId="urn:microsoft.com/office/officeart/2008/layout/RadialCluster"/>
    <dgm:cxn modelId="{A93B0F97-C7D5-EE41-B3CC-40CA9364C984}" type="presParOf" srcId="{9D7C8145-C424-4727-BE8E-4555E960F8C1}" destId="{15A91969-0C8E-4234-88C6-D7045517C0FC}" srcOrd="1" destOrd="0" presId="urn:microsoft.com/office/officeart/2008/layout/RadialCluster"/>
    <dgm:cxn modelId="{4D4021FA-D351-7946-95CE-D8CB69FAE847}" type="presParOf" srcId="{9D7C8145-C424-4727-BE8E-4555E960F8C1}" destId="{DA6F0AF2-3146-4E87-8968-0CC2715A2888}" srcOrd="2" destOrd="0" presId="urn:microsoft.com/office/officeart/2008/layout/RadialCluster"/>
    <dgm:cxn modelId="{3DCAD522-FC63-1745-989F-7F4035FCB2A1}" type="presParOf" srcId="{9D7C8145-C424-4727-BE8E-4555E960F8C1}" destId="{4E055DC3-2F96-4E42-8B00-B0A572C51213}" srcOrd="3" destOrd="0" presId="urn:microsoft.com/office/officeart/2008/layout/RadialCluster"/>
    <dgm:cxn modelId="{A7C72E33-5E36-284D-9861-A94913731206}" type="presParOf" srcId="{9D7C8145-C424-4727-BE8E-4555E960F8C1}" destId="{7597B55C-9D0F-4917-95F9-EECA546762EF}" srcOrd="4" destOrd="0" presId="urn:microsoft.com/office/officeart/2008/layout/RadialCluster"/>
    <dgm:cxn modelId="{FAFB8DC8-0519-1C4C-8DD4-E530DDF36B3F}" type="presParOf" srcId="{9D7C8145-C424-4727-BE8E-4555E960F8C1}" destId="{C82C9E71-EB17-494B-B6C5-60892DBE130F}" srcOrd="5" destOrd="0" presId="urn:microsoft.com/office/officeart/2008/layout/RadialCluster"/>
    <dgm:cxn modelId="{94EBA961-802A-D943-B4B3-034475FE297D}" type="presParOf" srcId="{9D7C8145-C424-4727-BE8E-4555E960F8C1}" destId="{B3A118F9-B78F-7C42-8DC5-53F64A17E854}" srcOrd="6" destOrd="0" presId="urn:microsoft.com/office/officeart/2008/layout/RadialCluster"/>
    <dgm:cxn modelId="{C61CB6D5-D7D4-8843-A2C9-6262896C3B95}" type="presParOf" srcId="{9D7C8145-C424-4727-BE8E-4555E960F8C1}" destId="{A608D121-C2E0-4895-848C-A4463C3D82D4}" srcOrd="7" destOrd="0" presId="urn:microsoft.com/office/officeart/2008/layout/RadialCluster"/>
    <dgm:cxn modelId="{2CBD5825-C878-C747-BACF-0CAB5481B679}" type="presParOf" srcId="{9D7C8145-C424-4727-BE8E-4555E960F8C1}" destId="{061B5641-F72F-4228-BA40-0A671DC34807}" srcOrd="8" destOrd="0" presId="urn:microsoft.com/office/officeart/2008/layout/RadialCluster"/>
  </dgm:cxnLst>
  <dgm:bg>
    <a:solidFill>
      <a:schemeClr val="bg2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0F961-0E25-482F-A21C-B5FEA7FC3DC3}">
      <dsp:nvSpPr>
        <dsp:cNvPr id="0" name=""/>
        <dsp:cNvSpPr/>
      </dsp:nvSpPr>
      <dsp:spPr>
        <a:xfrm>
          <a:off x="1965772" y="1268662"/>
          <a:ext cx="1027089" cy="102708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Higgs</a:t>
          </a:r>
        </a:p>
      </dsp:txBody>
      <dsp:txXfrm>
        <a:off x="2015910" y="1318800"/>
        <a:ext cx="926813" cy="926813"/>
      </dsp:txXfrm>
    </dsp:sp>
    <dsp:sp modelId="{15A91969-0C8E-4234-88C6-D7045517C0FC}">
      <dsp:nvSpPr>
        <dsp:cNvPr id="0" name=""/>
        <dsp:cNvSpPr/>
      </dsp:nvSpPr>
      <dsp:spPr>
        <a:xfrm rot="16044064">
          <a:off x="2333790" y="1151867"/>
          <a:ext cx="2338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383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F0AF2-3146-4E87-8968-0CC2715A2888}">
      <dsp:nvSpPr>
        <dsp:cNvPr id="0" name=""/>
        <dsp:cNvSpPr/>
      </dsp:nvSpPr>
      <dsp:spPr>
        <a:xfrm>
          <a:off x="1454381" y="61429"/>
          <a:ext cx="1937851" cy="97364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Hierarchy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(Naturalness)</a:t>
          </a:r>
        </a:p>
      </dsp:txBody>
      <dsp:txXfrm>
        <a:off x="1501910" y="108958"/>
        <a:ext cx="1842793" cy="878584"/>
      </dsp:txXfrm>
    </dsp:sp>
    <dsp:sp modelId="{4E055DC3-2F96-4E42-8B00-B0A572C51213}">
      <dsp:nvSpPr>
        <dsp:cNvPr id="0" name=""/>
        <dsp:cNvSpPr/>
      </dsp:nvSpPr>
      <dsp:spPr>
        <a:xfrm rot="348725">
          <a:off x="2992075" y="1849970"/>
          <a:ext cx="30591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591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97B55C-9D0F-4917-95F9-EECA546762EF}">
      <dsp:nvSpPr>
        <dsp:cNvPr id="0" name=""/>
        <dsp:cNvSpPr/>
      </dsp:nvSpPr>
      <dsp:spPr>
        <a:xfrm>
          <a:off x="3297208" y="1450202"/>
          <a:ext cx="987089" cy="93099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Dark Matter</a:t>
          </a:r>
        </a:p>
      </dsp:txBody>
      <dsp:txXfrm>
        <a:off x="3342655" y="1495649"/>
        <a:ext cx="896195" cy="840097"/>
      </dsp:txXfrm>
    </dsp:sp>
    <dsp:sp modelId="{C82C9E71-EB17-494B-B6C5-60892DBE130F}">
      <dsp:nvSpPr>
        <dsp:cNvPr id="0" name=""/>
        <dsp:cNvSpPr/>
      </dsp:nvSpPr>
      <dsp:spPr>
        <a:xfrm rot="3373414">
          <a:off x="2611048" y="2692130"/>
          <a:ext cx="9537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373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</a:schemeClr>
          </a:solidFill>
          <a:prstDash val="sysDot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A118F9-B78F-7C42-8DC5-53F64A17E854}">
      <dsp:nvSpPr>
        <dsp:cNvPr id="0" name=""/>
        <dsp:cNvSpPr/>
      </dsp:nvSpPr>
      <dsp:spPr>
        <a:xfrm>
          <a:off x="2305936" y="3088508"/>
          <a:ext cx="2199946" cy="15811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Neutrino mass</a:t>
          </a:r>
        </a:p>
      </dsp:txBody>
      <dsp:txXfrm>
        <a:off x="2313655" y="3096227"/>
        <a:ext cx="2184508" cy="142678"/>
      </dsp:txXfrm>
    </dsp:sp>
    <dsp:sp modelId="{A608D121-C2E0-4895-848C-A4463C3D82D4}">
      <dsp:nvSpPr>
        <dsp:cNvPr id="0" name=""/>
        <dsp:cNvSpPr/>
      </dsp:nvSpPr>
      <dsp:spPr>
        <a:xfrm rot="9059451">
          <a:off x="1792054" y="2111918"/>
          <a:ext cx="18534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534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1B5641-F72F-4228-BA40-0A671DC34807}">
      <dsp:nvSpPr>
        <dsp:cNvPr id="0" name=""/>
        <dsp:cNvSpPr/>
      </dsp:nvSpPr>
      <dsp:spPr>
        <a:xfrm>
          <a:off x="135130" y="1964850"/>
          <a:ext cx="1668550" cy="13092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Electroweak baryogenesis</a:t>
          </a:r>
        </a:p>
      </dsp:txBody>
      <dsp:txXfrm>
        <a:off x="199043" y="2028763"/>
        <a:ext cx="1540724" cy="11814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0F961-0E25-482F-A21C-B5FEA7FC3DC3}">
      <dsp:nvSpPr>
        <dsp:cNvPr id="0" name=""/>
        <dsp:cNvSpPr/>
      </dsp:nvSpPr>
      <dsp:spPr>
        <a:xfrm>
          <a:off x="1965772" y="1268662"/>
          <a:ext cx="1027089" cy="102708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Higgs</a:t>
          </a:r>
        </a:p>
      </dsp:txBody>
      <dsp:txXfrm>
        <a:off x="2015910" y="1318800"/>
        <a:ext cx="926813" cy="926813"/>
      </dsp:txXfrm>
    </dsp:sp>
    <dsp:sp modelId="{15A91969-0C8E-4234-88C6-D7045517C0FC}">
      <dsp:nvSpPr>
        <dsp:cNvPr id="0" name=""/>
        <dsp:cNvSpPr/>
      </dsp:nvSpPr>
      <dsp:spPr>
        <a:xfrm rot="16044064">
          <a:off x="2333790" y="1151867"/>
          <a:ext cx="2338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383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F0AF2-3146-4E87-8968-0CC2715A2888}">
      <dsp:nvSpPr>
        <dsp:cNvPr id="0" name=""/>
        <dsp:cNvSpPr/>
      </dsp:nvSpPr>
      <dsp:spPr>
        <a:xfrm>
          <a:off x="1454381" y="61429"/>
          <a:ext cx="1937851" cy="97364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Hierarchy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(Naturalness)</a:t>
          </a:r>
        </a:p>
      </dsp:txBody>
      <dsp:txXfrm>
        <a:off x="1501910" y="108958"/>
        <a:ext cx="1842793" cy="878584"/>
      </dsp:txXfrm>
    </dsp:sp>
    <dsp:sp modelId="{4E055DC3-2F96-4E42-8B00-B0A572C51213}">
      <dsp:nvSpPr>
        <dsp:cNvPr id="0" name=""/>
        <dsp:cNvSpPr/>
      </dsp:nvSpPr>
      <dsp:spPr>
        <a:xfrm rot="348725">
          <a:off x="2992075" y="1849970"/>
          <a:ext cx="30591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591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97B55C-9D0F-4917-95F9-EECA546762EF}">
      <dsp:nvSpPr>
        <dsp:cNvPr id="0" name=""/>
        <dsp:cNvSpPr/>
      </dsp:nvSpPr>
      <dsp:spPr>
        <a:xfrm>
          <a:off x="3297208" y="1450202"/>
          <a:ext cx="987089" cy="93099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Dark Matter</a:t>
          </a:r>
        </a:p>
      </dsp:txBody>
      <dsp:txXfrm>
        <a:off x="3342655" y="1495649"/>
        <a:ext cx="896195" cy="840097"/>
      </dsp:txXfrm>
    </dsp:sp>
    <dsp:sp modelId="{C82C9E71-EB17-494B-B6C5-60892DBE130F}">
      <dsp:nvSpPr>
        <dsp:cNvPr id="0" name=""/>
        <dsp:cNvSpPr/>
      </dsp:nvSpPr>
      <dsp:spPr>
        <a:xfrm rot="3373414">
          <a:off x="2611048" y="2692130"/>
          <a:ext cx="9537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373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</a:schemeClr>
          </a:solidFill>
          <a:prstDash val="sysDot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A118F9-B78F-7C42-8DC5-53F64A17E854}">
      <dsp:nvSpPr>
        <dsp:cNvPr id="0" name=""/>
        <dsp:cNvSpPr/>
      </dsp:nvSpPr>
      <dsp:spPr>
        <a:xfrm>
          <a:off x="2305936" y="3088508"/>
          <a:ext cx="2199946" cy="15811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Neutrino mass</a:t>
          </a:r>
        </a:p>
      </dsp:txBody>
      <dsp:txXfrm>
        <a:off x="2313655" y="3096227"/>
        <a:ext cx="2184508" cy="142678"/>
      </dsp:txXfrm>
    </dsp:sp>
    <dsp:sp modelId="{A608D121-C2E0-4895-848C-A4463C3D82D4}">
      <dsp:nvSpPr>
        <dsp:cNvPr id="0" name=""/>
        <dsp:cNvSpPr/>
      </dsp:nvSpPr>
      <dsp:spPr>
        <a:xfrm rot="9059451">
          <a:off x="1792054" y="2111918"/>
          <a:ext cx="18534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534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1B5641-F72F-4228-BA40-0A671DC34807}">
      <dsp:nvSpPr>
        <dsp:cNvPr id="0" name=""/>
        <dsp:cNvSpPr/>
      </dsp:nvSpPr>
      <dsp:spPr>
        <a:xfrm>
          <a:off x="135130" y="1964850"/>
          <a:ext cx="1668550" cy="13092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Electroweak baryogenesis</a:t>
          </a:r>
        </a:p>
      </dsp:txBody>
      <dsp:txXfrm>
        <a:off x="199043" y="2028763"/>
        <a:ext cx="1540724" cy="11814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0F961-0E25-482F-A21C-B5FEA7FC3DC3}">
      <dsp:nvSpPr>
        <dsp:cNvPr id="0" name=""/>
        <dsp:cNvSpPr/>
      </dsp:nvSpPr>
      <dsp:spPr>
        <a:xfrm>
          <a:off x="1615512" y="1126250"/>
          <a:ext cx="911794" cy="91179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Higgs</a:t>
          </a:r>
        </a:p>
      </dsp:txBody>
      <dsp:txXfrm>
        <a:off x="1660022" y="1170760"/>
        <a:ext cx="822774" cy="822774"/>
      </dsp:txXfrm>
    </dsp:sp>
    <dsp:sp modelId="{15A91969-0C8E-4234-88C6-D7045517C0FC}">
      <dsp:nvSpPr>
        <dsp:cNvPr id="0" name=""/>
        <dsp:cNvSpPr/>
      </dsp:nvSpPr>
      <dsp:spPr>
        <a:xfrm rot="16044064">
          <a:off x="1942219" y="1022565"/>
          <a:ext cx="20758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758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F0AF2-3146-4E87-8968-0CC2715A2888}">
      <dsp:nvSpPr>
        <dsp:cNvPr id="0" name=""/>
        <dsp:cNvSpPr/>
      </dsp:nvSpPr>
      <dsp:spPr>
        <a:xfrm>
          <a:off x="1161527" y="54533"/>
          <a:ext cx="1720319" cy="86434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Hierarchy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(Naturalness)</a:t>
          </a:r>
        </a:p>
      </dsp:txBody>
      <dsp:txXfrm>
        <a:off x="1203721" y="96727"/>
        <a:ext cx="1635931" cy="779959"/>
      </dsp:txXfrm>
    </dsp:sp>
    <dsp:sp modelId="{4E055DC3-2F96-4E42-8B00-B0A572C51213}">
      <dsp:nvSpPr>
        <dsp:cNvPr id="0" name=""/>
        <dsp:cNvSpPr/>
      </dsp:nvSpPr>
      <dsp:spPr>
        <a:xfrm rot="348725">
          <a:off x="2526609" y="1642304"/>
          <a:ext cx="27157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157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97B55C-9D0F-4917-95F9-EECA546762EF}">
      <dsp:nvSpPr>
        <dsp:cNvPr id="0" name=""/>
        <dsp:cNvSpPr/>
      </dsp:nvSpPr>
      <dsp:spPr>
        <a:xfrm>
          <a:off x="2797490" y="1287411"/>
          <a:ext cx="876284" cy="8264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Dark Matter</a:t>
          </a:r>
        </a:p>
      </dsp:txBody>
      <dsp:txXfrm>
        <a:off x="2837836" y="1327757"/>
        <a:ext cx="795592" cy="745791"/>
      </dsp:txXfrm>
    </dsp:sp>
    <dsp:sp modelId="{C82C9E71-EB17-494B-B6C5-60892DBE130F}">
      <dsp:nvSpPr>
        <dsp:cNvPr id="0" name=""/>
        <dsp:cNvSpPr/>
      </dsp:nvSpPr>
      <dsp:spPr>
        <a:xfrm rot="3635998">
          <a:off x="2122671" y="2389928"/>
          <a:ext cx="80780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780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</a:schemeClr>
          </a:solidFill>
          <a:prstDash val="sysDot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A118F9-B78F-7C42-8DC5-53F64A17E854}">
      <dsp:nvSpPr>
        <dsp:cNvPr id="0" name=""/>
        <dsp:cNvSpPr/>
      </dsp:nvSpPr>
      <dsp:spPr>
        <a:xfrm>
          <a:off x="1787897" y="2741811"/>
          <a:ext cx="1952994" cy="1403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Neutrino mass</a:t>
          </a:r>
        </a:p>
      </dsp:txBody>
      <dsp:txXfrm>
        <a:off x="1794749" y="2748663"/>
        <a:ext cx="1939290" cy="126663"/>
      </dsp:txXfrm>
    </dsp:sp>
    <dsp:sp modelId="{A608D121-C2E0-4895-848C-A4463C3D82D4}">
      <dsp:nvSpPr>
        <dsp:cNvPr id="0" name=""/>
        <dsp:cNvSpPr/>
      </dsp:nvSpPr>
      <dsp:spPr>
        <a:xfrm rot="9048916">
          <a:off x="1471487" y="1874276"/>
          <a:ext cx="15378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378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1B5641-F72F-4228-BA40-0A671DC34807}">
      <dsp:nvSpPr>
        <dsp:cNvPr id="0" name=""/>
        <dsp:cNvSpPr/>
      </dsp:nvSpPr>
      <dsp:spPr>
        <a:xfrm>
          <a:off x="0" y="1744288"/>
          <a:ext cx="1481249" cy="11622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Electroweak baryogenesis</a:t>
          </a:r>
        </a:p>
      </dsp:txBody>
      <dsp:txXfrm>
        <a:off x="56738" y="1801026"/>
        <a:ext cx="1367773" cy="10488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2BDFF-D919-1C4F-B723-815CCCCC2C8F}" type="datetimeFigureOut">
              <a:rPr lang="en-US" smtClean="0"/>
              <a:t>7/23/2018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A47C4-F0A2-CA40-B64D-13FD71B2BE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489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A47C4-F0A2-CA40-B64D-13FD71B2BE2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85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A47C4-F0A2-CA40-B64D-13FD71B2BE2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889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A47C4-F0A2-CA40-B64D-13FD71B2BE2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3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A47C4-F0A2-CA40-B64D-13FD71B2BE2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61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A47C4-F0A2-CA40-B64D-13FD71B2BE2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19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A47C4-F0A2-CA40-B64D-13FD71B2BE2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083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A47C4-F0A2-CA40-B64D-13FD71B2BE2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43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A47C4-F0A2-CA40-B64D-13FD71B2BE2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465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A47C4-F0A2-CA40-B64D-13FD71B2BE2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546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A47C4-F0A2-CA40-B64D-13FD71B2BE2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522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705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r>
              <a:rPr lang="en-US"/>
              <a:t>7/23/18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 altLang="zh-CN"/>
              <a:t>Zhen Liu                      Higgs Exotic Decays                 Higgs Hunting 2018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74F7596E-3574-3846-9C26-A4148CDC6275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r>
              <a:rPr lang="en-US"/>
              <a:t>7/23/18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 altLang="zh-CN"/>
              <a:t>Zhen Liu                      Higgs Exotic Decays                 Higgs Hunting 2018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74F7596E-3574-3846-9C26-A4148CDC627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r>
              <a:rPr lang="en-US"/>
              <a:t>7/23/18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r>
              <a:rPr lang="en-US" altLang="zh-CN"/>
              <a:t>Zhen Liu                      Higgs Exotic Decays                 Higgs Hunting 2018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fld id="{74F7596E-3574-3846-9C26-A4148CDC627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r>
              <a:rPr lang="en-US"/>
              <a:t>7/23/18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 altLang="zh-CN"/>
              <a:t>Zhen Liu                      Higgs Exotic Decays                 Higgs Hunting 2018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74F7596E-3574-3846-9C26-A4148CDC627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r>
              <a:rPr lang="en-US"/>
              <a:t>7/23/18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r>
              <a:rPr lang="en-US" altLang="zh-CN"/>
              <a:t>Zhen Liu                      Higgs Exotic Decays                 Higgs Hunting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596E-3574-3846-9C26-A4148CDC627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7/23/18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r>
              <a:rPr lang="en-US" altLang="zh-CN"/>
              <a:t>Zhen Liu                      Higgs Exotic Decays                 Higgs Hunting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596E-3574-3846-9C26-A4148CDC627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7/23/18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Zhen Liu                      Higgs Exotic Decays                 Higgs Hunting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596E-3574-3846-9C26-A4148CDC62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002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669727" y="312539"/>
            <a:ext cx="7804547" cy="151804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669727" y="1830586"/>
            <a:ext cx="7804547" cy="442019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79154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r>
              <a:rPr lang="en-US"/>
              <a:t>7/23/18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 altLang="zh-CN"/>
              <a:t>Zhen Liu                      Higgs Exotic Decays                 Higgs Hunting 2018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74F7596E-3574-3846-9C26-A4148CDC62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988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r>
              <a:rPr lang="en-US"/>
              <a:t>7/23/18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 altLang="zh-CN"/>
              <a:t>Zhen Liu                      Higgs Exotic Decays                 Higgs Hunting 2018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74F7596E-3574-3846-9C26-A4148CDC627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717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r>
              <a:rPr lang="en-US"/>
              <a:t>7/23/18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r>
              <a:rPr lang="en-US" altLang="zh-CN"/>
              <a:t>Zhen Liu                      Higgs Exotic Decays                 Higgs Hunting 2018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fld id="{74F7596E-3574-3846-9C26-A4148CDC627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904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r>
              <a:rPr lang="en-US"/>
              <a:t>7/23/18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 altLang="zh-CN"/>
              <a:t>Zhen Liu                      Higgs Exotic Decays                 Higgs Hunting 2018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74F7596E-3574-3846-9C26-A4148CDC627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0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r>
              <a:rPr lang="en-US"/>
              <a:t>7/23/18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r>
              <a:rPr lang="en-US" altLang="zh-CN"/>
              <a:t>Zhen Liu                      Higgs Exotic Decays                 Higgs Hunting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596E-3574-3846-9C26-A4148CDC627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825779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7/23/18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r>
              <a:rPr lang="en-US" altLang="zh-CN"/>
              <a:t>Zhen Liu                      Higgs Exotic Decays                 Higgs Hunting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596E-3574-3846-9C26-A4148CDC627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83341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7/23/18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Zhen Liu                      Higgs Exotic Decays                 Higgs Hunting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596E-3574-3846-9C26-A4148CDC62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637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964283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r>
              <a:rPr lang="en-US"/>
              <a:t>7/23/18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 altLang="zh-CN"/>
              <a:t>Zhen Liu                      Higgs Exotic Decays                 Higgs Hunting 2018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74F7596E-3574-3846-9C26-A4148CDC627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44117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1" r:id="rId8"/>
    <p:sldLayoutId id="2147483722" r:id="rId9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r>
              <a:rPr lang="en-US"/>
              <a:t>7/23/18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 altLang="zh-CN"/>
              <a:t>Zhen Liu                      Higgs Exotic Decays                 Higgs Hunting 2018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74F7596E-3574-3846-9C26-A4148CDC627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4908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5" r:id="rId8"/>
    <p:sldLayoutId id="2147483746" r:id="rId9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arxiv.org/abs/arXiv:1501.05310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arXiv:1508.01522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arxiv.org/abs/arXiv:1805.05957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arXiv:1605.02742" TargetMode="External"/><Relationship Id="rId7" Type="http://schemas.openxmlformats.org/officeDocument/2006/relationships/hyperlink" Target="http://arxiv.org/abs/arXiv:1805.05957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1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arXiv:1605.02742" TargetMode="External"/><Relationship Id="rId7" Type="http://schemas.openxmlformats.org/officeDocument/2006/relationships/hyperlink" Target="http://arxiv.org/abs/arXiv:1805.05957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1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arXiv:1605.02742" TargetMode="External"/><Relationship Id="rId7" Type="http://schemas.openxmlformats.org/officeDocument/2006/relationships/hyperlink" Target="http://arxiv.org/abs/arXiv:1805.05957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1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(null)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(null)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(null)"/><Relationship Id="rId1" Type="http://schemas.openxmlformats.org/officeDocument/2006/relationships/slideLayout" Target="../slideLayouts/slideLayout17.xml"/><Relationship Id="rId4" Type="http://schemas.openxmlformats.org/officeDocument/2006/relationships/hyperlink" Target="http://arxiv.org/abs/arXiv:1704.00790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arXiv:1805.12136" TargetMode="External"/><Relationship Id="rId2" Type="http://schemas.openxmlformats.org/officeDocument/2006/relationships/hyperlink" Target="http://arxiv.org/abs/arXiv:1704.08259" TargetMode="Externa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(null)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0.png"/><Relationship Id="rId5" Type="http://schemas.openxmlformats.org/officeDocument/2006/relationships/image" Target="../media/image340.png"/><Relationship Id="rId4" Type="http://schemas.openxmlformats.org/officeDocument/2006/relationships/image" Target="../media/image5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8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arXiv:1412.4779" TargetMode="Externa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1.png"/><Relationship Id="rId4" Type="http://schemas.openxmlformats.org/officeDocument/2006/relationships/image" Target="../media/image35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1.png"/><Relationship Id="rId5" Type="http://schemas.openxmlformats.org/officeDocument/2006/relationships/image" Target="../media/image351.png"/><Relationship Id="rId4" Type="http://schemas.openxmlformats.org/officeDocument/2006/relationships/hyperlink" Target="http://arxiv.org/abs/arXiv:1412.4779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7" Type="http://schemas.openxmlformats.org/officeDocument/2006/relationships/image" Target="../media/image4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0.png"/><Relationship Id="rId5" Type="http://schemas.openxmlformats.org/officeDocument/2006/relationships/image" Target="../media/image400.png"/><Relationship Id="rId4" Type="http://schemas.openxmlformats.org/officeDocument/2006/relationships/image" Target="../media/image6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50.png"/><Relationship Id="rId4" Type="http://schemas.openxmlformats.org/officeDocument/2006/relationships/image" Target="../media/image44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://arxiv.org/abs/arXiv:1312.4992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hyperlink" Target="http://arxiv.org/abs/arXiv:1312.499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6" y="4327672"/>
            <a:ext cx="8499231" cy="1390219"/>
          </a:xfrm>
        </p:spPr>
        <p:txBody>
          <a:bodyPr/>
          <a:lstStyle/>
          <a:p>
            <a:pPr algn="ctr"/>
            <a:r>
              <a:rPr lang="en-US" altLang="zh-CN" dirty="0"/>
              <a:t>Zhen</a:t>
            </a:r>
            <a:r>
              <a:rPr lang="zh-CN" altLang="en-US" dirty="0"/>
              <a:t> </a:t>
            </a:r>
            <a:r>
              <a:rPr lang="en-US" altLang="zh-CN" dirty="0"/>
              <a:t>Liu</a:t>
            </a:r>
            <a:endParaRPr lang="en-US" dirty="0"/>
          </a:p>
          <a:p>
            <a:pPr algn="ctr"/>
            <a:r>
              <a:rPr lang="en-US" altLang="zh-CN" dirty="0"/>
              <a:t>Higgs Hunting 2018</a:t>
            </a:r>
          </a:p>
          <a:p>
            <a:pPr algn="ctr"/>
            <a:r>
              <a:rPr lang="en-US" dirty="0"/>
              <a:t>Jul 23</a:t>
            </a:r>
            <a:r>
              <a:rPr lang="en-US" baseline="30000" dirty="0"/>
              <a:t>th</a:t>
            </a:r>
            <a:r>
              <a:rPr lang="en-US" dirty="0"/>
              <a:t> 2018</a:t>
            </a:r>
          </a:p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5" y="3518208"/>
            <a:ext cx="8499232" cy="1003049"/>
          </a:xfrm>
        </p:spPr>
        <p:txBody>
          <a:bodyPr>
            <a:noAutofit/>
          </a:bodyPr>
          <a:lstStyle/>
          <a:p>
            <a:pPr algn="ctr"/>
            <a:r>
              <a:rPr lang="en-US" b="0" dirty="0"/>
              <a:t>Exotic Higgs Decays at HE/HL-LHC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CA6E00-6C6D-4F1D-B0FA-748DD9205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" y="5467744"/>
            <a:ext cx="9144000" cy="134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860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7/23/18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 Liu                      Higgs Exotic Decays                 Higgs Hunting 2018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8650" y="365126"/>
            <a:ext cx="7886700" cy="633961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zh-CN" sz="3600" dirty="0"/>
              <a:t>Outline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397000"/>
            <a:ext cx="7886700" cy="2650344"/>
          </a:xfr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Theory motivation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Classification and overall picture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Channels beyond above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Summary and outlook</a:t>
            </a:r>
          </a:p>
        </p:txBody>
      </p:sp>
    </p:spTree>
    <p:extLst>
      <p:ext uri="{BB962C8B-B14F-4D97-AF65-F5344CB8AC3E}">
        <p14:creationId xmlns:p14="http://schemas.microsoft.com/office/powerpoint/2010/main" val="605892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7/23/18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 Liu                      Higgs Exotic Decays                 Higgs Hunting 2018</a:t>
            </a:r>
          </a:p>
        </p:txBody>
      </p:sp>
      <p:grpSp>
        <p:nvGrpSpPr>
          <p:cNvPr id="13" name="Group 263"/>
          <p:cNvGrpSpPr/>
          <p:nvPr/>
        </p:nvGrpSpPr>
        <p:grpSpPr>
          <a:xfrm>
            <a:off x="-69273" y="1041481"/>
            <a:ext cx="9144000" cy="5583382"/>
            <a:chOff x="0" y="0"/>
            <a:chExt cx="10616574" cy="6555988"/>
          </a:xfrm>
        </p:grpSpPr>
        <p:grpSp>
          <p:nvGrpSpPr>
            <p:cNvPr id="14" name="Group 255"/>
            <p:cNvGrpSpPr/>
            <p:nvPr/>
          </p:nvGrpSpPr>
          <p:grpSpPr>
            <a:xfrm>
              <a:off x="663180" y="0"/>
              <a:ext cx="9953395" cy="5717425"/>
              <a:chOff x="0" y="0"/>
              <a:chExt cx="9953393" cy="5717424"/>
            </a:xfrm>
          </p:grpSpPr>
          <p:pic>
            <p:nvPicPr>
              <p:cNvPr id="24" name="pasted-image.pdf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4425131" cy="57174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5" name="pasted-image.pd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5524251" y="7330"/>
                <a:ext cx="4235541" cy="46844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6" name="pasted-image.pdf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5556493" y="474980"/>
                <a:ext cx="4396901" cy="51535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7" name="pasted-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298578"/>
              <a:ext cx="681510" cy="6711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" name="pasted-image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21236" y="1358713"/>
              <a:ext cx="1099294" cy="8949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" name="pasted-image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08801" y="3018048"/>
              <a:ext cx="1529611" cy="10764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" name="pasted-image.pdf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101962" y="4599977"/>
              <a:ext cx="1337842" cy="10764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" name="pasted-image.pdf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6457409" y="1100492"/>
              <a:ext cx="1337842" cy="14114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" name="pasted-image.pdf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045004" y="4198846"/>
              <a:ext cx="1189747" cy="10764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" name="pasted-image.pdf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/>
            </a:blip>
            <a:stretch>
              <a:fillRect/>
            </a:stretch>
          </p:blipFill>
          <p:spPr>
            <a:xfrm>
              <a:off x="6581193" y="5317266"/>
              <a:ext cx="1210062" cy="12387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7" name="Title 1"/>
          <p:cNvSpPr txBox="1">
            <a:spLocks/>
          </p:cNvSpPr>
          <p:nvPr/>
        </p:nvSpPr>
        <p:spPr>
          <a:xfrm>
            <a:off x="628650" y="365126"/>
            <a:ext cx="7886700" cy="633961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zh-CN" sz="3600" dirty="0"/>
              <a:t>Organizing</a:t>
            </a:r>
            <a:r>
              <a:rPr lang="zh-CN" altLang="en-US" sz="3600" dirty="0"/>
              <a:t> </a:t>
            </a:r>
            <a:r>
              <a:rPr lang="en-US" altLang="zh-CN" sz="3600" dirty="0"/>
              <a:t>the</a:t>
            </a:r>
            <a:r>
              <a:rPr lang="zh-CN" altLang="en-US" sz="3600" dirty="0"/>
              <a:t> </a:t>
            </a:r>
            <a:r>
              <a:rPr lang="en-US" altLang="zh-CN" sz="3600" dirty="0"/>
              <a:t>study: A List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5441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3079171" y="2594262"/>
            <a:ext cx="1243447" cy="6061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7/23/18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 Liu                      Higgs Exotic Decays                 Higgs Hunting 2018</a:t>
            </a:r>
          </a:p>
        </p:txBody>
      </p:sp>
      <p:grpSp>
        <p:nvGrpSpPr>
          <p:cNvPr id="13" name="Group 263"/>
          <p:cNvGrpSpPr/>
          <p:nvPr/>
        </p:nvGrpSpPr>
        <p:grpSpPr>
          <a:xfrm>
            <a:off x="-69273" y="1041481"/>
            <a:ext cx="9144000" cy="5583382"/>
            <a:chOff x="0" y="0"/>
            <a:chExt cx="10616574" cy="6555988"/>
          </a:xfrm>
        </p:grpSpPr>
        <p:grpSp>
          <p:nvGrpSpPr>
            <p:cNvPr id="14" name="Group 255"/>
            <p:cNvGrpSpPr/>
            <p:nvPr/>
          </p:nvGrpSpPr>
          <p:grpSpPr>
            <a:xfrm>
              <a:off x="663180" y="0"/>
              <a:ext cx="9953395" cy="5717425"/>
              <a:chOff x="0" y="0"/>
              <a:chExt cx="9953393" cy="5717424"/>
            </a:xfrm>
          </p:grpSpPr>
          <p:pic>
            <p:nvPicPr>
              <p:cNvPr id="24" name="pasted-image.pdf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4425131" cy="57174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5" name="pasted-image.pd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5524251" y="7330"/>
                <a:ext cx="4235541" cy="46844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6" name="pasted-image.pdf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5556493" y="474980"/>
                <a:ext cx="4396901" cy="51535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7" name="pasted-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298578"/>
              <a:ext cx="681510" cy="6711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" name="pasted-image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21236" y="1358713"/>
              <a:ext cx="1099294" cy="8949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" name="pasted-image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08801" y="3018048"/>
              <a:ext cx="1529611" cy="10764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" name="pasted-image.pdf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101962" y="4599977"/>
              <a:ext cx="1337842" cy="10764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" name="pasted-image.pdf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6457409" y="1100492"/>
              <a:ext cx="1337842" cy="14114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" name="pasted-image.pdf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045004" y="4198846"/>
              <a:ext cx="1189747" cy="10764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" name="pasted-image.pdf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/>
            </a:blip>
            <a:stretch>
              <a:fillRect/>
            </a:stretch>
          </p:blipFill>
          <p:spPr>
            <a:xfrm>
              <a:off x="6581193" y="5317266"/>
              <a:ext cx="1210062" cy="12387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0" name="Rectangle 39"/>
          <p:cNvSpPr/>
          <p:nvPr/>
        </p:nvSpPr>
        <p:spPr>
          <a:xfrm>
            <a:off x="6952670" y="3475253"/>
            <a:ext cx="2069265" cy="1053259"/>
          </a:xfrm>
          <a:prstGeom prst="rect">
            <a:avLst/>
          </a:prstGeom>
          <a:solidFill>
            <a:srgbClr val="00B050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952671" y="4786535"/>
            <a:ext cx="2045760" cy="274416"/>
          </a:xfrm>
          <a:prstGeom prst="rect">
            <a:avLst/>
          </a:prstGeom>
          <a:solidFill>
            <a:srgbClr val="00B050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952670" y="5318974"/>
            <a:ext cx="2069266" cy="277091"/>
          </a:xfrm>
          <a:prstGeom prst="rect">
            <a:avLst/>
          </a:prstGeom>
          <a:solidFill>
            <a:srgbClr val="00B050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628650" y="365126"/>
            <a:ext cx="7886700" cy="633961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600" dirty="0"/>
              <a:t>Coverage </a:t>
            </a:r>
            <a:r>
              <a:rPr lang="en-US" sz="3600"/>
              <a:t>&amp; Potential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301057" y="2497993"/>
                <a:ext cx="3930872" cy="138986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800" cap="none" spc="0" dirty="0">
                    <a:ln w="12700" cmpd="sng">
                      <a:solidFill>
                        <a:srgbClr val="00B050"/>
                      </a:solidFill>
                      <a:prstDash val="solid"/>
                    </a:ln>
                    <a:solidFill>
                      <a:srgbClr val="00B050"/>
                    </a:solidFill>
                    <a:effectLst/>
                  </a:rPr>
                  <a:t>HL/HE-LHC great </a:t>
                </a:r>
                <a:r>
                  <a:rPr lang="en-US" sz="2800" dirty="0">
                    <a:ln w="12700" cmpd="sng">
                      <a:solidFill>
                        <a:srgbClr val="00B050"/>
                      </a:solidFill>
                      <a:prstDash val="solid"/>
                    </a:ln>
                    <a:solidFill>
                      <a:srgbClr val="00B050"/>
                    </a:solidFill>
                  </a:rPr>
                  <a:t>Sensitivity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cap="none" spc="0" smtClean="0">
                          <a:ln w="12700" cmpd="sng">
                            <a:solidFill>
                              <a:srgbClr val="00B050"/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/>
                          <a:latin typeface="Cambria Math" charset="0"/>
                        </a:rPr>
                        <m:t>𝑂</m:t>
                      </m:r>
                      <m:r>
                        <a:rPr lang="en-US" altLang="zh-CN" sz="2800" b="0" i="1" cap="none" spc="0" smtClean="0">
                          <a:ln w="12700" cmpd="sng">
                            <a:solidFill>
                              <a:srgbClr val="00B050"/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/>
                          <a:latin typeface="Cambria Math" charset="0"/>
                        </a:rPr>
                        <m:t>(&lt;1</m:t>
                      </m:r>
                      <m:sSup>
                        <m:sSupPr>
                          <m:ctrlPr>
                            <a:rPr lang="en-US" altLang="zh-CN" sz="2800" i="1" cap="none" spc="0" smtClean="0">
                              <a:ln w="12700" cmpd="sng">
                                <a:solidFill>
                                  <a:srgbClr val="00B050"/>
                                </a:solidFill>
                                <a:prstDash val="solid"/>
                              </a:ln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cap="none" spc="0" smtClean="0">
                              <a:ln w="12700" cmpd="sng">
                                <a:solidFill>
                                  <a:srgbClr val="00B050"/>
                                </a:solidFill>
                                <a:prstDash val="solid"/>
                              </a:ln>
                              <a:solidFill>
                                <a:srgbClr val="00B050"/>
                              </a:solidFill>
                              <a:effectLst/>
                              <a:latin typeface="Cambria Math" charset="0"/>
                            </a:rPr>
                            <m:t>0</m:t>
                          </m:r>
                        </m:e>
                        <m:sup>
                          <m:r>
                            <a:rPr lang="en-US" altLang="zh-CN" sz="2800" b="0" i="1" cap="none" spc="0" smtClean="0">
                              <a:ln w="12700" cmpd="sng">
                                <a:solidFill>
                                  <a:srgbClr val="00B050"/>
                                </a:solidFill>
                                <a:prstDash val="solid"/>
                              </a:ln>
                              <a:solidFill>
                                <a:srgbClr val="00B050"/>
                              </a:solidFill>
                              <a:effectLst/>
                              <a:latin typeface="Cambria Math" charset="0"/>
                            </a:rPr>
                            <m:t>−</m:t>
                          </m:r>
                          <m:r>
                            <a:rPr lang="en-US" altLang="zh-CN" sz="2800" b="0" i="1" cap="none" spc="0" smtClean="0">
                              <a:ln w="12700" cmpd="sng">
                                <a:solidFill>
                                  <a:srgbClr val="00B050"/>
                                </a:solidFill>
                                <a:prstDash val="solid"/>
                              </a:ln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5~6</m:t>
                          </m:r>
                        </m:sup>
                      </m:sSup>
                      <m:r>
                        <a:rPr lang="en-US" altLang="zh-CN" sz="2800" b="0" i="1" cap="none" spc="0" smtClean="0">
                          <a:ln w="12700" cmpd="sng">
                            <a:solidFill>
                              <a:srgbClr val="00B050"/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/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altLang="zh-CN" sz="2800" cap="none" spc="0" dirty="0">
                  <a:ln w="12700" cmpd="sng">
                    <a:solidFill>
                      <a:srgbClr val="00B050"/>
                    </a:solidFill>
                    <a:prstDash val="solid"/>
                  </a:ln>
                  <a:solidFill>
                    <a:srgbClr val="00B05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057" y="2497993"/>
                <a:ext cx="3930872" cy="138986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476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3079171" y="2594262"/>
            <a:ext cx="1243447" cy="6061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401789" y="2718952"/>
            <a:ext cx="1482436" cy="16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559381" y="2973532"/>
            <a:ext cx="1243447" cy="2545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7/23/18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 Liu                      Higgs Exotic Decays                 Higgs Hunting 2018</a:t>
            </a:r>
          </a:p>
        </p:txBody>
      </p:sp>
      <p:grpSp>
        <p:nvGrpSpPr>
          <p:cNvPr id="13" name="Group 263"/>
          <p:cNvGrpSpPr/>
          <p:nvPr/>
        </p:nvGrpSpPr>
        <p:grpSpPr>
          <a:xfrm>
            <a:off x="-69273" y="1041481"/>
            <a:ext cx="9144000" cy="5583382"/>
            <a:chOff x="0" y="0"/>
            <a:chExt cx="10616574" cy="6555988"/>
          </a:xfrm>
        </p:grpSpPr>
        <p:grpSp>
          <p:nvGrpSpPr>
            <p:cNvPr id="14" name="Group 255"/>
            <p:cNvGrpSpPr/>
            <p:nvPr/>
          </p:nvGrpSpPr>
          <p:grpSpPr>
            <a:xfrm>
              <a:off x="663180" y="0"/>
              <a:ext cx="9953395" cy="5717425"/>
              <a:chOff x="0" y="0"/>
              <a:chExt cx="9953393" cy="5717424"/>
            </a:xfrm>
          </p:grpSpPr>
          <p:pic>
            <p:nvPicPr>
              <p:cNvPr id="24" name="pasted-image.pdf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4425131" cy="57174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5" name="pasted-image.pd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5524251" y="7330"/>
                <a:ext cx="4235541" cy="46844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6" name="pasted-image.pdf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5556493" y="474980"/>
                <a:ext cx="4396901" cy="51535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7" name="pasted-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298578"/>
              <a:ext cx="681510" cy="6711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" name="pasted-image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21236" y="1358713"/>
              <a:ext cx="1099294" cy="8949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" name="pasted-image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08801" y="3018048"/>
              <a:ext cx="1529611" cy="10764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" name="pasted-image.pdf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101962" y="4599977"/>
              <a:ext cx="1337842" cy="10764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" name="pasted-image.pdf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6457409" y="1100492"/>
              <a:ext cx="1337842" cy="14114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" name="pasted-image.pdf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045004" y="4198846"/>
              <a:ext cx="1189747" cy="10764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" name="pasted-image.pdf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/>
            </a:blip>
            <a:stretch>
              <a:fillRect/>
            </a:stretch>
          </p:blipFill>
          <p:spPr>
            <a:xfrm>
              <a:off x="6581193" y="5317266"/>
              <a:ext cx="1210062" cy="12387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0" name="Rectangle 39"/>
          <p:cNvSpPr/>
          <p:nvPr/>
        </p:nvSpPr>
        <p:spPr>
          <a:xfrm>
            <a:off x="6952670" y="3475253"/>
            <a:ext cx="2069265" cy="1053259"/>
          </a:xfrm>
          <a:prstGeom prst="rect">
            <a:avLst/>
          </a:prstGeom>
          <a:solidFill>
            <a:srgbClr val="00B050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952671" y="4786535"/>
            <a:ext cx="2045760" cy="274416"/>
          </a:xfrm>
          <a:prstGeom prst="rect">
            <a:avLst/>
          </a:prstGeom>
          <a:solidFill>
            <a:srgbClr val="00B050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952670" y="5318974"/>
            <a:ext cx="2069266" cy="277091"/>
          </a:xfrm>
          <a:prstGeom prst="rect">
            <a:avLst/>
          </a:prstGeom>
          <a:solidFill>
            <a:srgbClr val="00B050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628650" y="365126"/>
            <a:ext cx="7886700" cy="633961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600" dirty="0"/>
              <a:t>Coverage </a:t>
            </a:r>
            <a:r>
              <a:rPr lang="en-US" sz="3600"/>
              <a:t>&amp; Potential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5375799" y="136796"/>
            <a:ext cx="3724881" cy="34470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/>
              <a:t>~0.2 Billion Higgs produced at HL-LHC;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~2 Billion Higgs produced at HE-LHC;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3 orders of magnitude more than future lepton collider Higgs factories;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Unique Higgs properties can be learned and great discovery potential for certain channels;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301057" y="2497993"/>
                <a:ext cx="3930872" cy="138986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800" cap="none" spc="0" dirty="0">
                    <a:ln w="12700" cmpd="sng">
                      <a:solidFill>
                        <a:srgbClr val="00B050"/>
                      </a:solidFill>
                      <a:prstDash val="solid"/>
                    </a:ln>
                    <a:solidFill>
                      <a:srgbClr val="00B050"/>
                    </a:solidFill>
                    <a:effectLst/>
                  </a:rPr>
                  <a:t>HL/HE-LHC great </a:t>
                </a:r>
                <a:r>
                  <a:rPr lang="en-US" sz="2800" dirty="0">
                    <a:ln w="12700" cmpd="sng">
                      <a:solidFill>
                        <a:srgbClr val="00B050"/>
                      </a:solidFill>
                      <a:prstDash val="solid"/>
                    </a:ln>
                    <a:solidFill>
                      <a:srgbClr val="00B050"/>
                    </a:solidFill>
                  </a:rPr>
                  <a:t>Sensitivity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cap="none" spc="0" smtClean="0">
                          <a:ln w="12700" cmpd="sng">
                            <a:solidFill>
                              <a:srgbClr val="00B050"/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/>
                          <a:latin typeface="Cambria Math" charset="0"/>
                        </a:rPr>
                        <m:t>𝑂</m:t>
                      </m:r>
                      <m:r>
                        <a:rPr lang="en-US" altLang="zh-CN" sz="2800" b="0" i="1" cap="none" spc="0" smtClean="0">
                          <a:ln w="12700" cmpd="sng">
                            <a:solidFill>
                              <a:srgbClr val="00B050"/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/>
                          <a:latin typeface="Cambria Math" charset="0"/>
                        </a:rPr>
                        <m:t>(&lt;1</m:t>
                      </m:r>
                      <m:sSup>
                        <m:sSupPr>
                          <m:ctrlPr>
                            <a:rPr lang="en-US" altLang="zh-CN" sz="2800" i="1" cap="none" spc="0" smtClean="0">
                              <a:ln w="12700" cmpd="sng">
                                <a:solidFill>
                                  <a:srgbClr val="00B050"/>
                                </a:solidFill>
                                <a:prstDash val="solid"/>
                              </a:ln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cap="none" spc="0" smtClean="0">
                              <a:ln w="12700" cmpd="sng">
                                <a:solidFill>
                                  <a:srgbClr val="00B050"/>
                                </a:solidFill>
                                <a:prstDash val="solid"/>
                              </a:ln>
                              <a:solidFill>
                                <a:srgbClr val="00B050"/>
                              </a:solidFill>
                              <a:effectLst/>
                              <a:latin typeface="Cambria Math" charset="0"/>
                            </a:rPr>
                            <m:t>0</m:t>
                          </m:r>
                        </m:e>
                        <m:sup>
                          <m:r>
                            <a:rPr lang="en-US" altLang="zh-CN" sz="2800" b="0" i="1" cap="none" spc="0" smtClean="0">
                              <a:ln w="12700" cmpd="sng">
                                <a:solidFill>
                                  <a:srgbClr val="00B050"/>
                                </a:solidFill>
                                <a:prstDash val="solid"/>
                              </a:ln>
                              <a:solidFill>
                                <a:srgbClr val="00B050"/>
                              </a:solidFill>
                              <a:effectLst/>
                              <a:latin typeface="Cambria Math" charset="0"/>
                            </a:rPr>
                            <m:t>−</m:t>
                          </m:r>
                          <m:r>
                            <a:rPr lang="en-US" altLang="zh-CN" sz="2800" b="0" i="1" cap="none" spc="0" smtClean="0">
                              <a:ln w="12700" cmpd="sng">
                                <a:solidFill>
                                  <a:srgbClr val="00B050"/>
                                </a:solidFill>
                                <a:prstDash val="solid"/>
                              </a:ln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5~6</m:t>
                          </m:r>
                        </m:sup>
                      </m:sSup>
                      <m:r>
                        <a:rPr lang="en-US" altLang="zh-CN" sz="2800" b="0" i="1" cap="none" spc="0" smtClean="0">
                          <a:ln w="12700" cmpd="sng">
                            <a:solidFill>
                              <a:srgbClr val="00B050"/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/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altLang="zh-CN" sz="2800" cap="none" spc="0" dirty="0">
                  <a:ln w="12700" cmpd="sng">
                    <a:solidFill>
                      <a:srgbClr val="00B050"/>
                    </a:solidFill>
                    <a:prstDash val="solid"/>
                  </a:ln>
                  <a:solidFill>
                    <a:srgbClr val="00B05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057" y="2497993"/>
                <a:ext cx="3930872" cy="138986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5375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7/23/18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 Liu                      Higgs Exotic Decays                 Higgs Hunting 2018</a:t>
            </a:r>
          </a:p>
        </p:txBody>
      </p:sp>
      <p:grpSp>
        <p:nvGrpSpPr>
          <p:cNvPr id="13" name="Group 263"/>
          <p:cNvGrpSpPr/>
          <p:nvPr/>
        </p:nvGrpSpPr>
        <p:grpSpPr>
          <a:xfrm>
            <a:off x="-69273" y="1041481"/>
            <a:ext cx="9144000" cy="5583382"/>
            <a:chOff x="0" y="0"/>
            <a:chExt cx="10616574" cy="6555988"/>
          </a:xfrm>
        </p:grpSpPr>
        <p:grpSp>
          <p:nvGrpSpPr>
            <p:cNvPr id="14" name="Group 255"/>
            <p:cNvGrpSpPr/>
            <p:nvPr/>
          </p:nvGrpSpPr>
          <p:grpSpPr>
            <a:xfrm>
              <a:off x="663180" y="0"/>
              <a:ext cx="9953395" cy="5717425"/>
              <a:chOff x="0" y="0"/>
              <a:chExt cx="9953393" cy="5717424"/>
            </a:xfrm>
          </p:grpSpPr>
          <p:pic>
            <p:nvPicPr>
              <p:cNvPr id="24" name="pasted-image.pdf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4425131" cy="57174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5" name="pasted-image.pd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5524251" y="7330"/>
                <a:ext cx="4235541" cy="46844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6" name="pasted-image.pdf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5556493" y="474980"/>
                <a:ext cx="4396901" cy="51535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7" name="pasted-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298578"/>
              <a:ext cx="681510" cy="6711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" name="pasted-image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21236" y="1358713"/>
              <a:ext cx="1099294" cy="8949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" name="pasted-image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08801" y="3018048"/>
              <a:ext cx="1529611" cy="10764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" name="pasted-image.pdf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101962" y="4599977"/>
              <a:ext cx="1337842" cy="10764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" name="pasted-image.pdf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6457409" y="1100492"/>
              <a:ext cx="1337842" cy="14114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" name="pasted-image.pdf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045004" y="4198846"/>
              <a:ext cx="1189747" cy="10764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" name="pasted-image.pdf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/>
            </a:blip>
            <a:stretch>
              <a:fillRect/>
            </a:stretch>
          </p:blipFill>
          <p:spPr>
            <a:xfrm>
              <a:off x="6581193" y="5317266"/>
              <a:ext cx="1210062" cy="12387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7" name="Rectangle 26"/>
          <p:cNvSpPr/>
          <p:nvPr/>
        </p:nvSpPr>
        <p:spPr>
          <a:xfrm>
            <a:off x="2512768" y="1445996"/>
            <a:ext cx="1625224" cy="4464709"/>
          </a:xfrm>
          <a:prstGeom prst="rect">
            <a:avLst/>
          </a:prstGeom>
          <a:solidFill>
            <a:srgbClr val="FF0000">
              <a:alpha val="20000"/>
            </a:srgbClr>
          </a:solidFill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231917" y="2127617"/>
            <a:ext cx="50304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Hard due to MET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952669" y="5071427"/>
            <a:ext cx="2045762" cy="258023"/>
          </a:xfrm>
          <a:prstGeom prst="rect">
            <a:avLst/>
          </a:prstGeom>
          <a:solidFill>
            <a:srgbClr val="FF0000">
              <a:alpha val="20000"/>
            </a:srgbClr>
          </a:solidFill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923381" y="5587473"/>
            <a:ext cx="2045762" cy="258023"/>
          </a:xfrm>
          <a:prstGeom prst="rect">
            <a:avLst/>
          </a:prstGeom>
          <a:solidFill>
            <a:srgbClr val="FF0000">
              <a:alpha val="20000"/>
            </a:srgbClr>
          </a:solidFill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923381" y="4554701"/>
            <a:ext cx="2045762" cy="258023"/>
          </a:xfrm>
          <a:prstGeom prst="rect">
            <a:avLst/>
          </a:prstGeom>
          <a:solidFill>
            <a:srgbClr val="FF0000">
              <a:alpha val="20000"/>
            </a:srgbClr>
          </a:solidFill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628650" y="365126"/>
            <a:ext cx="7886700" cy="633961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600" dirty="0"/>
              <a:t>Coverage </a:t>
            </a:r>
            <a:r>
              <a:rPr lang="en-US" sz="3600"/>
              <a:t>&amp; Potential</a:t>
            </a:r>
            <a:endParaRPr lang="en-US" sz="36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F80B484-9292-A24B-B8FD-E62AF944A65F}"/>
              </a:ext>
            </a:extLst>
          </p:cNvPr>
          <p:cNvSpPr/>
          <p:nvPr/>
        </p:nvSpPr>
        <p:spPr>
          <a:xfrm>
            <a:off x="6907700" y="3505233"/>
            <a:ext cx="2069265" cy="1053259"/>
          </a:xfrm>
          <a:prstGeom prst="rect">
            <a:avLst/>
          </a:prstGeom>
          <a:solidFill>
            <a:srgbClr val="00B050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68FA4A5-B0B8-284A-A93C-D1223A19D848}"/>
              </a:ext>
            </a:extLst>
          </p:cNvPr>
          <p:cNvSpPr/>
          <p:nvPr/>
        </p:nvSpPr>
        <p:spPr>
          <a:xfrm>
            <a:off x="6907701" y="4786535"/>
            <a:ext cx="2045760" cy="274416"/>
          </a:xfrm>
          <a:prstGeom prst="rect">
            <a:avLst/>
          </a:prstGeom>
          <a:solidFill>
            <a:srgbClr val="00B050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8BCF995-A610-0548-93A7-53A403190EB6}"/>
              </a:ext>
            </a:extLst>
          </p:cNvPr>
          <p:cNvSpPr/>
          <p:nvPr/>
        </p:nvSpPr>
        <p:spPr>
          <a:xfrm>
            <a:off x="6907700" y="5318974"/>
            <a:ext cx="2069266" cy="277091"/>
          </a:xfrm>
          <a:prstGeom prst="rect">
            <a:avLst/>
          </a:prstGeom>
          <a:solidFill>
            <a:srgbClr val="00B050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818375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7/23/18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 Liu                      Higgs Exotic Decays                 Higgs Hunting 2018</a:t>
            </a:r>
          </a:p>
        </p:txBody>
      </p:sp>
      <p:grpSp>
        <p:nvGrpSpPr>
          <p:cNvPr id="13" name="Group 263"/>
          <p:cNvGrpSpPr/>
          <p:nvPr/>
        </p:nvGrpSpPr>
        <p:grpSpPr>
          <a:xfrm>
            <a:off x="-69273" y="1041481"/>
            <a:ext cx="9144000" cy="5583382"/>
            <a:chOff x="0" y="0"/>
            <a:chExt cx="10616574" cy="6555988"/>
          </a:xfrm>
        </p:grpSpPr>
        <p:grpSp>
          <p:nvGrpSpPr>
            <p:cNvPr id="14" name="Group 255"/>
            <p:cNvGrpSpPr/>
            <p:nvPr/>
          </p:nvGrpSpPr>
          <p:grpSpPr>
            <a:xfrm>
              <a:off x="663180" y="0"/>
              <a:ext cx="9953395" cy="5717425"/>
              <a:chOff x="0" y="0"/>
              <a:chExt cx="9953393" cy="5717424"/>
            </a:xfrm>
          </p:grpSpPr>
          <p:pic>
            <p:nvPicPr>
              <p:cNvPr id="24" name="pasted-image.pdf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4425131" cy="57174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5" name="pasted-image.pd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5524251" y="7330"/>
                <a:ext cx="4235541" cy="46844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6" name="pasted-image.pdf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5556493" y="474980"/>
                <a:ext cx="4396901" cy="51535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7" name="pasted-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298578"/>
              <a:ext cx="681510" cy="6711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" name="pasted-image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21236" y="1358713"/>
              <a:ext cx="1099294" cy="8949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" name="pasted-image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08801" y="3018048"/>
              <a:ext cx="1529611" cy="10764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" name="pasted-image.pdf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101962" y="4599977"/>
              <a:ext cx="1337842" cy="10764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" name="pasted-image.pdf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6457409" y="1100492"/>
              <a:ext cx="1337842" cy="14114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" name="pasted-image.pdf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045004" y="4198846"/>
              <a:ext cx="1189747" cy="10764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" name="pasted-image.pdf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/>
            </a:blip>
            <a:stretch>
              <a:fillRect/>
            </a:stretch>
          </p:blipFill>
          <p:spPr>
            <a:xfrm>
              <a:off x="6581193" y="5317266"/>
              <a:ext cx="1210062" cy="12387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7" name="Rectangle 26"/>
          <p:cNvSpPr/>
          <p:nvPr/>
        </p:nvSpPr>
        <p:spPr>
          <a:xfrm>
            <a:off x="2512768" y="1445996"/>
            <a:ext cx="1625224" cy="4464709"/>
          </a:xfrm>
          <a:prstGeom prst="rect">
            <a:avLst/>
          </a:prstGeom>
          <a:solidFill>
            <a:srgbClr val="FF0000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907699" y="5071427"/>
            <a:ext cx="2045762" cy="258023"/>
          </a:xfrm>
          <a:prstGeom prst="rect">
            <a:avLst/>
          </a:prstGeom>
          <a:solidFill>
            <a:srgbClr val="FF0000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923381" y="5587473"/>
            <a:ext cx="2045762" cy="258023"/>
          </a:xfrm>
          <a:prstGeom prst="rect">
            <a:avLst/>
          </a:prstGeom>
          <a:solidFill>
            <a:srgbClr val="FF0000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908391" y="4539711"/>
            <a:ext cx="2045762" cy="258023"/>
          </a:xfrm>
          <a:prstGeom prst="rect">
            <a:avLst/>
          </a:prstGeom>
          <a:solidFill>
            <a:srgbClr val="FF0000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889987" y="1432232"/>
            <a:ext cx="2045762" cy="2081464"/>
          </a:xfrm>
          <a:prstGeom prst="rect">
            <a:avLst/>
          </a:prstGeom>
          <a:solidFill>
            <a:srgbClr val="0070C0">
              <a:alpha val="20000"/>
            </a:srgb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741645" y="3539885"/>
            <a:ext cx="63365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Hard due to Hadronic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628650" y="365126"/>
            <a:ext cx="7886700" cy="633961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600" dirty="0"/>
              <a:t>Coverage </a:t>
            </a:r>
            <a:r>
              <a:rPr lang="en-US" sz="3600"/>
              <a:t>&amp; Potential</a:t>
            </a:r>
            <a:endParaRPr lang="en-US" sz="36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EBC3010-42EE-E242-B18F-59505E2D4ABA}"/>
              </a:ext>
            </a:extLst>
          </p:cNvPr>
          <p:cNvSpPr/>
          <p:nvPr/>
        </p:nvSpPr>
        <p:spPr>
          <a:xfrm>
            <a:off x="6877720" y="3475253"/>
            <a:ext cx="2069265" cy="1053259"/>
          </a:xfrm>
          <a:prstGeom prst="rect">
            <a:avLst/>
          </a:prstGeom>
          <a:solidFill>
            <a:srgbClr val="00B050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B6FE82A-304A-2E4F-B859-28021D73A7C6}"/>
              </a:ext>
            </a:extLst>
          </p:cNvPr>
          <p:cNvSpPr/>
          <p:nvPr/>
        </p:nvSpPr>
        <p:spPr>
          <a:xfrm>
            <a:off x="6877721" y="4786535"/>
            <a:ext cx="2045760" cy="274416"/>
          </a:xfrm>
          <a:prstGeom prst="rect">
            <a:avLst/>
          </a:prstGeom>
          <a:solidFill>
            <a:srgbClr val="00B050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17BC948-4EC2-9D4D-96DE-36A66FA90DAA}"/>
              </a:ext>
            </a:extLst>
          </p:cNvPr>
          <p:cNvSpPr/>
          <p:nvPr/>
        </p:nvSpPr>
        <p:spPr>
          <a:xfrm>
            <a:off x="6877720" y="5318974"/>
            <a:ext cx="2069266" cy="277091"/>
          </a:xfrm>
          <a:prstGeom prst="rect">
            <a:avLst/>
          </a:prstGeom>
          <a:solidFill>
            <a:srgbClr val="00B050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596979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2854033" y="1690255"/>
            <a:ext cx="1468585" cy="138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079171" y="2594262"/>
            <a:ext cx="1243447" cy="6061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7/23/18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 Liu                      Higgs Exotic Decays                 Higgs Hunting 2018</a:t>
            </a:r>
          </a:p>
        </p:txBody>
      </p:sp>
      <p:grpSp>
        <p:nvGrpSpPr>
          <p:cNvPr id="13" name="Group 263"/>
          <p:cNvGrpSpPr/>
          <p:nvPr/>
        </p:nvGrpSpPr>
        <p:grpSpPr>
          <a:xfrm>
            <a:off x="-69273" y="1041481"/>
            <a:ext cx="9144000" cy="5583382"/>
            <a:chOff x="0" y="0"/>
            <a:chExt cx="10616574" cy="6555988"/>
          </a:xfrm>
        </p:grpSpPr>
        <p:grpSp>
          <p:nvGrpSpPr>
            <p:cNvPr id="14" name="Group 255"/>
            <p:cNvGrpSpPr/>
            <p:nvPr/>
          </p:nvGrpSpPr>
          <p:grpSpPr>
            <a:xfrm>
              <a:off x="663180" y="0"/>
              <a:ext cx="9953395" cy="5717425"/>
              <a:chOff x="0" y="0"/>
              <a:chExt cx="9953393" cy="5717424"/>
            </a:xfrm>
          </p:grpSpPr>
          <p:pic>
            <p:nvPicPr>
              <p:cNvPr id="24" name="pasted-image.pdf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4425131" cy="57174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5" name="pasted-image.pd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5524251" y="7330"/>
                <a:ext cx="4235541" cy="46844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6" name="pasted-image.pdf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5556493" y="474980"/>
                <a:ext cx="4396901" cy="51535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7" name="pasted-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298578"/>
              <a:ext cx="681510" cy="6711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" name="pasted-image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21236" y="1358713"/>
              <a:ext cx="1099294" cy="8949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" name="pasted-image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08801" y="3018048"/>
              <a:ext cx="1529611" cy="10764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" name="pasted-image.pdf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101962" y="4599977"/>
              <a:ext cx="1337842" cy="10764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" name="pasted-image.pdf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6457409" y="1100492"/>
              <a:ext cx="1337842" cy="14114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" name="pasted-image.pdf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045004" y="4198846"/>
              <a:ext cx="1189747" cy="10764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" name="pasted-image.pdf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/>
            </a:blip>
            <a:stretch>
              <a:fillRect/>
            </a:stretch>
          </p:blipFill>
          <p:spPr>
            <a:xfrm>
              <a:off x="6581193" y="5317266"/>
              <a:ext cx="1210062" cy="12387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7" name="Rectangle 26"/>
          <p:cNvSpPr/>
          <p:nvPr/>
        </p:nvSpPr>
        <p:spPr>
          <a:xfrm>
            <a:off x="2512768" y="1445996"/>
            <a:ext cx="1625224" cy="4464709"/>
          </a:xfrm>
          <a:prstGeom prst="rect">
            <a:avLst/>
          </a:prstGeom>
          <a:solidFill>
            <a:srgbClr val="FF0000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907699" y="5071427"/>
            <a:ext cx="2045762" cy="258023"/>
          </a:xfrm>
          <a:prstGeom prst="rect">
            <a:avLst/>
          </a:prstGeom>
          <a:solidFill>
            <a:srgbClr val="FF0000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923381" y="5587473"/>
            <a:ext cx="2045762" cy="258023"/>
          </a:xfrm>
          <a:prstGeom prst="rect">
            <a:avLst/>
          </a:prstGeom>
          <a:solidFill>
            <a:srgbClr val="FF0000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908391" y="4539711"/>
            <a:ext cx="2045762" cy="258023"/>
          </a:xfrm>
          <a:prstGeom prst="rect">
            <a:avLst/>
          </a:prstGeom>
          <a:solidFill>
            <a:srgbClr val="FF0000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889987" y="1432232"/>
            <a:ext cx="2045762" cy="2081464"/>
          </a:xfrm>
          <a:prstGeom prst="rect">
            <a:avLst/>
          </a:prstGeom>
          <a:solidFill>
            <a:srgbClr val="0070C0">
              <a:alpha val="20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628650" y="365126"/>
            <a:ext cx="7886700" cy="633961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600" dirty="0"/>
              <a:t>Coverage </a:t>
            </a:r>
            <a:r>
              <a:rPr lang="en-US" sz="3600"/>
              <a:t>&amp; Potential</a:t>
            </a:r>
            <a:endParaRPr lang="en-US" sz="36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EBC3010-42EE-E242-B18F-59505E2D4ABA}"/>
              </a:ext>
            </a:extLst>
          </p:cNvPr>
          <p:cNvSpPr/>
          <p:nvPr/>
        </p:nvSpPr>
        <p:spPr>
          <a:xfrm>
            <a:off x="6877720" y="3475253"/>
            <a:ext cx="2069265" cy="1053259"/>
          </a:xfrm>
          <a:prstGeom prst="rect">
            <a:avLst/>
          </a:prstGeom>
          <a:solidFill>
            <a:srgbClr val="00B050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B6FE82A-304A-2E4F-B859-28021D73A7C6}"/>
              </a:ext>
            </a:extLst>
          </p:cNvPr>
          <p:cNvSpPr/>
          <p:nvPr/>
        </p:nvSpPr>
        <p:spPr>
          <a:xfrm>
            <a:off x="6877721" y="4786535"/>
            <a:ext cx="2045760" cy="274416"/>
          </a:xfrm>
          <a:prstGeom prst="rect">
            <a:avLst/>
          </a:prstGeom>
          <a:solidFill>
            <a:srgbClr val="00B050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17BC948-4EC2-9D4D-96DE-36A66FA90DAA}"/>
              </a:ext>
            </a:extLst>
          </p:cNvPr>
          <p:cNvSpPr/>
          <p:nvPr/>
        </p:nvSpPr>
        <p:spPr>
          <a:xfrm>
            <a:off x="6877720" y="5318974"/>
            <a:ext cx="2069266" cy="277091"/>
          </a:xfrm>
          <a:prstGeom prst="rect">
            <a:avLst/>
          </a:prstGeom>
          <a:solidFill>
            <a:srgbClr val="00B050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730C6C2-90CB-1C4C-98F2-C9A4C191A480}"/>
              </a:ext>
            </a:extLst>
          </p:cNvPr>
          <p:cNvSpPr/>
          <p:nvPr/>
        </p:nvSpPr>
        <p:spPr>
          <a:xfrm>
            <a:off x="3935052" y="1943596"/>
            <a:ext cx="3046058" cy="2369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 cmpd="sng">
                  <a:solidFill>
                    <a:srgbClr val="00B14F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Some Challenges taken already</a:t>
            </a:r>
          </a:p>
          <a:p>
            <a:pPr algn="ctr"/>
            <a:r>
              <a:rPr lang="en-US" sz="2000" b="1" cap="none" spc="0" dirty="0">
                <a:ln w="12700" cmpd="sng">
                  <a:solidFill>
                    <a:srgbClr val="00B14F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See, e.g., talks on Tuesday</a:t>
            </a:r>
            <a:endParaRPr lang="en-US" sz="2800" b="1" dirty="0">
              <a:ln w="12700" cmpd="sng">
                <a:solidFill>
                  <a:srgbClr val="00B14F"/>
                </a:solidFill>
                <a:prstDash val="solid"/>
              </a:ln>
              <a:solidFill>
                <a:srgbClr val="00B050"/>
              </a:solidFill>
            </a:endParaRPr>
          </a:p>
          <a:p>
            <a:pPr algn="ctr"/>
            <a:r>
              <a:rPr lang="en-US" sz="2000" b="1" dirty="0">
                <a:ln w="12700" cmpd="sng">
                  <a:solidFill>
                    <a:srgbClr val="00B14F"/>
                  </a:solidFill>
                  <a:prstDash val="solid"/>
                </a:ln>
                <a:solidFill>
                  <a:srgbClr val="00B050"/>
                </a:solidFill>
              </a:rPr>
              <a:t>by </a:t>
            </a:r>
            <a:r>
              <a:rPr lang="en-US" sz="2000" b="1" dirty="0" err="1">
                <a:ln w="12700" cmpd="sng">
                  <a:solidFill>
                    <a:srgbClr val="00B14F"/>
                  </a:solidFill>
                  <a:prstDash val="solid"/>
                </a:ln>
                <a:solidFill>
                  <a:srgbClr val="00B050"/>
                </a:solidFill>
              </a:rPr>
              <a:t>K.Hamano</a:t>
            </a:r>
            <a:r>
              <a:rPr lang="en-US" sz="2000" b="1" dirty="0">
                <a:ln w="12700" cmpd="sng">
                  <a:solidFill>
                    <a:srgbClr val="00B14F"/>
                  </a:solidFill>
                  <a:prstDash val="solid"/>
                </a:ln>
                <a:solidFill>
                  <a:srgbClr val="00B050"/>
                </a:solidFill>
              </a:rPr>
              <a:t> and </a:t>
            </a:r>
            <a:r>
              <a:rPr lang="en-US" sz="2000" b="1" dirty="0" err="1">
                <a:ln w="12700" cmpd="sng">
                  <a:solidFill>
                    <a:srgbClr val="00B14F"/>
                  </a:solidFill>
                  <a:prstDash val="solid"/>
                </a:ln>
                <a:solidFill>
                  <a:srgbClr val="00B050"/>
                </a:solidFill>
              </a:rPr>
              <a:t>S.Taroni</a:t>
            </a:r>
            <a:endParaRPr lang="en-US" sz="3200" b="1" cap="none" spc="0" dirty="0">
              <a:ln w="12700" cmpd="sng">
                <a:solidFill>
                  <a:srgbClr val="00B14F"/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87ACA41-736D-F94D-9A75-3339DC60D211}"/>
              </a:ext>
            </a:extLst>
          </p:cNvPr>
          <p:cNvSpPr/>
          <p:nvPr/>
        </p:nvSpPr>
        <p:spPr>
          <a:xfrm>
            <a:off x="7114031" y="1460440"/>
            <a:ext cx="1688797" cy="128764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1D671CF-5C81-B249-8E30-CC1C30D80C9F}"/>
              </a:ext>
            </a:extLst>
          </p:cNvPr>
          <p:cNvSpPr/>
          <p:nvPr/>
        </p:nvSpPr>
        <p:spPr>
          <a:xfrm>
            <a:off x="2652124" y="1460220"/>
            <a:ext cx="1288112" cy="25126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B022A86-6546-AF4E-9D59-B911AB7EAC6B}"/>
              </a:ext>
            </a:extLst>
          </p:cNvPr>
          <p:cNvSpPr/>
          <p:nvPr/>
        </p:nvSpPr>
        <p:spPr>
          <a:xfrm>
            <a:off x="7304281" y="4318264"/>
            <a:ext cx="1342537" cy="22596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ECAB2BC-BD1C-FD45-AB98-6947A1E8EF0E}"/>
              </a:ext>
            </a:extLst>
          </p:cNvPr>
          <p:cNvSpPr/>
          <p:nvPr/>
        </p:nvSpPr>
        <p:spPr>
          <a:xfrm>
            <a:off x="6866440" y="4831737"/>
            <a:ext cx="2118348" cy="23968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9FB9965-41FB-7B4C-8DDC-80E47637896C}"/>
              </a:ext>
            </a:extLst>
          </p:cNvPr>
          <p:cNvSpPr/>
          <p:nvPr/>
        </p:nvSpPr>
        <p:spPr>
          <a:xfrm>
            <a:off x="7033900" y="3489542"/>
            <a:ext cx="1850326" cy="80645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5BD91E3-0363-C24D-BA20-3F86DD773619}"/>
              </a:ext>
            </a:extLst>
          </p:cNvPr>
          <p:cNvSpPr/>
          <p:nvPr/>
        </p:nvSpPr>
        <p:spPr>
          <a:xfrm>
            <a:off x="2658220" y="1704060"/>
            <a:ext cx="1288112" cy="25126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6D797B4-A347-0146-B7F4-90A5F05BE54B}"/>
              </a:ext>
            </a:extLst>
          </p:cNvPr>
          <p:cNvSpPr/>
          <p:nvPr/>
        </p:nvSpPr>
        <p:spPr>
          <a:xfrm>
            <a:off x="2676508" y="5434812"/>
            <a:ext cx="1288112" cy="25126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8AAAEF5-1F12-444D-AB29-5E674CFF58D4}"/>
              </a:ext>
            </a:extLst>
          </p:cNvPr>
          <p:cNvSpPr/>
          <p:nvPr/>
        </p:nvSpPr>
        <p:spPr>
          <a:xfrm>
            <a:off x="7327756" y="4563084"/>
            <a:ext cx="1288112" cy="25126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C60D44E-76BD-FC4D-9580-EE57366E2728}"/>
              </a:ext>
            </a:extLst>
          </p:cNvPr>
          <p:cNvSpPr/>
          <p:nvPr/>
        </p:nvSpPr>
        <p:spPr>
          <a:xfrm>
            <a:off x="7336761" y="3016621"/>
            <a:ext cx="1342537" cy="225961"/>
          </a:xfrm>
          <a:prstGeom prst="rect">
            <a:avLst/>
          </a:prstGeom>
          <a:noFill/>
          <a:ln w="38100" cmpd="sng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1E8375-80DF-D642-A0FE-4C4CA9AA7A5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46524" y="1716777"/>
            <a:ext cx="839469" cy="83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27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2715492" y="637309"/>
            <a:ext cx="1787236" cy="7065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854033" y="1690255"/>
            <a:ext cx="1468585" cy="138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079171" y="2594262"/>
            <a:ext cx="1243447" cy="6061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7/23/18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 Liu                      Higgs Exotic Decays                 Higgs Hunting 2018</a:t>
            </a:r>
          </a:p>
        </p:txBody>
      </p:sp>
      <p:grpSp>
        <p:nvGrpSpPr>
          <p:cNvPr id="13" name="Group 263"/>
          <p:cNvGrpSpPr/>
          <p:nvPr/>
        </p:nvGrpSpPr>
        <p:grpSpPr>
          <a:xfrm>
            <a:off x="-69273" y="1041481"/>
            <a:ext cx="9144000" cy="5583382"/>
            <a:chOff x="0" y="0"/>
            <a:chExt cx="10616574" cy="6555988"/>
          </a:xfrm>
        </p:grpSpPr>
        <p:grpSp>
          <p:nvGrpSpPr>
            <p:cNvPr id="14" name="Group 255"/>
            <p:cNvGrpSpPr/>
            <p:nvPr/>
          </p:nvGrpSpPr>
          <p:grpSpPr>
            <a:xfrm>
              <a:off x="663180" y="0"/>
              <a:ext cx="9953395" cy="5717425"/>
              <a:chOff x="0" y="0"/>
              <a:chExt cx="9953393" cy="5717424"/>
            </a:xfrm>
          </p:grpSpPr>
          <p:pic>
            <p:nvPicPr>
              <p:cNvPr id="24" name="pasted-image.pdf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4425131" cy="57174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5" name="pasted-image.pd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5524251" y="7330"/>
                <a:ext cx="4235541" cy="46844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6" name="pasted-image.pdf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5556493" y="474980"/>
                <a:ext cx="4396901" cy="51535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7" name="pasted-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298578"/>
              <a:ext cx="681510" cy="6711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" name="pasted-image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21236" y="1358713"/>
              <a:ext cx="1099294" cy="8949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" name="pasted-image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08801" y="3018048"/>
              <a:ext cx="1529611" cy="10764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" name="pasted-image.pdf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101962" y="4599977"/>
              <a:ext cx="1337842" cy="10764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" name="pasted-image.pdf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6457409" y="1100492"/>
              <a:ext cx="1337842" cy="14114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" name="pasted-image.pdf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045004" y="4198846"/>
              <a:ext cx="1189747" cy="10764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" name="pasted-image.pdf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/>
            </a:blip>
            <a:stretch>
              <a:fillRect/>
            </a:stretch>
          </p:blipFill>
          <p:spPr>
            <a:xfrm>
              <a:off x="6581193" y="5317266"/>
              <a:ext cx="1210062" cy="12387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7" name="Rectangle 26"/>
          <p:cNvSpPr/>
          <p:nvPr/>
        </p:nvSpPr>
        <p:spPr>
          <a:xfrm>
            <a:off x="2512768" y="1445996"/>
            <a:ext cx="1625224" cy="4464709"/>
          </a:xfrm>
          <a:prstGeom prst="rect">
            <a:avLst/>
          </a:prstGeom>
          <a:solidFill>
            <a:srgbClr val="FF0000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907699" y="5071427"/>
            <a:ext cx="2045762" cy="258023"/>
          </a:xfrm>
          <a:prstGeom prst="rect">
            <a:avLst/>
          </a:prstGeom>
          <a:solidFill>
            <a:srgbClr val="FF0000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923381" y="5587473"/>
            <a:ext cx="2045762" cy="258023"/>
          </a:xfrm>
          <a:prstGeom prst="rect">
            <a:avLst/>
          </a:prstGeom>
          <a:solidFill>
            <a:srgbClr val="FF0000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908391" y="4539711"/>
            <a:ext cx="2045762" cy="258023"/>
          </a:xfrm>
          <a:prstGeom prst="rect">
            <a:avLst/>
          </a:prstGeom>
          <a:solidFill>
            <a:srgbClr val="FF0000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889987" y="1432232"/>
            <a:ext cx="2045762" cy="2081464"/>
          </a:xfrm>
          <a:prstGeom prst="rect">
            <a:avLst/>
          </a:prstGeom>
          <a:solidFill>
            <a:srgbClr val="0070C0">
              <a:alpha val="20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628650" y="365126"/>
            <a:ext cx="7886700" cy="633961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600" dirty="0"/>
              <a:t>Coverage </a:t>
            </a:r>
            <a:r>
              <a:rPr lang="en-US" sz="3600"/>
              <a:t>&amp; Potential</a:t>
            </a:r>
            <a:endParaRPr lang="en-US" sz="36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EBC3010-42EE-E242-B18F-59505E2D4ABA}"/>
              </a:ext>
            </a:extLst>
          </p:cNvPr>
          <p:cNvSpPr/>
          <p:nvPr/>
        </p:nvSpPr>
        <p:spPr>
          <a:xfrm>
            <a:off x="6877720" y="3475253"/>
            <a:ext cx="2069265" cy="1053259"/>
          </a:xfrm>
          <a:prstGeom prst="rect">
            <a:avLst/>
          </a:prstGeom>
          <a:solidFill>
            <a:srgbClr val="00B050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B6FE82A-304A-2E4F-B859-28021D73A7C6}"/>
              </a:ext>
            </a:extLst>
          </p:cNvPr>
          <p:cNvSpPr/>
          <p:nvPr/>
        </p:nvSpPr>
        <p:spPr>
          <a:xfrm>
            <a:off x="6877721" y="4786535"/>
            <a:ext cx="2045760" cy="274416"/>
          </a:xfrm>
          <a:prstGeom prst="rect">
            <a:avLst/>
          </a:prstGeom>
          <a:solidFill>
            <a:srgbClr val="00B050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17BC948-4EC2-9D4D-96DE-36A66FA90DAA}"/>
              </a:ext>
            </a:extLst>
          </p:cNvPr>
          <p:cNvSpPr/>
          <p:nvPr/>
        </p:nvSpPr>
        <p:spPr>
          <a:xfrm>
            <a:off x="6877720" y="5318974"/>
            <a:ext cx="2069266" cy="277091"/>
          </a:xfrm>
          <a:prstGeom prst="rect">
            <a:avLst/>
          </a:prstGeom>
          <a:solidFill>
            <a:srgbClr val="00B050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87ACA41-736D-F94D-9A75-3339DC60D211}"/>
              </a:ext>
            </a:extLst>
          </p:cNvPr>
          <p:cNvSpPr/>
          <p:nvPr/>
        </p:nvSpPr>
        <p:spPr>
          <a:xfrm>
            <a:off x="7114031" y="1460440"/>
            <a:ext cx="1688797" cy="1287644"/>
          </a:xfrm>
          <a:prstGeom prst="rect">
            <a:avLst/>
          </a:prstGeom>
          <a:solidFill>
            <a:srgbClr val="00B14F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1D671CF-5C81-B249-8E30-CC1C30D80C9F}"/>
              </a:ext>
            </a:extLst>
          </p:cNvPr>
          <p:cNvSpPr/>
          <p:nvPr/>
        </p:nvSpPr>
        <p:spPr>
          <a:xfrm>
            <a:off x="2652124" y="1460220"/>
            <a:ext cx="1288112" cy="251267"/>
          </a:xfrm>
          <a:prstGeom prst="rect">
            <a:avLst/>
          </a:prstGeom>
          <a:solidFill>
            <a:srgbClr val="00B14F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B022A86-6546-AF4E-9D59-B911AB7EAC6B}"/>
              </a:ext>
            </a:extLst>
          </p:cNvPr>
          <p:cNvSpPr/>
          <p:nvPr/>
        </p:nvSpPr>
        <p:spPr>
          <a:xfrm>
            <a:off x="7304281" y="4318264"/>
            <a:ext cx="1342537" cy="225961"/>
          </a:xfrm>
          <a:prstGeom prst="rect">
            <a:avLst/>
          </a:prstGeom>
          <a:solidFill>
            <a:srgbClr val="00B14F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9FB9965-41FB-7B4C-8DDC-80E47637896C}"/>
              </a:ext>
            </a:extLst>
          </p:cNvPr>
          <p:cNvSpPr/>
          <p:nvPr/>
        </p:nvSpPr>
        <p:spPr>
          <a:xfrm>
            <a:off x="7033900" y="3489542"/>
            <a:ext cx="1850326" cy="806455"/>
          </a:xfrm>
          <a:prstGeom prst="rect">
            <a:avLst/>
          </a:prstGeom>
          <a:solidFill>
            <a:srgbClr val="00B14F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5BD91E3-0363-C24D-BA20-3F86DD773619}"/>
              </a:ext>
            </a:extLst>
          </p:cNvPr>
          <p:cNvSpPr/>
          <p:nvPr/>
        </p:nvSpPr>
        <p:spPr>
          <a:xfrm>
            <a:off x="2658220" y="1704060"/>
            <a:ext cx="1288112" cy="251267"/>
          </a:xfrm>
          <a:prstGeom prst="rect">
            <a:avLst/>
          </a:prstGeom>
          <a:solidFill>
            <a:srgbClr val="00B14F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6D797B4-A347-0146-B7F4-90A5F05BE54B}"/>
              </a:ext>
            </a:extLst>
          </p:cNvPr>
          <p:cNvSpPr/>
          <p:nvPr/>
        </p:nvSpPr>
        <p:spPr>
          <a:xfrm>
            <a:off x="2676508" y="5434812"/>
            <a:ext cx="1288112" cy="251267"/>
          </a:xfrm>
          <a:prstGeom prst="rect">
            <a:avLst/>
          </a:prstGeom>
          <a:solidFill>
            <a:srgbClr val="00B14F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8AAAEF5-1F12-444D-AB29-5E674CFF58D4}"/>
              </a:ext>
            </a:extLst>
          </p:cNvPr>
          <p:cNvSpPr/>
          <p:nvPr/>
        </p:nvSpPr>
        <p:spPr>
          <a:xfrm>
            <a:off x="7327756" y="4563084"/>
            <a:ext cx="1288112" cy="251267"/>
          </a:xfrm>
          <a:prstGeom prst="rect">
            <a:avLst/>
          </a:prstGeom>
          <a:solidFill>
            <a:srgbClr val="00B14F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C60D44E-76BD-FC4D-9580-EE57366E2728}"/>
              </a:ext>
            </a:extLst>
          </p:cNvPr>
          <p:cNvSpPr/>
          <p:nvPr/>
        </p:nvSpPr>
        <p:spPr>
          <a:xfrm>
            <a:off x="7336761" y="3016621"/>
            <a:ext cx="1342537" cy="225961"/>
          </a:xfrm>
          <a:prstGeom prst="rect">
            <a:avLst/>
          </a:prstGeom>
          <a:solidFill>
            <a:srgbClr val="00B14F">
              <a:alpha val="40000"/>
            </a:srgbClr>
          </a:solidFill>
          <a:ln w="38100" cmpd="sng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8A27649-6ABE-EC4E-9C63-862CB078BD75}"/>
              </a:ext>
            </a:extLst>
          </p:cNvPr>
          <p:cNvSpPr/>
          <p:nvPr/>
        </p:nvSpPr>
        <p:spPr>
          <a:xfrm>
            <a:off x="6866440" y="4831737"/>
            <a:ext cx="2118348" cy="239689"/>
          </a:xfrm>
          <a:prstGeom prst="rect">
            <a:avLst/>
          </a:prstGeom>
          <a:solidFill>
            <a:srgbClr val="00B14F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730C6C2-90CB-1C4C-98F2-C9A4C191A480}"/>
              </a:ext>
            </a:extLst>
          </p:cNvPr>
          <p:cNvSpPr/>
          <p:nvPr/>
        </p:nvSpPr>
        <p:spPr>
          <a:xfrm>
            <a:off x="4172519" y="916913"/>
            <a:ext cx="2861381" cy="5632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 cmpd="sng">
                  <a:solidFill>
                    <a:srgbClr val="00B14F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Still a lot of uncharted territory for new searches!</a:t>
            </a:r>
          </a:p>
          <a:p>
            <a:pPr algn="ctr"/>
            <a:r>
              <a:rPr lang="en-US" sz="2000" dirty="0">
                <a:ln w="12700" cmpd="sng">
                  <a:solidFill>
                    <a:srgbClr val="00B14F"/>
                  </a:solidFill>
                  <a:prstDash val="solid"/>
                </a:ln>
                <a:solidFill>
                  <a:srgbClr val="00B050"/>
                </a:solidFill>
              </a:rPr>
              <a:t>Can be conquered using HL-LHC and future colliders with advanced </a:t>
            </a:r>
            <a:r>
              <a:rPr lang="en-US" sz="2000" b="1" u="sng" dirty="0">
                <a:ln w="12700" cmpd="sng">
                  <a:solidFill>
                    <a:srgbClr val="00B14F"/>
                  </a:solidFill>
                  <a:prstDash val="solid"/>
                </a:ln>
                <a:solidFill>
                  <a:srgbClr val="00B050"/>
                </a:solidFill>
              </a:rPr>
              <a:t>analysis tools </a:t>
            </a:r>
            <a:r>
              <a:rPr lang="en-US" sz="2000" dirty="0">
                <a:ln w="12700" cmpd="sng">
                  <a:solidFill>
                    <a:srgbClr val="00B14F"/>
                  </a:solidFill>
                  <a:prstDash val="solid"/>
                </a:ln>
                <a:solidFill>
                  <a:srgbClr val="00B050"/>
                </a:solidFill>
              </a:rPr>
              <a:t>and </a:t>
            </a:r>
            <a:r>
              <a:rPr lang="en-US" sz="2000" b="1" u="sng" dirty="0">
                <a:ln w="12700" cmpd="sng">
                  <a:solidFill>
                    <a:srgbClr val="00B14F"/>
                  </a:solidFill>
                  <a:prstDash val="solid"/>
                </a:ln>
                <a:solidFill>
                  <a:srgbClr val="00B050"/>
                </a:solidFill>
              </a:rPr>
              <a:t>new detectors</a:t>
            </a:r>
            <a:r>
              <a:rPr lang="en-US" sz="2000" dirty="0">
                <a:ln w="12700" cmpd="sng">
                  <a:solidFill>
                    <a:srgbClr val="00B14F"/>
                  </a:solidFill>
                  <a:prstDash val="solid"/>
                </a:ln>
                <a:solidFill>
                  <a:srgbClr val="00B050"/>
                </a:solidFill>
              </a:rPr>
              <a:t>. </a:t>
            </a:r>
          </a:p>
          <a:p>
            <a:pPr algn="ctr"/>
            <a:r>
              <a:rPr lang="en-US" sz="2000" dirty="0">
                <a:ln w="12700" cmpd="sng">
                  <a:solidFill>
                    <a:srgbClr val="00B14F"/>
                  </a:solidFill>
                  <a:prstDash val="solid"/>
                </a:ln>
                <a:solidFill>
                  <a:srgbClr val="00B050"/>
                </a:solidFill>
              </a:rPr>
              <a:t>For existing searches, there are new possibilities such as unequal masses, etc.</a:t>
            </a:r>
            <a:endParaRPr lang="en-US" sz="2000" cap="none" spc="0" dirty="0">
              <a:ln w="12700" cmpd="sng">
                <a:solidFill>
                  <a:srgbClr val="00B14F"/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28142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7/23/18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 Liu                      Higgs Exotic Decays                 Higgs Hunting 2018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8650" y="365126"/>
            <a:ext cx="7886700" cy="633961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zh-CN" sz="3600" dirty="0"/>
              <a:t>Outline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397000"/>
            <a:ext cx="7886700" cy="2650344"/>
          </a:xfr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Theory motivation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Classification and overall picture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Channels beyond above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Summary and outlook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19D0BC-4F57-4D4D-8554-50304B1F2E6A}"/>
              </a:ext>
            </a:extLst>
          </p:cNvPr>
          <p:cNvSpPr/>
          <p:nvPr/>
        </p:nvSpPr>
        <p:spPr>
          <a:xfrm>
            <a:off x="4727542" y="485269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n w="12700" cmpd="sng">
                  <a:solidFill>
                    <a:srgbClr val="00B14F"/>
                  </a:solidFill>
                  <a:prstDash val="solid"/>
                </a:ln>
                <a:solidFill>
                  <a:srgbClr val="00B050"/>
                </a:solidFill>
              </a:rPr>
              <a:t>conquering using HL-LHC and future colliders with advanced </a:t>
            </a:r>
            <a:r>
              <a:rPr lang="en-US" b="1" u="sng" dirty="0">
                <a:ln w="12700" cmpd="sng">
                  <a:solidFill>
                    <a:srgbClr val="00B14F"/>
                  </a:solidFill>
                  <a:prstDash val="solid"/>
                </a:ln>
                <a:solidFill>
                  <a:srgbClr val="00B050"/>
                </a:solidFill>
              </a:rPr>
              <a:t>analysis tools </a:t>
            </a:r>
            <a:r>
              <a:rPr lang="en-US" dirty="0">
                <a:ln w="12700" cmpd="sng">
                  <a:solidFill>
                    <a:srgbClr val="00B14F"/>
                  </a:solidFill>
                  <a:prstDash val="solid"/>
                </a:ln>
                <a:solidFill>
                  <a:srgbClr val="00B050"/>
                </a:solidFill>
              </a:rPr>
              <a:t>and </a:t>
            </a:r>
            <a:r>
              <a:rPr lang="en-US" b="1" u="sng" dirty="0">
                <a:ln w="12700" cmpd="sng">
                  <a:solidFill>
                    <a:srgbClr val="00B14F"/>
                  </a:solidFill>
                  <a:prstDash val="solid"/>
                </a:ln>
                <a:solidFill>
                  <a:srgbClr val="00B050"/>
                </a:solidFill>
              </a:rPr>
              <a:t>new detectors</a:t>
            </a:r>
            <a:r>
              <a:rPr lang="en-US" dirty="0">
                <a:ln w="12700" cmpd="sng">
                  <a:solidFill>
                    <a:srgbClr val="00B14F"/>
                  </a:solidFill>
                  <a:prstDash val="solid"/>
                </a:ln>
                <a:solidFill>
                  <a:srgbClr val="00B050"/>
                </a:solidFill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733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15BDE-79A4-49E5-853D-E77ECBBC8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3072194" cy="1325563"/>
          </a:xfrm>
        </p:spPr>
        <p:txBody>
          <a:bodyPr/>
          <a:lstStyle/>
          <a:p>
            <a:r>
              <a:rPr lang="en-US" sz="2800" dirty="0"/>
              <a:t>Higgs decaying to long-lived particles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34068-FC6D-4866-939D-19D710599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Why consider?</a:t>
            </a:r>
          </a:p>
          <a:p>
            <a:r>
              <a:rPr lang="en-US" dirty="0"/>
              <a:t>Lack of evidence at TeV scale solving the little hierarchy problem</a:t>
            </a:r>
          </a:p>
          <a:p>
            <a:r>
              <a:rPr lang="en-US" dirty="0"/>
              <a:t>Maybe the problem is solve by color-neutral top partners (hard to directly produce at the LHC, minimally only needs to couple to the Higgs)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CFB93-3A15-486D-894C-AE7DD0344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7/23/18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7CF78-DD16-484D-9C9F-09162D0FC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Zhen Liu                      Higgs Exotic Decays                 Higgs Hunting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109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7/23/18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 Liu                      Higgs Exotic Decays                 Higgs Hunting 2018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8650" y="365126"/>
            <a:ext cx="7886700" cy="633961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zh-CN" sz="3600" dirty="0"/>
              <a:t>Outline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397000"/>
            <a:ext cx="7886700" cy="2650344"/>
          </a:xfr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Theory motivation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Classification and overall picture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Channels beyond above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Summary and outlook</a:t>
            </a:r>
          </a:p>
        </p:txBody>
      </p:sp>
    </p:spTree>
    <p:extLst>
      <p:ext uri="{BB962C8B-B14F-4D97-AF65-F5344CB8AC3E}">
        <p14:creationId xmlns:p14="http://schemas.microsoft.com/office/powerpoint/2010/main" val="871171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15BDE-79A4-49E5-853D-E77ECBBC8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3072194" cy="1325563"/>
          </a:xfrm>
        </p:spPr>
        <p:txBody>
          <a:bodyPr/>
          <a:lstStyle/>
          <a:p>
            <a:r>
              <a:rPr lang="en-US" sz="2800" dirty="0"/>
              <a:t>Higgs decaying to long-lived particles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34068-FC6D-4866-939D-19D710599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Why consider?</a:t>
            </a:r>
          </a:p>
          <a:p>
            <a:r>
              <a:rPr lang="en-US" dirty="0"/>
              <a:t>Lack of evidence at TeV scale solving the little hierarchy problem</a:t>
            </a:r>
          </a:p>
          <a:p>
            <a:r>
              <a:rPr lang="en-US" dirty="0"/>
              <a:t>Maybe the problem is solve by color-neutral top partners (hard to directly produce at the LHC, minimally only needs to couple to the Higgs)</a:t>
            </a:r>
          </a:p>
          <a:p>
            <a:pPr marL="0" indent="0">
              <a:buNone/>
            </a:pPr>
            <a:r>
              <a:rPr lang="en-US" dirty="0"/>
              <a:t>Twin Higgs models (Chaco, Goh, Harnik, 05’)</a:t>
            </a:r>
          </a:p>
          <a:p>
            <a:r>
              <a:rPr lang="en-US" dirty="0"/>
              <a:t>Mirror SM with its own QCD (dark QCD)</a:t>
            </a:r>
          </a:p>
          <a:p>
            <a:r>
              <a:rPr lang="en-US" dirty="0"/>
              <a:t>Mirror Higgs with its own little hierarchy problem</a:t>
            </a:r>
          </a:p>
          <a:p>
            <a:r>
              <a:rPr lang="en-US" dirty="0"/>
              <a:t>Larger discrete group relates these two and let them cancel (Higher global symmetry) (see many works in UV completing Twin Higgs)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CFB93-3A15-486D-894C-AE7DD0344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7/23/18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7CF78-DD16-484D-9C9F-09162D0FC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Zhen Liu                      Higgs Exotic Decays                 Higgs Hunting 2018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3AF065-6F03-4D6D-A898-C25F99BFAD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570"/>
          <a:stretch/>
        </p:blipFill>
        <p:spPr>
          <a:xfrm>
            <a:off x="3700844" y="0"/>
            <a:ext cx="5443156" cy="213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6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15BDE-79A4-49E5-853D-E77ECBBC8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3072194" cy="1325563"/>
          </a:xfrm>
        </p:spPr>
        <p:txBody>
          <a:bodyPr/>
          <a:lstStyle/>
          <a:p>
            <a:r>
              <a:rPr lang="en-US" sz="2800" dirty="0"/>
              <a:t>Higgs decaying to long-lived particles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CFB93-3A15-486D-894C-AE7DD0344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7/23/18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7CF78-DD16-484D-9C9F-09162D0FC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Zhen Liu                      Higgs Exotic Decays                 Higgs Hunting 2018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3AF065-6F03-4D6D-A898-C25F99BFAD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570"/>
          <a:stretch/>
        </p:blipFill>
        <p:spPr>
          <a:xfrm>
            <a:off x="3700844" y="0"/>
            <a:ext cx="5443156" cy="2137959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B847D7D-58C3-4E19-9327-9189D29E1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55815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Higgs as a portal to dark SM (like a Higgs portal)</a:t>
            </a:r>
          </a:p>
          <a:p>
            <a:pPr marL="0" indent="0">
              <a:buNone/>
            </a:pPr>
            <a:r>
              <a:rPr lang="en-US" dirty="0"/>
              <a:t>Dark gluons produced via loop process then showers into glueballs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662CB5-B9A7-4DD0-8F31-1B8CE3204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288" y="2829252"/>
            <a:ext cx="3764240" cy="17800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8A598D-E598-404B-AF91-3898E0C971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558"/>
          <a:stretch/>
        </p:blipFill>
        <p:spPr>
          <a:xfrm>
            <a:off x="6498211" y="2787871"/>
            <a:ext cx="2645789" cy="3619282"/>
          </a:xfrm>
          <a:prstGeom prst="rect">
            <a:avLst/>
          </a:prstGeom>
        </p:spPr>
      </p:pic>
      <p:pic>
        <p:nvPicPr>
          <p:cNvPr id="12" name="Picture 2" descr="Image result for twin higgs">
            <a:extLst>
              <a:ext uri="{FF2B5EF4-FFF2-40B4-BE49-F238E27FC236}">
                <a16:creationId xmlns:a16="http://schemas.microsoft.com/office/drawing/2014/main" id="{94A8AC6A-B410-41CB-A354-39C187F64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549" y="4635026"/>
            <a:ext cx="2726252" cy="133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A97B72-F276-4F15-80D1-04C0B28ACF1A}"/>
              </a:ext>
            </a:extLst>
          </p:cNvPr>
          <p:cNvSpPr txBox="1"/>
          <p:nvPr/>
        </p:nvSpPr>
        <p:spPr>
          <a:xfrm>
            <a:off x="377072" y="5684363"/>
            <a:ext cx="6121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Due to high power suppression, the glueball is easily long-lived, leading to new </a:t>
            </a:r>
            <a:r>
              <a:rPr lang="en-US" dirty="0" err="1"/>
              <a:t>pheno</a:t>
            </a:r>
            <a:r>
              <a:rPr lang="en-US" dirty="0"/>
              <a:t> at the LHC for Higgs exotic decays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7D6FFE-514E-4D30-89C2-DBC975E1249B}"/>
              </a:ext>
            </a:extLst>
          </p:cNvPr>
          <p:cNvSpPr txBox="1"/>
          <p:nvPr/>
        </p:nvSpPr>
        <p:spPr>
          <a:xfrm>
            <a:off x="7379012" y="5745918"/>
            <a:ext cx="2055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Craig, Katz, </a:t>
            </a:r>
            <a:r>
              <a:rPr lang="en-US" sz="1400" dirty="0" err="1"/>
              <a:t>Strassler</a:t>
            </a:r>
            <a:r>
              <a:rPr lang="en-US" sz="1400" dirty="0"/>
              <a:t>, </a:t>
            </a:r>
            <a:r>
              <a:rPr lang="en-US" sz="1400" dirty="0" err="1"/>
              <a:t>Sundrum</a:t>
            </a:r>
            <a:r>
              <a:rPr lang="en-US" sz="1400" dirty="0"/>
              <a:t>, </a:t>
            </a:r>
            <a:r>
              <a:rPr lang="en-US" sz="1400" b="1" dirty="0">
                <a:hlinkClick r:id="rId6"/>
              </a:rPr>
              <a:t>1501.05310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07051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79D1-837A-4F77-85A5-0B17506F0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344" y="679628"/>
            <a:ext cx="6337656" cy="29968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9E963E-C271-4D9E-BCED-E36B0AD9EF98}"/>
              </a:ext>
            </a:extLst>
          </p:cNvPr>
          <p:cNvSpPr txBox="1"/>
          <p:nvPr/>
        </p:nvSpPr>
        <p:spPr>
          <a:xfrm>
            <a:off x="125003" y="3507389"/>
            <a:ext cx="87903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 comparison with other LLP searches: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Only %-level trigger efficiency;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for longer lifetimes (&gt;10 cm), except for VBF (and maybe trackless jet), the above will all fail, having even lower trigger efficiency.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One would rely on </a:t>
            </a:r>
            <a:r>
              <a:rPr lang="en-US" sz="2000" dirty="0" err="1"/>
              <a:t>jet+MET</a:t>
            </a:r>
            <a:r>
              <a:rPr lang="en-US" sz="2000" dirty="0"/>
              <a:t>, HT, etc., using hard ISRs for general signals, which will have even big trigger efficiency loss.</a:t>
            </a:r>
          </a:p>
          <a:p>
            <a:r>
              <a:rPr lang="en-US" sz="2000" dirty="0"/>
              <a:t>In comparison with all hadronic Higgs exotic decays: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Similar or slightly more trigger loss (due to long-lived)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Physics targets lower branching fraction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EFFAB0-6B1B-400C-8DB1-2F931361B43E}"/>
              </a:ext>
            </a:extLst>
          </p:cNvPr>
          <p:cNvSpPr txBox="1"/>
          <p:nvPr/>
        </p:nvSpPr>
        <p:spPr>
          <a:xfrm>
            <a:off x="5099901" y="3813059"/>
            <a:ext cx="4319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C. </a:t>
            </a:r>
            <a:r>
              <a:rPr lang="en-US" sz="1400" dirty="0" err="1"/>
              <a:t>Csaki</a:t>
            </a:r>
            <a:r>
              <a:rPr lang="en-US" sz="1400" dirty="0"/>
              <a:t>, E. </a:t>
            </a:r>
            <a:r>
              <a:rPr lang="en-US" sz="1400" dirty="0" err="1"/>
              <a:t>Kuflik</a:t>
            </a:r>
            <a:r>
              <a:rPr lang="en-US" sz="1400" dirty="0"/>
              <a:t>, S. Lombardo, O. Slone, </a:t>
            </a:r>
            <a:r>
              <a:rPr lang="en-US" sz="1400" b="1" dirty="0">
                <a:hlinkClick r:id="rId3"/>
              </a:rPr>
              <a:t>1508.01522</a:t>
            </a:r>
            <a:endParaRPr lang="en-US" sz="14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1CCDA3-6D49-484F-B9A6-12ECE1CE0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7/23/18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B60747-DBFC-47FE-9E2C-D42CFE4E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Zhen Liu                      Higgs Exotic Decays                 Higgs Hunting 2018</a:t>
            </a:r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43D681EE-7D29-4C41-8781-6389B3EC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sz="2800" dirty="0"/>
              <a:t>Challenges in the searches</a:t>
            </a:r>
          </a:p>
        </p:txBody>
      </p:sp>
    </p:spTree>
    <p:extLst>
      <p:ext uri="{BB962C8B-B14F-4D97-AF65-F5344CB8AC3E}">
        <p14:creationId xmlns:p14="http://schemas.microsoft.com/office/powerpoint/2010/main" val="3214188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16ABBE9-91BF-C341-8CF9-A9241A579C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4937" y="1641258"/>
            <a:ext cx="5439063" cy="309935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05BAC72-649F-2D4C-A385-66C6A771B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 timing--a new dimension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D58F5-7BF2-CE4E-A19F-CAB6E6B00C3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7/23/18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90585-D51A-AA43-BD65-9A7FD37F3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Zhen Liu                      Higgs Exotic Decays                 Higgs Hunting 2018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FC5FBA-755E-0547-8360-1967E168947C}"/>
              </a:ext>
            </a:extLst>
          </p:cNvPr>
          <p:cNvSpPr txBox="1"/>
          <p:nvPr/>
        </p:nvSpPr>
        <p:spPr>
          <a:xfrm>
            <a:off x="-100898" y="2296772"/>
            <a:ext cx="40965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Hans" sz="2000" dirty="0"/>
              <a:t>30</a:t>
            </a:r>
            <a:r>
              <a:rPr lang="zh-Hans" altLang="en-US" sz="2000" dirty="0"/>
              <a:t> </a:t>
            </a:r>
            <a:r>
              <a:rPr lang="en-US" altLang="zh-Hans" sz="2000" dirty="0"/>
              <a:t>picosecond</a:t>
            </a:r>
            <a:r>
              <a:rPr lang="zh-Hans" altLang="en-US" sz="2000" dirty="0"/>
              <a:t> </a:t>
            </a:r>
            <a:r>
              <a:rPr lang="en-US" altLang="zh-Hans" sz="2000" dirty="0"/>
              <a:t>timing</a:t>
            </a:r>
            <a:r>
              <a:rPr lang="zh-Hans" altLang="en-US" sz="2000" dirty="0"/>
              <a:t> </a:t>
            </a:r>
            <a:r>
              <a:rPr lang="en-US" altLang="zh-Hans" sz="2000" dirty="0"/>
              <a:t>resolution</a:t>
            </a:r>
            <a:r>
              <a:rPr lang="zh-Hans" altLang="en-US" sz="2000" dirty="0"/>
              <a:t> </a:t>
            </a:r>
            <a:r>
              <a:rPr lang="en-US" altLang="zh-Hans" sz="2000" dirty="0"/>
              <a:t>at</a:t>
            </a:r>
            <a:r>
              <a:rPr lang="zh-Hans" altLang="en-US" sz="2000" dirty="0"/>
              <a:t> </a:t>
            </a:r>
            <a:r>
              <a:rPr lang="en-US" altLang="zh-Hans" sz="2000" dirty="0"/>
              <a:t>CMS after phase2 upgrade;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Hans" sz="2000" dirty="0"/>
              <a:t>Proposed to enable 4d construction of vertices: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Hans" sz="2000" dirty="0"/>
              <a:t>reducing the pile up level;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Hans" sz="2000" dirty="0"/>
              <a:t>Reducing pile-up track mis-association in to the primary interaction;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Han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AC6D6B-527F-6047-89C8-707D3669A69E}"/>
              </a:ext>
            </a:extLst>
          </p:cNvPr>
          <p:cNvSpPr txBox="1"/>
          <p:nvPr/>
        </p:nvSpPr>
        <p:spPr>
          <a:xfrm>
            <a:off x="228600" y="786588"/>
            <a:ext cx="8715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Precision timing information now compliments spatial information,  and its bears great potential to fully realize LHC’s physics reach in LLP.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15F0CA-5D75-F946-9B15-B37243E050E6}"/>
                  </a:ext>
                </a:extLst>
              </p:cNvPr>
              <p:cNvSpPr txBox="1"/>
              <p:nvPr/>
            </p:nvSpPr>
            <p:spPr>
              <a:xfrm>
                <a:off x="4967926" y="5671509"/>
                <a:ext cx="495849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ATLAS has HGTD proposal covering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2.4&lt;</m:t>
                    </m:r>
                    <m:d>
                      <m:dPr>
                        <m:begChr m:val="|"/>
                        <m:endChr m:val="|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&lt;4</m:t>
                    </m:r>
                  </m:oMath>
                </a14:m>
                <a:endParaRPr lang="en-US" sz="1600" dirty="0"/>
              </a:p>
              <a:p>
                <a:r>
                  <a:rPr lang="en-US" sz="1600" dirty="0" err="1"/>
                  <a:t>LHCb</a:t>
                </a:r>
                <a:r>
                  <a:rPr lang="en-US" sz="1600" dirty="0"/>
                  <a:t> also has precision timing detector proposal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15F0CA-5D75-F946-9B15-B37243E05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926" y="5671509"/>
                <a:ext cx="4958499" cy="584775"/>
              </a:xfrm>
              <a:prstGeom prst="rect">
                <a:avLst/>
              </a:prstGeom>
              <a:blipFill>
                <a:blip r:embed="rId3"/>
                <a:stretch>
                  <a:fillRect l="-738"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31375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A9DCC6C-ACE8-9D4E-B699-B152243F42E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56609" y="9385"/>
            <a:ext cx="5987391" cy="346810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0059CD8-E2D4-1A4E-A07D-F9ACD0208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Timing BSM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EA439-2A20-384F-80A9-563B87091E5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7/23/18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B3376-2871-1A44-823D-0FEAC162D0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Zhen Liu                      Higgs Exotic Decays                 Higgs Hunting 2018</a:t>
            </a:r>
            <a:endParaRPr lang="en-US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B20EBC-2918-9046-B009-F4CDEF1ECA40}"/>
              </a:ext>
            </a:extLst>
          </p:cNvPr>
          <p:cNvSpPr txBox="1"/>
          <p:nvPr/>
        </p:nvSpPr>
        <p:spPr>
          <a:xfrm>
            <a:off x="579260" y="1497778"/>
            <a:ext cx="20785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ans" sz="2000" dirty="0"/>
              <a:t>signal</a:t>
            </a:r>
            <a:r>
              <a:rPr lang="zh-Hans" altLang="en-US" sz="2000" dirty="0"/>
              <a:t> </a:t>
            </a:r>
            <a:r>
              <a:rPr lang="en-US" altLang="zh-Hans" sz="2000" dirty="0"/>
              <a:t>arrival</a:t>
            </a:r>
            <a:r>
              <a:rPr lang="zh-Hans" altLang="en-US" sz="2000" dirty="0"/>
              <a:t> </a:t>
            </a:r>
            <a:r>
              <a:rPr lang="en-US" altLang="zh-Hans" sz="2000" dirty="0"/>
              <a:t>time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851F21-FB90-1949-9362-FB99996F6F8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599" y="679629"/>
            <a:ext cx="3302625" cy="9615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C0304F9-BA61-274D-8EA2-56165A226847}"/>
              </a:ext>
            </a:extLst>
          </p:cNvPr>
          <p:cNvSpPr/>
          <p:nvPr/>
        </p:nvSpPr>
        <p:spPr>
          <a:xfrm>
            <a:off x="2194560" y="2069030"/>
            <a:ext cx="1682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ans" sz="2000" dirty="0"/>
              <a:t>SM</a:t>
            </a:r>
            <a:r>
              <a:rPr lang="zh-Hans" altLang="en-US" sz="2000" dirty="0"/>
              <a:t> </a:t>
            </a:r>
            <a:r>
              <a:rPr lang="en-US" altLang="zh-Hans" sz="2000" dirty="0"/>
              <a:t>reference particles</a:t>
            </a:r>
            <a:r>
              <a:rPr lang="zh-Hans" altLang="en-US" sz="2000" dirty="0"/>
              <a:t> </a:t>
            </a:r>
            <a:r>
              <a:rPr lang="en-US" altLang="zh-Hans" sz="2000" dirty="0"/>
              <a:t>arrival</a:t>
            </a:r>
            <a:r>
              <a:rPr lang="zh-Hans" altLang="en-US" sz="2000" dirty="0"/>
              <a:t> </a:t>
            </a:r>
            <a:r>
              <a:rPr lang="en-US" altLang="zh-Hans" sz="2000" dirty="0"/>
              <a:t>time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977F50-838A-4510-8537-FDC9078859F3}"/>
              </a:ext>
            </a:extLst>
          </p:cNvPr>
          <p:cNvSpPr txBox="1"/>
          <p:nvPr/>
        </p:nvSpPr>
        <p:spPr>
          <a:xfrm>
            <a:off x="4260413" y="3542754"/>
            <a:ext cx="5134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  <a:r>
              <a:rPr lang="en-US" baseline="-25000" dirty="0"/>
              <a:t>T1</a:t>
            </a:r>
            <a:r>
              <a:rPr lang="en-US" dirty="0"/>
              <a:t>, L</a:t>
            </a:r>
            <a:r>
              <a:rPr lang="en-US" baseline="-25000" dirty="0"/>
              <a:t>T2</a:t>
            </a:r>
            <a:r>
              <a:rPr lang="en-US" dirty="0"/>
              <a:t>, are the acceptance region of a sub-detector.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C729F4-2AE6-4B35-8E75-744DB30DB096}"/>
              </a:ext>
            </a:extLst>
          </p:cNvPr>
          <p:cNvSpPr txBox="1"/>
          <p:nvPr/>
        </p:nvSpPr>
        <p:spPr>
          <a:xfrm>
            <a:off x="5842101" y="5872233"/>
            <a:ext cx="4558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Jia Liu, </a:t>
            </a:r>
            <a:r>
              <a:rPr lang="en-US" sz="1800" dirty="0">
                <a:solidFill>
                  <a:srgbClr val="FF0000"/>
                </a:solidFill>
              </a:rPr>
              <a:t>ZL</a:t>
            </a:r>
            <a:r>
              <a:rPr lang="en-US" sz="1800" dirty="0"/>
              <a:t>, L.-T. Wang, </a:t>
            </a:r>
            <a:r>
              <a:rPr lang="en-US" sz="1800" b="1" dirty="0">
                <a:hlinkClick r:id="rId4"/>
              </a:rPr>
              <a:t>1805.05957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759621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A9DCC6C-ACE8-9D4E-B699-B152243F42E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56609" y="9385"/>
            <a:ext cx="5987391" cy="346810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0059CD8-E2D4-1A4E-A07D-F9ACD0208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Timing BSM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EA439-2A20-384F-80A9-563B87091E5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7/23/18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B3376-2871-1A44-823D-0FEAC162D0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Zhen Liu                      Higgs Exotic Decays                 Higgs Hunting 2018</a:t>
            </a:r>
            <a:endParaRPr lang="en-US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B20EBC-2918-9046-B009-F4CDEF1ECA40}"/>
              </a:ext>
            </a:extLst>
          </p:cNvPr>
          <p:cNvSpPr txBox="1"/>
          <p:nvPr/>
        </p:nvSpPr>
        <p:spPr>
          <a:xfrm>
            <a:off x="579260" y="1497778"/>
            <a:ext cx="20785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ans" sz="2000" dirty="0"/>
              <a:t>signal</a:t>
            </a:r>
            <a:r>
              <a:rPr lang="zh-Hans" altLang="en-US" sz="2000" dirty="0"/>
              <a:t> </a:t>
            </a:r>
            <a:r>
              <a:rPr lang="en-US" altLang="zh-Hans" sz="2000" dirty="0"/>
              <a:t>arrival</a:t>
            </a:r>
            <a:r>
              <a:rPr lang="zh-Hans" altLang="en-US" sz="2000" dirty="0"/>
              <a:t> </a:t>
            </a:r>
            <a:r>
              <a:rPr lang="en-US" altLang="zh-Hans" sz="2000" dirty="0"/>
              <a:t>time</a:t>
            </a:r>
          </a:p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B91420-D198-9848-B292-C74A663C7C7E}"/>
              </a:ext>
            </a:extLst>
          </p:cNvPr>
          <p:cNvSpPr txBox="1"/>
          <p:nvPr/>
        </p:nvSpPr>
        <p:spPr>
          <a:xfrm>
            <a:off x="3337977" y="5748442"/>
            <a:ext cx="8178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ans" altLang="en-US" sz="1600" dirty="0"/>
              <a:t>*</a:t>
            </a:r>
            <a:r>
              <a:rPr lang="en-US" altLang="zh-Hans" sz="1600" dirty="0"/>
              <a:t>for</a:t>
            </a:r>
            <a:r>
              <a:rPr lang="zh-Hans" altLang="en-US" sz="1600" dirty="0"/>
              <a:t> </a:t>
            </a:r>
            <a:r>
              <a:rPr lang="en-US" altLang="zh-Hans" sz="1600" dirty="0" err="1"/>
              <a:t>pseudorapidity</a:t>
            </a:r>
            <a:r>
              <a:rPr lang="zh-Hans" altLang="en-US" sz="1600" dirty="0"/>
              <a:t> </a:t>
            </a:r>
            <a:r>
              <a:rPr lang="en-US" altLang="zh-Hans" sz="1600" dirty="0"/>
              <a:t>0;</a:t>
            </a:r>
            <a:r>
              <a:rPr lang="zh-Hans" altLang="en-US" sz="1600" dirty="0"/>
              <a:t> </a:t>
            </a:r>
            <a:r>
              <a:rPr lang="en-US" altLang="zh-Hans" sz="1600" u="sng" dirty="0"/>
              <a:t>higher</a:t>
            </a:r>
            <a:r>
              <a:rPr lang="zh-Hans" altLang="en-US" sz="1600" u="sng" dirty="0"/>
              <a:t> </a:t>
            </a:r>
            <a:r>
              <a:rPr lang="en-US" altLang="zh-Hans" sz="1600" u="sng" dirty="0"/>
              <a:t>rapidity</a:t>
            </a:r>
            <a:r>
              <a:rPr lang="zh-Hans" altLang="en-US" sz="1600" u="sng" dirty="0"/>
              <a:t> </a:t>
            </a:r>
            <a:r>
              <a:rPr lang="en-US" altLang="zh-Hans" sz="1600" u="sng" dirty="0"/>
              <a:t>enlarges</a:t>
            </a:r>
            <a:r>
              <a:rPr lang="zh-Hans" altLang="en-US" sz="1600" u="sng" dirty="0"/>
              <a:t> </a:t>
            </a:r>
            <a:r>
              <a:rPr lang="en-US" altLang="zh-Hans" sz="1600" u="sng" dirty="0"/>
              <a:t>the</a:t>
            </a:r>
            <a:r>
              <a:rPr lang="zh-Hans" altLang="en-US" sz="1600" u="sng" dirty="0"/>
              <a:t> </a:t>
            </a:r>
            <a:r>
              <a:rPr lang="en-US" altLang="zh-Hans" sz="1600" u="sng" dirty="0"/>
              <a:t>timing</a:t>
            </a:r>
            <a:r>
              <a:rPr lang="zh-Hans" altLang="en-US" sz="1600" u="sng" dirty="0"/>
              <a:t> </a:t>
            </a:r>
            <a:r>
              <a:rPr lang="en-US" altLang="zh-Hans" sz="1600" u="sng" dirty="0"/>
              <a:t>difference</a:t>
            </a:r>
            <a:r>
              <a:rPr lang="en-US" altLang="zh-Hans" sz="1600" dirty="0"/>
              <a:t>;</a:t>
            </a:r>
            <a:r>
              <a:rPr lang="zh-Hans" altLang="en-US" sz="1600" dirty="0"/>
              <a:t> </a:t>
            </a:r>
            <a:endParaRPr lang="en-US" altLang="zh-Hans" sz="1600" dirty="0"/>
          </a:p>
          <a:p>
            <a:r>
              <a:rPr lang="en-US" altLang="zh-Hans" sz="1600" dirty="0"/>
              <a:t>*SM</a:t>
            </a:r>
            <a:r>
              <a:rPr lang="zh-Hans" altLang="en-US" sz="1600" dirty="0"/>
              <a:t> </a:t>
            </a:r>
            <a:r>
              <a:rPr lang="en-US" altLang="zh-Hans" sz="1600" dirty="0"/>
              <a:t>particles</a:t>
            </a:r>
            <a:r>
              <a:rPr lang="zh-Hans" altLang="en-US" sz="1600" dirty="0"/>
              <a:t> </a:t>
            </a:r>
            <a:r>
              <a:rPr lang="en-US" altLang="zh-Hans" sz="1600" dirty="0"/>
              <a:t>essentially</a:t>
            </a:r>
            <a:r>
              <a:rPr lang="zh-Hans" altLang="en-US" sz="1600" dirty="0"/>
              <a:t> </a:t>
            </a:r>
            <a:r>
              <a:rPr lang="en-US" altLang="zh-Hans" sz="1600" dirty="0"/>
              <a:t>all</a:t>
            </a:r>
            <a:r>
              <a:rPr lang="zh-Hans" altLang="en-US" sz="1600" dirty="0"/>
              <a:t> </a:t>
            </a:r>
            <a:r>
              <a:rPr lang="en-US" altLang="zh-Hans" sz="1600" dirty="0"/>
              <a:t>travel</a:t>
            </a:r>
            <a:r>
              <a:rPr lang="zh-Hans" altLang="en-US" sz="1600" dirty="0"/>
              <a:t> </a:t>
            </a:r>
            <a:r>
              <a:rPr lang="en-US" altLang="zh-Hans" sz="1600" dirty="0"/>
              <a:t>at</a:t>
            </a:r>
            <a:r>
              <a:rPr lang="zh-Hans" altLang="en-US" sz="1600" dirty="0"/>
              <a:t> </a:t>
            </a:r>
            <a:r>
              <a:rPr lang="en-US" altLang="zh-Hans" sz="1600" dirty="0"/>
              <a:t>speed</a:t>
            </a:r>
            <a:r>
              <a:rPr lang="zh-Hans" altLang="en-US" sz="1600" dirty="0"/>
              <a:t> </a:t>
            </a:r>
            <a:r>
              <a:rPr lang="en-US" altLang="zh-Hans" sz="1600" dirty="0"/>
              <a:t>of</a:t>
            </a:r>
            <a:r>
              <a:rPr lang="zh-Hans" altLang="en-US" sz="1600" dirty="0"/>
              <a:t> </a:t>
            </a:r>
            <a:r>
              <a:rPr lang="en-US" altLang="zh-Hans" sz="1600" dirty="0"/>
              <a:t>light;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5E72C2D-E951-AB4B-AE99-11ECD9FEF174}"/>
                  </a:ext>
                </a:extLst>
              </p:cNvPr>
              <p:cNvSpPr txBox="1"/>
              <p:nvPr/>
            </p:nvSpPr>
            <p:spPr>
              <a:xfrm>
                <a:off x="374073" y="3377740"/>
                <a:ext cx="865216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ans" dirty="0"/>
                  <a:t>For</a:t>
                </a:r>
                <a:r>
                  <a:rPr lang="zh-Hans" altLang="en-US" dirty="0"/>
                  <a:t> </a:t>
                </a:r>
                <a:r>
                  <a:rPr lang="en-US" altLang="zh-Hans" dirty="0"/>
                  <a:t>CMS</a:t>
                </a:r>
                <a:r>
                  <a:rPr lang="zh-Hans" altLang="en-US" dirty="0"/>
                  <a:t> </a:t>
                </a:r>
                <a:r>
                  <a:rPr lang="en-US" altLang="zh-Hans" dirty="0"/>
                  <a:t>MTD (1.2</a:t>
                </a:r>
                <a:r>
                  <a:rPr lang="zh-Hans" altLang="en-US" dirty="0"/>
                  <a:t> </a:t>
                </a:r>
                <a:r>
                  <a:rPr lang="en-US" altLang="zh-Hans" dirty="0"/>
                  <a:t>m,</a:t>
                </a:r>
                <a:r>
                  <a:rPr lang="zh-Hans" altLang="en-US" dirty="0"/>
                  <a:t> </a:t>
                </a:r>
                <a:r>
                  <a:rPr lang="en-US" altLang="zh-Hans" dirty="0"/>
                  <a:t>t0=4</a:t>
                </a:r>
                <a:r>
                  <a:rPr lang="zh-Hans" altLang="en-US" dirty="0"/>
                  <a:t> </a:t>
                </a:r>
                <a:r>
                  <a:rPr lang="en-US" altLang="zh-Hans" dirty="0"/>
                  <a:t>nanosecond)</a:t>
                </a:r>
                <a:r>
                  <a:rPr lang="zh-Hans" altLang="en-US" dirty="0"/>
                  <a:t>*</a:t>
                </a:r>
                <a:r>
                  <a:rPr lang="en-US" altLang="zh-Hans" dirty="0"/>
                  <a:t>,</a:t>
                </a:r>
                <a:r>
                  <a:rPr lang="zh-Hans" altLang="en-US" dirty="0"/>
                  <a:t> </a:t>
                </a:r>
                <a:r>
                  <a:rPr lang="en-US" altLang="zh-Hans" dirty="0"/>
                  <a:t>30</a:t>
                </a:r>
                <a:r>
                  <a:rPr lang="zh-Hans" altLang="en-US" dirty="0"/>
                  <a:t> </a:t>
                </a:r>
                <a:r>
                  <a:rPr lang="en-US" altLang="zh-Hans" dirty="0"/>
                  <a:t>picosecond</a:t>
                </a:r>
                <a:r>
                  <a:rPr lang="zh-Hans" altLang="en-US" dirty="0"/>
                  <a:t> </a:t>
                </a:r>
                <a:r>
                  <a:rPr lang="en-US" altLang="zh-Hans" dirty="0"/>
                  <a:t>timing</a:t>
                </a:r>
                <a:r>
                  <a:rPr lang="zh-Hans" altLang="en-US" dirty="0"/>
                  <a:t> </a:t>
                </a:r>
                <a:r>
                  <a:rPr lang="en-US" altLang="zh-Hans" dirty="0"/>
                  <a:t>resolution</a:t>
                </a:r>
                <a:r>
                  <a:rPr lang="zh-Hans" altLang="en-US" dirty="0"/>
                  <a:t> </a:t>
                </a:r>
                <a:r>
                  <a:rPr lang="en-US" altLang="zh-Hans" dirty="0"/>
                  <a:t>indicates</a:t>
                </a:r>
                <a:r>
                  <a:rPr lang="zh-Hans" altLang="en-US" dirty="0"/>
                  <a:t> </a:t>
                </a:r>
                <a:r>
                  <a:rPr lang="en-US" altLang="zh-Hans" u="sng" dirty="0">
                    <a:solidFill>
                      <a:srgbClr val="FF0000"/>
                    </a:solidFill>
                  </a:rPr>
                  <a:t>sensitivity</a:t>
                </a:r>
                <a:r>
                  <a:rPr lang="zh-Hans" altLang="en-US" u="sng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Hans" u="sng" dirty="0">
                    <a:solidFill>
                      <a:srgbClr val="FF0000"/>
                    </a:solidFill>
                  </a:rPr>
                  <a:t>to</a:t>
                </a:r>
                <a:r>
                  <a:rPr lang="zh-Hans" altLang="en-US" u="sng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Hans" u="sng" dirty="0">
                    <a:solidFill>
                      <a:srgbClr val="FF0000"/>
                    </a:solidFill>
                  </a:rPr>
                  <a:t>BSM</a:t>
                </a:r>
                <a:r>
                  <a:rPr lang="zh-Hans" altLang="en-US" u="sng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Hans" u="sng" dirty="0">
                    <a:solidFill>
                      <a:srgbClr val="FF0000"/>
                    </a:solidFill>
                  </a:rPr>
                  <a:t>signal</a:t>
                </a:r>
                <a:r>
                  <a:rPr lang="zh-Hans" altLang="en-US" u="sng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Hans" u="sng" dirty="0">
                    <a:solidFill>
                      <a:srgbClr val="FF0000"/>
                    </a:solidFill>
                  </a:rPr>
                  <a:t>having</a:t>
                </a:r>
                <a:r>
                  <a:rPr lang="zh-Hans" altLang="en-US" u="sng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Hans" u="sng" dirty="0">
                    <a:solidFill>
                      <a:srgbClr val="FF0000"/>
                    </a:solidFill>
                  </a:rPr>
                  <a:t>&gt;1%</a:t>
                </a:r>
                <a:r>
                  <a:rPr lang="zh-Hans" altLang="en-US" u="sng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Hans" u="sng" dirty="0">
                    <a:solidFill>
                      <a:srgbClr val="FF0000"/>
                    </a:solidFill>
                  </a:rPr>
                  <a:t>velocity (boost factor </a:t>
                </a:r>
                <a14:m>
                  <m:oMath xmlns:m="http://schemas.openxmlformats.org/officeDocument/2006/math">
                    <m:r>
                      <a:rPr lang="en-US" altLang="zh-Hans" b="0" i="1" u="sng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Hans" b="0" i="1" u="sng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&lt;7</m:t>
                    </m:r>
                  </m:oMath>
                </a14:m>
                <a:r>
                  <a:rPr lang="en-US" altLang="zh-Hans" u="sng" dirty="0">
                    <a:solidFill>
                      <a:srgbClr val="FF0000"/>
                    </a:solidFill>
                  </a:rPr>
                  <a:t>) /path</a:t>
                </a:r>
                <a:r>
                  <a:rPr lang="zh-Hans" altLang="en-US" u="sng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Hans" u="sng" dirty="0">
                    <a:solidFill>
                      <a:srgbClr val="FF0000"/>
                    </a:solidFill>
                  </a:rPr>
                  <a:t>difference</a:t>
                </a:r>
                <a:r>
                  <a:rPr lang="zh-Hans" altLang="en-US" u="sng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Hans" dirty="0" err="1"/>
                  <a:t>w.r.t</a:t>
                </a:r>
                <a:r>
                  <a:rPr lang="en-US" altLang="zh-Hans" dirty="0"/>
                  <a:t>.</a:t>
                </a:r>
                <a:r>
                  <a:rPr lang="zh-Hans" altLang="en-US" dirty="0"/>
                  <a:t> </a:t>
                </a:r>
                <a:r>
                  <a:rPr lang="en-US" altLang="zh-Hans" dirty="0"/>
                  <a:t>SM</a:t>
                </a:r>
                <a:r>
                  <a:rPr lang="zh-Hans" altLang="en-US" dirty="0"/>
                  <a:t> </a:t>
                </a:r>
                <a:r>
                  <a:rPr lang="en-US" altLang="zh-Hans" dirty="0"/>
                  <a:t>particles!</a:t>
                </a:r>
                <a:r>
                  <a:rPr lang="zh-Hans" altLang="en-US" dirty="0"/>
                  <a:t> </a:t>
                </a:r>
                <a:endParaRPr lang="en-US" altLang="zh-Hans" dirty="0"/>
              </a:p>
              <a:p>
                <a:endParaRPr lang="en-US" dirty="0"/>
              </a:p>
              <a:p>
                <a:r>
                  <a:rPr lang="en-US" altLang="zh-Hans" dirty="0"/>
                  <a:t>LLP</a:t>
                </a:r>
                <a:r>
                  <a:rPr lang="zh-Hans" altLang="en-US" dirty="0"/>
                  <a:t> </a:t>
                </a:r>
                <a:r>
                  <a:rPr lang="en-US" altLang="zh-Hans" dirty="0"/>
                  <a:t>(with</a:t>
                </a:r>
                <a:r>
                  <a:rPr lang="zh-Hans" altLang="en-US" dirty="0"/>
                  <a:t> </a:t>
                </a:r>
                <a:r>
                  <a:rPr lang="en-US" altLang="zh-Hans" dirty="0"/>
                  <a:t>mass</a:t>
                </a:r>
                <a:r>
                  <a:rPr lang="zh-Hans" altLang="en-US" dirty="0"/>
                  <a:t> </a:t>
                </a:r>
                <a:r>
                  <a:rPr lang="en-US" altLang="zh-Hans" dirty="0"/>
                  <a:t>&gt;</a:t>
                </a:r>
                <a:r>
                  <a:rPr lang="zh-Hans" altLang="en-US" dirty="0"/>
                  <a:t> </a:t>
                </a:r>
                <a:r>
                  <a:rPr lang="en-US" altLang="zh-Hans" dirty="0"/>
                  <a:t>10s</a:t>
                </a:r>
                <a:r>
                  <a:rPr lang="zh-Hans" altLang="en-US" dirty="0"/>
                  <a:t> </a:t>
                </a:r>
                <a:r>
                  <a:rPr lang="en-US" altLang="zh-Hans" dirty="0"/>
                  <a:t>of</a:t>
                </a:r>
                <a:r>
                  <a:rPr lang="zh-Hans" altLang="en-US" dirty="0"/>
                  <a:t> </a:t>
                </a:r>
                <a:r>
                  <a:rPr lang="en-US" altLang="zh-Hans" dirty="0"/>
                  <a:t>GeV)</a:t>
                </a:r>
                <a:r>
                  <a:rPr lang="zh-Hans" altLang="en-US" dirty="0"/>
                  <a:t> </a:t>
                </a:r>
                <a:r>
                  <a:rPr lang="en-US" altLang="zh-Hans" dirty="0"/>
                  <a:t>typically</a:t>
                </a:r>
                <a:r>
                  <a:rPr lang="zh-Hans" altLang="en-US" dirty="0"/>
                  <a:t> </a:t>
                </a:r>
                <a:r>
                  <a:rPr lang="en-US" altLang="zh-Hans" dirty="0"/>
                  <a:t>all</a:t>
                </a:r>
                <a:r>
                  <a:rPr lang="zh-Hans" altLang="en-US" dirty="0"/>
                  <a:t> </a:t>
                </a:r>
                <a:r>
                  <a:rPr lang="en-US" altLang="zh-Hans" dirty="0"/>
                  <a:t>have</a:t>
                </a:r>
                <a:r>
                  <a:rPr lang="zh-Hans" altLang="en-US" dirty="0"/>
                  <a:t> </a:t>
                </a:r>
                <a:r>
                  <a:rPr lang="en-US" altLang="zh-Hans" dirty="0"/>
                  <a:t>much</a:t>
                </a:r>
                <a:r>
                  <a:rPr lang="zh-Hans" altLang="en-US" dirty="0"/>
                  <a:t> </a:t>
                </a:r>
                <a:r>
                  <a:rPr lang="en-US" altLang="zh-Hans" dirty="0"/>
                  <a:t>slower</a:t>
                </a:r>
                <a:r>
                  <a:rPr lang="zh-Hans" altLang="en-US" dirty="0"/>
                  <a:t> </a:t>
                </a:r>
                <a:r>
                  <a:rPr lang="en-US" altLang="zh-Hans" dirty="0"/>
                  <a:t>motion!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5E72C2D-E951-AB4B-AE99-11ECD9FEF1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73" y="3377740"/>
                <a:ext cx="8652163" cy="2308324"/>
              </a:xfrm>
              <a:prstGeom prst="rect">
                <a:avLst/>
              </a:prstGeom>
              <a:blipFill>
                <a:blip r:embed="rId3"/>
                <a:stretch>
                  <a:fillRect l="-1056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FC851F21-FB90-1949-9362-FB99996F6F8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599" y="679629"/>
            <a:ext cx="3302625" cy="9615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C0304F9-BA61-274D-8EA2-56165A226847}"/>
              </a:ext>
            </a:extLst>
          </p:cNvPr>
          <p:cNvSpPr/>
          <p:nvPr/>
        </p:nvSpPr>
        <p:spPr>
          <a:xfrm>
            <a:off x="2194560" y="2069030"/>
            <a:ext cx="1682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ans" sz="2000" dirty="0"/>
              <a:t>SM</a:t>
            </a:r>
            <a:r>
              <a:rPr lang="zh-Hans" altLang="en-US" sz="2000" dirty="0"/>
              <a:t> </a:t>
            </a:r>
            <a:r>
              <a:rPr lang="en-US" altLang="zh-Hans" sz="2000" dirty="0"/>
              <a:t>reference particles</a:t>
            </a:r>
            <a:r>
              <a:rPr lang="zh-Hans" altLang="en-US" sz="2000" dirty="0"/>
              <a:t> </a:t>
            </a:r>
            <a:r>
              <a:rPr lang="en-US" altLang="zh-Hans" sz="2000" dirty="0"/>
              <a:t>arrival</a:t>
            </a:r>
            <a:r>
              <a:rPr lang="zh-Hans" altLang="en-US" sz="2000" dirty="0"/>
              <a:t> </a:t>
            </a:r>
            <a:r>
              <a:rPr lang="en-US" altLang="zh-Hans" sz="2000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104865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059CD8-E2D4-1A4E-A07D-F9ACD0208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ans" dirty="0"/>
              <a:t>LLPs</a:t>
            </a:r>
            <a:r>
              <a:rPr lang="zh-Hans" altLang="en-US" dirty="0"/>
              <a:t> </a:t>
            </a:r>
            <a:r>
              <a:rPr lang="en-US" altLang="zh-Hans" dirty="0"/>
              <a:t>arrive</a:t>
            </a:r>
            <a:r>
              <a:rPr lang="zh-Hans" altLang="en-US" dirty="0"/>
              <a:t> </a:t>
            </a:r>
            <a:r>
              <a:rPr lang="en-US" altLang="zh-Hans" dirty="0"/>
              <a:t>(very) late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EA439-2A20-384F-80A9-563B87091E5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7/23/18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FB9D29-3C1B-494C-8376-4FF3005267F0}"/>
              </a:ext>
            </a:extLst>
          </p:cNvPr>
          <p:cNvSpPr txBox="1"/>
          <p:nvPr/>
        </p:nvSpPr>
        <p:spPr>
          <a:xfrm>
            <a:off x="228598" y="3616688"/>
            <a:ext cx="80669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ans" dirty="0"/>
              <a:t>Signals: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Hans" dirty="0">
                <a:solidFill>
                  <a:srgbClr val="FF0000"/>
                </a:solidFill>
              </a:rPr>
              <a:t>Red:</a:t>
            </a:r>
            <a:r>
              <a:rPr lang="zh-Hans" altLang="en-US" dirty="0">
                <a:solidFill>
                  <a:srgbClr val="FF0000"/>
                </a:solidFill>
              </a:rPr>
              <a:t> </a:t>
            </a:r>
            <a:r>
              <a:rPr lang="en-US" altLang="zh-Hans" dirty="0">
                <a:solidFill>
                  <a:srgbClr val="FF0000"/>
                </a:solidFill>
              </a:rPr>
              <a:t>Higgs</a:t>
            </a:r>
            <a:r>
              <a:rPr lang="zh-Hans" altLang="en-US" dirty="0">
                <a:solidFill>
                  <a:srgbClr val="FF0000"/>
                </a:solidFill>
              </a:rPr>
              <a:t> </a:t>
            </a:r>
            <a:r>
              <a:rPr lang="en-US" altLang="zh-Hans" dirty="0">
                <a:solidFill>
                  <a:srgbClr val="FF0000"/>
                </a:solidFill>
              </a:rPr>
              <a:t>decaying</a:t>
            </a:r>
            <a:r>
              <a:rPr lang="zh-Hans" altLang="en-US" dirty="0">
                <a:solidFill>
                  <a:srgbClr val="FF0000"/>
                </a:solidFill>
              </a:rPr>
              <a:t> </a:t>
            </a:r>
            <a:r>
              <a:rPr lang="en-US" altLang="zh-Hans" dirty="0">
                <a:solidFill>
                  <a:srgbClr val="FF0000"/>
                </a:solidFill>
              </a:rPr>
              <a:t>into</a:t>
            </a:r>
            <a:r>
              <a:rPr lang="zh-Hans" altLang="en-US" dirty="0">
                <a:solidFill>
                  <a:srgbClr val="FF0000"/>
                </a:solidFill>
              </a:rPr>
              <a:t> </a:t>
            </a:r>
            <a:r>
              <a:rPr lang="en-US" altLang="zh-Hans" dirty="0">
                <a:solidFill>
                  <a:srgbClr val="FF0000"/>
                </a:solidFill>
              </a:rPr>
              <a:t>glueballs</a:t>
            </a:r>
            <a:r>
              <a:rPr lang="zh-Hans" altLang="en-US" dirty="0">
                <a:solidFill>
                  <a:srgbClr val="FF0000"/>
                </a:solidFill>
              </a:rPr>
              <a:t> </a:t>
            </a:r>
            <a:r>
              <a:rPr lang="en-US" altLang="zh-Hans" dirty="0">
                <a:solidFill>
                  <a:srgbClr val="FF0000"/>
                </a:solidFill>
              </a:rPr>
              <a:t>(neutral</a:t>
            </a:r>
            <a:r>
              <a:rPr lang="zh-Hans" altLang="en-US" dirty="0">
                <a:solidFill>
                  <a:srgbClr val="FF0000"/>
                </a:solidFill>
              </a:rPr>
              <a:t> </a:t>
            </a:r>
            <a:r>
              <a:rPr lang="en-US" altLang="zh-Hans" dirty="0">
                <a:solidFill>
                  <a:srgbClr val="FF0000"/>
                </a:solidFill>
              </a:rPr>
              <a:t>naturalness)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Han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Blue:</a:t>
            </a:r>
            <a:r>
              <a:rPr lang="zh-Hans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Han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non-resonantly pair produced Higgsinos</a:t>
            </a:r>
          </a:p>
          <a:p>
            <a:r>
              <a:rPr lang="en-US" altLang="zh-Hans" dirty="0"/>
              <a:t>Backgrounds: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Hans" dirty="0">
                <a:solidFill>
                  <a:schemeClr val="bg2">
                    <a:lumMod val="50000"/>
                  </a:schemeClr>
                </a:solidFill>
              </a:rPr>
              <a:t>Gray</a:t>
            </a:r>
            <a:r>
              <a:rPr lang="zh-Hans" alt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zh-Hans" dirty="0">
                <a:solidFill>
                  <a:schemeClr val="bg2">
                    <a:lumMod val="50000"/>
                  </a:schemeClr>
                </a:solidFill>
              </a:rPr>
              <a:t>(Dashed):</a:t>
            </a:r>
            <a:r>
              <a:rPr lang="zh-Hans" alt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zh-Hans" dirty="0">
                <a:solidFill>
                  <a:schemeClr val="bg2">
                    <a:lumMod val="50000"/>
                  </a:schemeClr>
                </a:solidFill>
              </a:rPr>
              <a:t>Pile-up</a:t>
            </a:r>
            <a:r>
              <a:rPr lang="zh-Hans" alt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zh-Hans" dirty="0">
                <a:solidFill>
                  <a:schemeClr val="bg2">
                    <a:lumMod val="50000"/>
                  </a:schemeClr>
                </a:solidFill>
              </a:rPr>
              <a:t>with</a:t>
            </a:r>
            <a:r>
              <a:rPr lang="zh-Hans" alt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zh-Hans" dirty="0">
                <a:solidFill>
                  <a:schemeClr val="bg2">
                    <a:lumMod val="50000"/>
                  </a:schemeClr>
                </a:solidFill>
              </a:rPr>
              <a:t>natural</a:t>
            </a:r>
            <a:r>
              <a:rPr lang="zh-Hans" alt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zh-Hans" dirty="0">
                <a:solidFill>
                  <a:schemeClr val="bg2">
                    <a:lumMod val="50000"/>
                  </a:schemeClr>
                </a:solidFill>
              </a:rPr>
              <a:t>spread</a:t>
            </a:r>
            <a:r>
              <a:rPr lang="zh-Hans" alt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zh-Hans" dirty="0">
                <a:solidFill>
                  <a:schemeClr val="bg2">
                    <a:lumMod val="50000"/>
                  </a:schemeClr>
                </a:solidFill>
              </a:rPr>
              <a:t>of</a:t>
            </a:r>
            <a:r>
              <a:rPr lang="zh-Hans" alt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zh-Hans" dirty="0">
                <a:solidFill>
                  <a:schemeClr val="bg2">
                    <a:lumMod val="50000"/>
                  </a:schemeClr>
                </a:solidFill>
              </a:rPr>
              <a:t>190</a:t>
            </a:r>
            <a:r>
              <a:rPr lang="zh-Hans" alt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zh-Hans" dirty="0" err="1">
                <a:solidFill>
                  <a:schemeClr val="bg2">
                    <a:lumMod val="50000"/>
                  </a:schemeClr>
                </a:solidFill>
              </a:rPr>
              <a:t>ps</a:t>
            </a:r>
            <a:r>
              <a:rPr lang="zh-Hans" alt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zh-Hans" dirty="0">
                <a:solidFill>
                  <a:schemeClr val="bg2">
                    <a:lumMod val="50000"/>
                  </a:schemeClr>
                </a:solidFill>
              </a:rPr>
              <a:t>(beam</a:t>
            </a:r>
            <a:r>
              <a:rPr lang="zh-Hans" alt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zh-Hans" dirty="0">
                <a:solidFill>
                  <a:schemeClr val="bg2">
                    <a:lumMod val="50000"/>
                  </a:schemeClr>
                </a:solidFill>
              </a:rPr>
              <a:t>property)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Hans" dirty="0">
                <a:solidFill>
                  <a:schemeClr val="bg2">
                    <a:lumMod val="50000"/>
                  </a:schemeClr>
                </a:solidFill>
              </a:rPr>
              <a:t>Gray</a:t>
            </a:r>
            <a:r>
              <a:rPr lang="zh-Hans" alt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zh-Hans" dirty="0">
                <a:solidFill>
                  <a:schemeClr val="bg2">
                    <a:lumMod val="50000"/>
                  </a:schemeClr>
                </a:solidFill>
              </a:rPr>
              <a:t>(Solid):</a:t>
            </a:r>
            <a:r>
              <a:rPr lang="zh-Hans" alt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zh-Hans" dirty="0">
                <a:solidFill>
                  <a:schemeClr val="bg2">
                    <a:lumMod val="50000"/>
                  </a:schemeClr>
                </a:solidFill>
              </a:rPr>
              <a:t>Hard</a:t>
            </a:r>
            <a:r>
              <a:rPr lang="zh-Hans" alt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zh-Hans" dirty="0">
                <a:solidFill>
                  <a:schemeClr val="bg2">
                    <a:lumMod val="50000"/>
                  </a:schemeClr>
                </a:solidFill>
              </a:rPr>
              <a:t>collision</a:t>
            </a:r>
            <a:r>
              <a:rPr lang="zh-Hans" alt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zh-Hans" dirty="0">
                <a:solidFill>
                  <a:schemeClr val="bg2">
                    <a:lumMod val="50000"/>
                  </a:schemeClr>
                </a:solidFill>
              </a:rPr>
              <a:t>spread</a:t>
            </a:r>
            <a:r>
              <a:rPr lang="zh-Hans" alt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zh-Hans" dirty="0">
                <a:solidFill>
                  <a:schemeClr val="bg2">
                    <a:lumMod val="50000"/>
                  </a:schemeClr>
                </a:solidFill>
              </a:rPr>
              <a:t>due</a:t>
            </a:r>
            <a:r>
              <a:rPr lang="zh-Hans" alt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zh-Hans" dirty="0">
                <a:solidFill>
                  <a:schemeClr val="bg2">
                    <a:lumMod val="50000"/>
                  </a:schemeClr>
                </a:solidFill>
              </a:rPr>
              <a:t>to</a:t>
            </a:r>
            <a:r>
              <a:rPr lang="zh-Hans" alt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zh-Hans" dirty="0">
                <a:solidFill>
                  <a:schemeClr val="bg2">
                    <a:lumMod val="50000"/>
                  </a:schemeClr>
                </a:solidFill>
              </a:rPr>
              <a:t>uncertainties</a:t>
            </a:r>
            <a:r>
              <a:rPr lang="zh-Hans" alt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zh-Hans" dirty="0">
                <a:solidFill>
                  <a:schemeClr val="bg2">
                    <a:lumMod val="50000"/>
                  </a:schemeClr>
                </a:solidFill>
              </a:rPr>
              <a:t>in</a:t>
            </a:r>
            <a:r>
              <a:rPr lang="zh-Hans" alt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zh-Hans" dirty="0">
                <a:solidFill>
                  <a:schemeClr val="bg2">
                    <a:lumMod val="50000"/>
                  </a:schemeClr>
                </a:solidFill>
              </a:rPr>
              <a:t>timing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2E7FDD-2F0C-D44D-A1B6-BC9AB85483F6}"/>
              </a:ext>
            </a:extLst>
          </p:cNvPr>
          <p:cNvSpPr txBox="1"/>
          <p:nvPr/>
        </p:nvSpPr>
        <p:spPr>
          <a:xfrm>
            <a:off x="228600" y="1863436"/>
            <a:ext cx="32350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ans" sz="1600" dirty="0"/>
              <a:t>We</a:t>
            </a:r>
            <a:r>
              <a:rPr lang="zh-Hans" altLang="en-US" sz="1600" dirty="0"/>
              <a:t> </a:t>
            </a:r>
            <a:r>
              <a:rPr lang="en-US" altLang="zh-Hans" sz="1600" dirty="0"/>
              <a:t>also</a:t>
            </a:r>
            <a:r>
              <a:rPr lang="zh-Hans" altLang="en-US" sz="1600" dirty="0"/>
              <a:t> </a:t>
            </a:r>
            <a:r>
              <a:rPr lang="en-US" altLang="zh-Hans" sz="1600" dirty="0"/>
              <a:t>consider</a:t>
            </a:r>
            <a:r>
              <a:rPr lang="zh-Hans" altLang="en-US" sz="1600" dirty="0"/>
              <a:t> </a:t>
            </a:r>
            <a:r>
              <a:rPr lang="en-US" altLang="zh-Hans" sz="1600" dirty="0"/>
              <a:t>a</a:t>
            </a:r>
            <a:r>
              <a:rPr lang="zh-Hans" altLang="en-US" sz="1600" dirty="0"/>
              <a:t> </a:t>
            </a:r>
            <a:r>
              <a:rPr lang="en-US" altLang="zh-Hans" sz="1600" dirty="0"/>
              <a:t>possible</a:t>
            </a:r>
            <a:r>
              <a:rPr lang="zh-Hans" altLang="en-US" sz="1600" dirty="0"/>
              <a:t> </a:t>
            </a:r>
            <a:r>
              <a:rPr lang="en-US" altLang="zh-Hans" sz="1600" dirty="0"/>
              <a:t>timing</a:t>
            </a:r>
            <a:r>
              <a:rPr lang="zh-Hans" altLang="en-US" sz="1600" dirty="0"/>
              <a:t> </a:t>
            </a:r>
            <a:r>
              <a:rPr lang="en-US" altLang="zh-Hans" sz="1600" dirty="0"/>
              <a:t>layer</a:t>
            </a:r>
            <a:r>
              <a:rPr lang="zh-Hans" altLang="en-US" sz="1600" dirty="0"/>
              <a:t> </a:t>
            </a:r>
            <a:r>
              <a:rPr lang="en-US" altLang="zh-Hans" sz="1600" dirty="0"/>
              <a:t>outside</a:t>
            </a:r>
            <a:r>
              <a:rPr lang="zh-Hans" altLang="en-US" sz="1600" dirty="0"/>
              <a:t> </a:t>
            </a:r>
            <a:r>
              <a:rPr lang="en-US" altLang="zh-Hans" sz="1600" dirty="0"/>
              <a:t>Muon</a:t>
            </a:r>
            <a:r>
              <a:rPr lang="zh-Hans" altLang="en-US" sz="1600" dirty="0"/>
              <a:t> </a:t>
            </a:r>
            <a:r>
              <a:rPr lang="en-US" altLang="zh-Hans" sz="1600" dirty="0"/>
              <a:t>spectrometer,</a:t>
            </a:r>
            <a:r>
              <a:rPr lang="zh-Hans" altLang="en-US" sz="1600" dirty="0"/>
              <a:t> </a:t>
            </a:r>
            <a:r>
              <a:rPr lang="en-US" altLang="zh-Hans" sz="1600" dirty="0"/>
              <a:t>making</a:t>
            </a:r>
            <a:r>
              <a:rPr lang="zh-Hans" altLang="en-US" sz="1600" dirty="0"/>
              <a:t> </a:t>
            </a:r>
            <a:r>
              <a:rPr lang="en-US" altLang="zh-Hans" sz="1600" dirty="0"/>
              <a:t>use</a:t>
            </a:r>
            <a:r>
              <a:rPr lang="zh-Hans" altLang="en-US" sz="1600" dirty="0"/>
              <a:t> </a:t>
            </a:r>
            <a:r>
              <a:rPr lang="en-US" altLang="zh-Hans" sz="1600" dirty="0"/>
              <a:t>of</a:t>
            </a:r>
            <a:r>
              <a:rPr lang="zh-Hans" altLang="en-US" sz="1600" dirty="0"/>
              <a:t> </a:t>
            </a:r>
            <a:r>
              <a:rPr lang="en-US" altLang="zh-Hans" sz="1600" dirty="0"/>
              <a:t>the</a:t>
            </a:r>
            <a:r>
              <a:rPr lang="zh-Hans" altLang="en-US" sz="1600" dirty="0"/>
              <a:t> </a:t>
            </a:r>
            <a:r>
              <a:rPr lang="en-US" altLang="zh-Hans" sz="1600" dirty="0"/>
              <a:t>large</a:t>
            </a:r>
            <a:r>
              <a:rPr lang="zh-Hans" altLang="en-US" sz="1600" dirty="0"/>
              <a:t> </a:t>
            </a:r>
            <a:r>
              <a:rPr lang="en-US" altLang="zh-Hans" sz="1600" dirty="0"/>
              <a:t>LHC</a:t>
            </a:r>
            <a:r>
              <a:rPr lang="zh-Hans" altLang="en-US" sz="1600" dirty="0"/>
              <a:t> </a:t>
            </a:r>
            <a:r>
              <a:rPr lang="en-US" altLang="zh-Hans" sz="1600" dirty="0"/>
              <a:t>detector</a:t>
            </a:r>
            <a:r>
              <a:rPr lang="zh-Hans" altLang="en-US" sz="1600" dirty="0"/>
              <a:t> </a:t>
            </a:r>
            <a:r>
              <a:rPr lang="en-US" altLang="zh-Hans" sz="1600" dirty="0"/>
              <a:t>volume.</a:t>
            </a:r>
            <a:endParaRPr lang="en-US" sz="16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95710-3737-9347-A24D-DF1A325BFA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Zhen Liu                      Higgs Exotic Decays                 Higgs Hunting 2018</a:t>
            </a:r>
            <a:endParaRPr lang="en-US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B42F29D-9C2B-7544-938B-6AE154E99C4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599" y="679629"/>
            <a:ext cx="3302625" cy="9615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51920A-D886-B844-8CF8-BE764BBB599E}"/>
              </a:ext>
            </a:extLst>
          </p:cNvPr>
          <p:cNvSpPr txBox="1"/>
          <p:nvPr/>
        </p:nvSpPr>
        <p:spPr>
          <a:xfrm>
            <a:off x="4444216" y="317384"/>
            <a:ext cx="2389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ctau</a:t>
            </a:r>
            <a:r>
              <a:rPr lang="en-US" sz="1400" dirty="0"/>
              <a:t> =10 m</a:t>
            </a:r>
          </a:p>
          <a:p>
            <a:r>
              <a:rPr lang="en-US" sz="1400" dirty="0"/>
              <a:t>[Lt1,Lt2]=[0.2,1.2]m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43436E-A78E-4FDF-B12E-70648C708F6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20782" y="90798"/>
            <a:ext cx="5523218" cy="371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4098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02C4CEB-5851-4B7D-A770-5CEBF8C0E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406" y="2114429"/>
            <a:ext cx="5977964" cy="410726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0059CD8-E2D4-1A4E-A07D-F9ACD0208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 comers will be spotted easily: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EA439-2A20-384F-80A9-563B87091E5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7/23/18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763BAA-E998-3047-92C7-4D7F0EF1DA2D}"/>
              </a:ext>
            </a:extLst>
          </p:cNvPr>
          <p:cNvSpPr txBox="1"/>
          <p:nvPr/>
        </p:nvSpPr>
        <p:spPr>
          <a:xfrm>
            <a:off x="5569527" y="6402216"/>
            <a:ext cx="3574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13 </a:t>
            </a:r>
            <a:r>
              <a:rPr lang="en-US" sz="1200" dirty="0" err="1"/>
              <a:t>TeV</a:t>
            </a:r>
            <a:r>
              <a:rPr lang="en-US" sz="1200" dirty="0"/>
              <a:t> MS search projection (</a:t>
            </a:r>
            <a:r>
              <a:rPr lang="en-US" sz="1200" dirty="0" err="1"/>
              <a:t>w.o</a:t>
            </a:r>
            <a:r>
              <a:rPr lang="en-US" sz="1200" dirty="0"/>
              <a:t>. timing), C. </a:t>
            </a:r>
            <a:r>
              <a:rPr lang="en-US" sz="1200" dirty="0" err="1"/>
              <a:t>Coccaro</a:t>
            </a:r>
            <a:r>
              <a:rPr lang="en-US" sz="1200" dirty="0"/>
              <a:t>, D. Curtin, H. </a:t>
            </a:r>
            <a:r>
              <a:rPr lang="en-US" sz="1200" dirty="0" err="1"/>
              <a:t>Lubatti</a:t>
            </a:r>
            <a:r>
              <a:rPr lang="en-US" sz="1200" dirty="0"/>
              <a:t>, H. Russell, J. Shelton </a:t>
            </a:r>
            <a:r>
              <a:rPr lang="en-US" sz="1200" b="1" dirty="0">
                <a:hlinkClick r:id="rId3"/>
              </a:rPr>
              <a:t>1605.02742</a:t>
            </a:r>
            <a:endParaRPr lang="en-US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D24674-B419-654C-A3F3-9CA0667946CC}"/>
              </a:ext>
            </a:extLst>
          </p:cNvPr>
          <p:cNvSpPr txBox="1"/>
          <p:nvPr/>
        </p:nvSpPr>
        <p:spPr>
          <a:xfrm>
            <a:off x="6095062" y="1463668"/>
            <a:ext cx="318748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ATLAS MS LLP search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(without timing)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1F2143-E0D0-4EEB-986A-C73BAC471EE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864200"/>
            <a:ext cx="6095062" cy="11645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C972B9E-8BA6-4490-BFD3-1B8284714D16}"/>
                  </a:ext>
                </a:extLst>
              </p:cNvPr>
              <p:cNvSpPr txBox="1"/>
              <p:nvPr/>
            </p:nvSpPr>
            <p:spPr>
              <a:xfrm>
                <a:off x="6095062" y="1118007"/>
                <a:ext cx="31874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</a:rPr>
                  <a:t>CMS MTD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  <m:r>
                      <a:rPr lang="en-US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&lt;3.0</m:t>
                    </m:r>
                  </m:oMath>
                </a14:m>
                <a:endParaRPr lang="en-US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C972B9E-8BA6-4490-BFD3-1B8284714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062" y="1118007"/>
                <a:ext cx="3187483" cy="461665"/>
              </a:xfrm>
              <a:prstGeom prst="rect">
                <a:avLst/>
              </a:prstGeom>
              <a:blipFill>
                <a:blip r:embed="rId6"/>
                <a:stretch>
                  <a:fillRect l="-305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A2BAFD74-2CDA-5544-9F34-91D8AB3A0366}"/>
              </a:ext>
            </a:extLst>
          </p:cNvPr>
          <p:cNvSpPr txBox="1"/>
          <p:nvPr/>
        </p:nvSpPr>
        <p:spPr>
          <a:xfrm>
            <a:off x="0" y="1984951"/>
            <a:ext cx="335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MTD: &gt;0.8 ns timing cut (&lt;25 ns always there)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MS: 0.2 ns or 1 ns timing cut (30 </a:t>
            </a:r>
            <a:r>
              <a:rPr lang="en-US" sz="2000" dirty="0" err="1"/>
              <a:t>ps</a:t>
            </a:r>
            <a:r>
              <a:rPr lang="en-US" sz="2000" dirty="0"/>
              <a:t> or 0.2 ns resolution sufficient)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10 GeV benchmark point sensitive to the timing cut, as they are more boosted and having less time delay.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693D44-2A89-4CB8-A330-F0BD6796ECE5}"/>
              </a:ext>
            </a:extLst>
          </p:cNvPr>
          <p:cNvSpPr txBox="1"/>
          <p:nvPr/>
        </p:nvSpPr>
        <p:spPr>
          <a:xfrm>
            <a:off x="1536917" y="6553745"/>
            <a:ext cx="4558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Jia Liu, </a:t>
            </a:r>
            <a:r>
              <a:rPr lang="en-US" sz="1800" dirty="0">
                <a:solidFill>
                  <a:srgbClr val="FF0000"/>
                </a:solidFill>
              </a:rPr>
              <a:t>ZL</a:t>
            </a:r>
            <a:r>
              <a:rPr lang="en-US" sz="1800" dirty="0"/>
              <a:t>, L.-T. Wang, </a:t>
            </a:r>
            <a:r>
              <a:rPr lang="en-US" sz="1800" b="1" dirty="0">
                <a:hlinkClick r:id="rId7"/>
              </a:rPr>
              <a:t>1805.05957</a:t>
            </a:r>
            <a:endParaRPr lang="en-US" sz="1800" dirty="0"/>
          </a:p>
        </p:txBody>
      </p:sp>
      <p:sp>
        <p:nvSpPr>
          <p:cNvPr id="18" name="Down Arrow 28">
            <a:extLst>
              <a:ext uri="{FF2B5EF4-FFF2-40B4-BE49-F238E27FC236}">
                <a16:creationId xmlns:a16="http://schemas.microsoft.com/office/drawing/2014/main" id="{57423619-F0CE-41DC-8557-EEA460323CA0}"/>
              </a:ext>
            </a:extLst>
          </p:cNvPr>
          <p:cNvSpPr/>
          <p:nvPr/>
        </p:nvSpPr>
        <p:spPr>
          <a:xfrm>
            <a:off x="5345246" y="4009919"/>
            <a:ext cx="178702" cy="736490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Down Arrow 28">
            <a:extLst>
              <a:ext uri="{FF2B5EF4-FFF2-40B4-BE49-F238E27FC236}">
                <a16:creationId xmlns:a16="http://schemas.microsoft.com/office/drawing/2014/main" id="{F5AEFA08-88C5-45A4-A45F-23F8261CD53D}"/>
              </a:ext>
            </a:extLst>
          </p:cNvPr>
          <p:cNvSpPr/>
          <p:nvPr/>
        </p:nvSpPr>
        <p:spPr>
          <a:xfrm>
            <a:off x="6550886" y="3081099"/>
            <a:ext cx="178702" cy="736490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Down Arrow 28">
            <a:extLst>
              <a:ext uri="{FF2B5EF4-FFF2-40B4-BE49-F238E27FC236}">
                <a16:creationId xmlns:a16="http://schemas.microsoft.com/office/drawing/2014/main" id="{02A9086C-F03A-43EA-8F7C-21DB3A6FBD88}"/>
              </a:ext>
            </a:extLst>
          </p:cNvPr>
          <p:cNvSpPr/>
          <p:nvPr/>
        </p:nvSpPr>
        <p:spPr>
          <a:xfrm rot="17940262">
            <a:off x="6877510" y="2408287"/>
            <a:ext cx="176459" cy="918533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2142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28982C-20A2-4F50-973B-7287A8B0D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335" y="2042233"/>
            <a:ext cx="5964665" cy="410545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0059CD8-E2D4-1A4E-A07D-F9ACD0208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 comers will be spotted easily: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EA439-2A20-384F-80A9-563B87091E5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7/23/18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763BAA-E998-3047-92C7-4D7F0EF1DA2D}"/>
              </a:ext>
            </a:extLst>
          </p:cNvPr>
          <p:cNvSpPr txBox="1"/>
          <p:nvPr/>
        </p:nvSpPr>
        <p:spPr>
          <a:xfrm>
            <a:off x="5569527" y="6402216"/>
            <a:ext cx="3574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13 </a:t>
            </a:r>
            <a:r>
              <a:rPr lang="en-US" sz="1200" dirty="0" err="1"/>
              <a:t>TeV</a:t>
            </a:r>
            <a:r>
              <a:rPr lang="en-US" sz="1200" dirty="0"/>
              <a:t> MS search projection (</a:t>
            </a:r>
            <a:r>
              <a:rPr lang="en-US" sz="1200" dirty="0" err="1"/>
              <a:t>w.o</a:t>
            </a:r>
            <a:r>
              <a:rPr lang="en-US" sz="1200" dirty="0"/>
              <a:t>. timing), C. </a:t>
            </a:r>
            <a:r>
              <a:rPr lang="en-US" sz="1200" dirty="0" err="1"/>
              <a:t>Coccaro</a:t>
            </a:r>
            <a:r>
              <a:rPr lang="en-US" sz="1200" dirty="0"/>
              <a:t>, D. Curtin, H. </a:t>
            </a:r>
            <a:r>
              <a:rPr lang="en-US" sz="1200" dirty="0" err="1"/>
              <a:t>Lubatti</a:t>
            </a:r>
            <a:r>
              <a:rPr lang="en-US" sz="1200" dirty="0"/>
              <a:t>, H. Russell, J. Shelton </a:t>
            </a:r>
            <a:r>
              <a:rPr lang="en-US" sz="1200" b="1" dirty="0">
                <a:hlinkClick r:id="rId3"/>
              </a:rPr>
              <a:t>1605.02742</a:t>
            </a:r>
            <a:endParaRPr lang="en-US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BAFD74-2CDA-5544-9F34-91D8AB3A0366}"/>
              </a:ext>
            </a:extLst>
          </p:cNvPr>
          <p:cNvSpPr txBox="1"/>
          <p:nvPr/>
        </p:nvSpPr>
        <p:spPr>
          <a:xfrm>
            <a:off x="228600" y="2502095"/>
            <a:ext cx="335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MTD: &gt;0.8 ns timing cut (&lt;25 ns always there)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MS: 0.2 ns or 1 ns timing cut (30 </a:t>
            </a:r>
            <a:r>
              <a:rPr lang="en-US" sz="2000" dirty="0" err="1"/>
              <a:t>ps</a:t>
            </a:r>
            <a:r>
              <a:rPr lang="en-US" sz="2000" dirty="0"/>
              <a:t> or 0.2 ns resolution sufficient)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Significant improvement!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D24674-B419-654C-A3F3-9CA0667946CC}"/>
              </a:ext>
            </a:extLst>
          </p:cNvPr>
          <p:cNvSpPr txBox="1"/>
          <p:nvPr/>
        </p:nvSpPr>
        <p:spPr>
          <a:xfrm>
            <a:off x="6095062" y="1463668"/>
            <a:ext cx="318748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ATLAS MS LLP search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(without timing)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1F2143-E0D0-4EEB-986A-C73BAC471EE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864200"/>
            <a:ext cx="6095062" cy="11645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C972B9E-8BA6-4490-BFD3-1B8284714D16}"/>
                  </a:ext>
                </a:extLst>
              </p:cNvPr>
              <p:cNvSpPr txBox="1"/>
              <p:nvPr/>
            </p:nvSpPr>
            <p:spPr>
              <a:xfrm>
                <a:off x="6095062" y="1118007"/>
                <a:ext cx="31874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</a:rPr>
                  <a:t>CMS MTD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  <m:r>
                      <a:rPr lang="en-US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&lt;3.0</m:t>
                    </m:r>
                  </m:oMath>
                </a14:m>
                <a:endParaRPr lang="en-US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C972B9E-8BA6-4490-BFD3-1B8284714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062" y="1118007"/>
                <a:ext cx="3187483" cy="461665"/>
              </a:xfrm>
              <a:prstGeom prst="rect">
                <a:avLst/>
              </a:prstGeom>
              <a:blipFill>
                <a:blip r:embed="rId6"/>
                <a:stretch>
                  <a:fillRect l="-305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Down Arrow 28">
            <a:extLst>
              <a:ext uri="{FF2B5EF4-FFF2-40B4-BE49-F238E27FC236}">
                <a16:creationId xmlns:a16="http://schemas.microsoft.com/office/drawing/2014/main" id="{977DCA67-3B77-4B87-A23D-C1075703B9E6}"/>
              </a:ext>
            </a:extLst>
          </p:cNvPr>
          <p:cNvSpPr/>
          <p:nvPr/>
        </p:nvSpPr>
        <p:spPr>
          <a:xfrm rot="1077294">
            <a:off x="5330834" y="3844581"/>
            <a:ext cx="207438" cy="91942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FD24FD-4B37-48FF-A2A5-D3A718422140}"/>
              </a:ext>
            </a:extLst>
          </p:cNvPr>
          <p:cNvSpPr txBox="1"/>
          <p:nvPr/>
        </p:nvSpPr>
        <p:spPr>
          <a:xfrm>
            <a:off x="1536917" y="6553745"/>
            <a:ext cx="4558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Jia Liu, </a:t>
            </a:r>
            <a:r>
              <a:rPr lang="en-US" sz="1800" dirty="0">
                <a:solidFill>
                  <a:srgbClr val="FF0000"/>
                </a:solidFill>
              </a:rPr>
              <a:t>ZL</a:t>
            </a:r>
            <a:r>
              <a:rPr lang="en-US" sz="1800" dirty="0"/>
              <a:t>, L.-T. Wang, </a:t>
            </a:r>
            <a:r>
              <a:rPr lang="en-US" sz="1800" b="1" dirty="0">
                <a:hlinkClick r:id="rId7"/>
              </a:rPr>
              <a:t>1805.05957</a:t>
            </a:r>
            <a:endParaRPr lang="en-US" sz="1800" dirty="0"/>
          </a:p>
        </p:txBody>
      </p:sp>
      <p:sp>
        <p:nvSpPr>
          <p:cNvPr id="18" name="Down Arrow 28">
            <a:extLst>
              <a:ext uri="{FF2B5EF4-FFF2-40B4-BE49-F238E27FC236}">
                <a16:creationId xmlns:a16="http://schemas.microsoft.com/office/drawing/2014/main" id="{F1E51532-416A-48D1-B945-073CC79933BD}"/>
              </a:ext>
            </a:extLst>
          </p:cNvPr>
          <p:cNvSpPr/>
          <p:nvPr/>
        </p:nvSpPr>
        <p:spPr>
          <a:xfrm rot="1077294">
            <a:off x="4731447" y="2939936"/>
            <a:ext cx="207438" cy="91942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Down Arrow 28">
            <a:extLst>
              <a:ext uri="{FF2B5EF4-FFF2-40B4-BE49-F238E27FC236}">
                <a16:creationId xmlns:a16="http://schemas.microsoft.com/office/drawing/2014/main" id="{FC080162-30CE-4D05-905E-A362FF43B03A}"/>
              </a:ext>
            </a:extLst>
          </p:cNvPr>
          <p:cNvSpPr/>
          <p:nvPr/>
        </p:nvSpPr>
        <p:spPr>
          <a:xfrm rot="20180875">
            <a:off x="6485129" y="3124502"/>
            <a:ext cx="210286" cy="5021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7880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23BFEBC-4E91-4A8C-BBB4-B5F95BAF9CB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5555FF"/>
              </a:clrFrom>
              <a:clrTo>
                <a:srgbClr val="5555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7648" y="2186496"/>
            <a:ext cx="5926831" cy="403236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0059CD8-E2D4-1A4E-A07D-F9ACD0208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 comers will be spotted easily: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EA439-2A20-384F-80A9-563B87091E5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7/23/18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763BAA-E998-3047-92C7-4D7F0EF1DA2D}"/>
              </a:ext>
            </a:extLst>
          </p:cNvPr>
          <p:cNvSpPr txBox="1"/>
          <p:nvPr/>
        </p:nvSpPr>
        <p:spPr>
          <a:xfrm>
            <a:off x="5569527" y="6402216"/>
            <a:ext cx="3574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13 </a:t>
            </a:r>
            <a:r>
              <a:rPr lang="en-US" sz="1200" dirty="0" err="1"/>
              <a:t>TeV</a:t>
            </a:r>
            <a:r>
              <a:rPr lang="en-US" sz="1200" dirty="0"/>
              <a:t> MS search projection (</a:t>
            </a:r>
            <a:r>
              <a:rPr lang="en-US" sz="1200" dirty="0" err="1"/>
              <a:t>w.o</a:t>
            </a:r>
            <a:r>
              <a:rPr lang="en-US" sz="1200" dirty="0"/>
              <a:t>. timing), C. </a:t>
            </a:r>
            <a:r>
              <a:rPr lang="en-US" sz="1200" dirty="0" err="1"/>
              <a:t>Coccaro</a:t>
            </a:r>
            <a:r>
              <a:rPr lang="en-US" sz="1200" dirty="0"/>
              <a:t>, D. Curtin, H. </a:t>
            </a:r>
            <a:r>
              <a:rPr lang="en-US" sz="1200" dirty="0" err="1"/>
              <a:t>Lubatti</a:t>
            </a:r>
            <a:r>
              <a:rPr lang="en-US" sz="1200" dirty="0"/>
              <a:t>, H. Russell, J. Shelton </a:t>
            </a:r>
            <a:r>
              <a:rPr lang="en-US" sz="1200" b="1" dirty="0">
                <a:hlinkClick r:id="rId3"/>
              </a:rPr>
              <a:t>1605.02742</a:t>
            </a:r>
            <a:endParaRPr lang="en-US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BAFD74-2CDA-5544-9F34-91D8AB3A0366}"/>
              </a:ext>
            </a:extLst>
          </p:cNvPr>
          <p:cNvSpPr txBox="1"/>
          <p:nvPr/>
        </p:nvSpPr>
        <p:spPr>
          <a:xfrm>
            <a:off x="228600" y="2502095"/>
            <a:ext cx="335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MTD: &gt;0.8 ns timing cut (&lt;25 ns always there)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MS: 0.2 ns or 1 ns timing cut (30 </a:t>
            </a:r>
            <a:r>
              <a:rPr lang="en-US" sz="2000" dirty="0" err="1"/>
              <a:t>ps</a:t>
            </a:r>
            <a:r>
              <a:rPr lang="en-US" sz="2000" dirty="0"/>
              <a:t> or 0.2 ns resolution sufficient)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Significant improvement!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D24674-B419-654C-A3F3-9CA0667946CC}"/>
              </a:ext>
            </a:extLst>
          </p:cNvPr>
          <p:cNvSpPr txBox="1"/>
          <p:nvPr/>
        </p:nvSpPr>
        <p:spPr>
          <a:xfrm>
            <a:off x="6095062" y="1463668"/>
            <a:ext cx="318748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ATLAS MS LLP search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(without timing)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1F2143-E0D0-4EEB-986A-C73BAC471EE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864200"/>
            <a:ext cx="6095062" cy="11645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C972B9E-8BA6-4490-BFD3-1B8284714D16}"/>
                  </a:ext>
                </a:extLst>
              </p:cNvPr>
              <p:cNvSpPr txBox="1"/>
              <p:nvPr/>
            </p:nvSpPr>
            <p:spPr>
              <a:xfrm>
                <a:off x="6095062" y="1118007"/>
                <a:ext cx="31874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</a:rPr>
                  <a:t>CMS MTD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  <m:r>
                      <a:rPr lang="en-US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&lt;3.0</m:t>
                    </m:r>
                  </m:oMath>
                </a14:m>
                <a:endParaRPr lang="en-US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C972B9E-8BA6-4490-BFD3-1B8284714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062" y="1118007"/>
                <a:ext cx="3187483" cy="461665"/>
              </a:xfrm>
              <a:prstGeom prst="rect">
                <a:avLst/>
              </a:prstGeom>
              <a:blipFill>
                <a:blip r:embed="rId6"/>
                <a:stretch>
                  <a:fillRect l="-305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Down Arrow 28">
            <a:extLst>
              <a:ext uri="{FF2B5EF4-FFF2-40B4-BE49-F238E27FC236}">
                <a16:creationId xmlns:a16="http://schemas.microsoft.com/office/drawing/2014/main" id="{977DCA67-3B77-4B87-A23D-C1075703B9E6}"/>
              </a:ext>
            </a:extLst>
          </p:cNvPr>
          <p:cNvSpPr/>
          <p:nvPr/>
        </p:nvSpPr>
        <p:spPr>
          <a:xfrm rot="1077294">
            <a:off x="5374389" y="4006272"/>
            <a:ext cx="207348" cy="120199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FD24FD-4B37-48FF-A2A5-D3A718422140}"/>
              </a:ext>
            </a:extLst>
          </p:cNvPr>
          <p:cNvSpPr txBox="1"/>
          <p:nvPr/>
        </p:nvSpPr>
        <p:spPr>
          <a:xfrm>
            <a:off x="1536917" y="6553745"/>
            <a:ext cx="4558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Jia Liu, </a:t>
            </a:r>
            <a:r>
              <a:rPr lang="en-US" sz="1800" dirty="0">
                <a:solidFill>
                  <a:srgbClr val="FF0000"/>
                </a:solidFill>
              </a:rPr>
              <a:t>ZL</a:t>
            </a:r>
            <a:r>
              <a:rPr lang="en-US" sz="1800" dirty="0"/>
              <a:t>, L.-T. Wang, </a:t>
            </a:r>
            <a:r>
              <a:rPr lang="en-US" sz="1800" b="1" dirty="0">
                <a:hlinkClick r:id="rId7"/>
              </a:rPr>
              <a:t>1805.05957</a:t>
            </a:r>
            <a:endParaRPr lang="en-US" sz="18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99977A2-E877-4B84-833C-A806D226A0FE}"/>
              </a:ext>
            </a:extLst>
          </p:cNvPr>
          <p:cNvSpPr/>
          <p:nvPr/>
        </p:nvSpPr>
        <p:spPr>
          <a:xfrm>
            <a:off x="1046366" y="2852136"/>
            <a:ext cx="7051268" cy="18158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 cmpd="sng">
                  <a:solidFill>
                    <a:srgbClr val="00B14F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This is one example how new </a:t>
            </a:r>
            <a:r>
              <a:rPr lang="en-US" sz="2800" b="1" dirty="0" err="1">
                <a:ln w="12700" cmpd="sng">
                  <a:solidFill>
                    <a:srgbClr val="00B14F"/>
                  </a:solidFill>
                  <a:prstDash val="solid"/>
                </a:ln>
                <a:solidFill>
                  <a:srgbClr val="00B050"/>
                </a:solidFill>
              </a:rPr>
              <a:t>pheno</a:t>
            </a:r>
            <a:r>
              <a:rPr lang="en-US" sz="2800" b="1" dirty="0">
                <a:ln w="12700" cmpd="sng">
                  <a:solidFill>
                    <a:srgbClr val="00B14F"/>
                  </a:solidFill>
                  <a:prstDash val="solid"/>
                </a:ln>
                <a:solidFill>
                  <a:srgbClr val="00B050"/>
                </a:solidFill>
              </a:rPr>
              <a:t> ideas, together with advancement in experiments would great enhance our coverage (and discovery potential) in Higgs exotic decays</a:t>
            </a:r>
            <a:endParaRPr lang="en-US" sz="2400" b="1" cap="none" spc="0" dirty="0">
              <a:ln w="12700" cmpd="sng">
                <a:solidFill>
                  <a:srgbClr val="00B14F"/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38883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7/23/18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 Liu                      Higgs Exotic Decays                 Higgs Hunting 2018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8650" y="365126"/>
            <a:ext cx="7886700" cy="633961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zh-CN" sz="3600" dirty="0"/>
              <a:t>Outline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397000"/>
            <a:ext cx="7886700" cy="2650344"/>
          </a:xfr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Theory motivation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Classification and overall picture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Channels beyond above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Summary and outlook</a:t>
            </a:r>
          </a:p>
        </p:txBody>
      </p:sp>
    </p:spTree>
    <p:extLst>
      <p:ext uri="{BB962C8B-B14F-4D97-AF65-F5344CB8AC3E}">
        <p14:creationId xmlns:p14="http://schemas.microsoft.com/office/powerpoint/2010/main" val="8350133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981732A-002B-5142-856F-05FB0AD5DB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4652" b="9278"/>
          <a:stretch/>
        </p:blipFill>
        <p:spPr>
          <a:xfrm>
            <a:off x="0" y="1690690"/>
            <a:ext cx="9144000" cy="453100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E115D-9A2F-9F42-9F46-2F261FD0A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7/23/18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53537-5B73-0D44-9383-8429AC09F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Zhen Liu                      Higgs Exotic Decays                 Higgs Hunting 2018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AE11C7-97A1-E640-943D-A416FB5FCCEF}"/>
              </a:ext>
            </a:extLst>
          </p:cNvPr>
          <p:cNvSpPr/>
          <p:nvPr/>
        </p:nvSpPr>
        <p:spPr>
          <a:xfrm>
            <a:off x="3385712" y="3867463"/>
            <a:ext cx="2045762" cy="3291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B1BE24BD-D58A-44F3-8BC5-644C4534C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sz="2800" dirty="0"/>
              <a:t>Higgs decay to mesons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6C7660-04CC-4643-939C-7BC43E5DF0B0}"/>
              </a:ext>
            </a:extLst>
          </p:cNvPr>
          <p:cNvSpPr txBox="1"/>
          <p:nvPr/>
        </p:nvSpPr>
        <p:spPr>
          <a:xfrm>
            <a:off x="228600" y="742062"/>
            <a:ext cx="4333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Higgs SM rare decays to mesons + photon (or other SM gauge bosons) provides unique window to Higgs to light quark </a:t>
            </a:r>
            <a:r>
              <a:rPr lang="en-US" dirty="0" err="1"/>
              <a:t>Yukawas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BB8D65-FE88-4604-8BBD-5EC7C7F91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7447" y="619017"/>
            <a:ext cx="4581587" cy="10463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1B00AFC-B312-4799-B680-66213434BED8}"/>
              </a:ext>
            </a:extLst>
          </p:cNvPr>
          <p:cNvSpPr/>
          <p:nvPr/>
        </p:nvSpPr>
        <p:spPr>
          <a:xfrm>
            <a:off x="7051822" y="4814019"/>
            <a:ext cx="1787236" cy="13416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102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981732A-002B-5142-856F-05FB0AD5DB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4652" b="9278"/>
          <a:stretch/>
        </p:blipFill>
        <p:spPr>
          <a:xfrm>
            <a:off x="0" y="1690690"/>
            <a:ext cx="9144000" cy="453100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E115D-9A2F-9F42-9F46-2F261FD0A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7/23/18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53537-5B73-0D44-9383-8429AC09F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Zhen Liu                      Higgs Exotic Decays                 Higgs Hunting 2018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AE11C7-97A1-E640-943D-A416FB5FCCEF}"/>
              </a:ext>
            </a:extLst>
          </p:cNvPr>
          <p:cNvSpPr/>
          <p:nvPr/>
        </p:nvSpPr>
        <p:spPr>
          <a:xfrm>
            <a:off x="3385712" y="3867463"/>
            <a:ext cx="2045762" cy="3291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B1BE24BD-D58A-44F3-8BC5-644C4534C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sz="2800" dirty="0"/>
              <a:t>Higgs decay to mesons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0A76FE-A2D7-4EB1-86DC-4329839A3506}"/>
              </a:ext>
            </a:extLst>
          </p:cNvPr>
          <p:cNvSpPr txBox="1"/>
          <p:nvPr/>
        </p:nvSpPr>
        <p:spPr>
          <a:xfrm>
            <a:off x="0" y="958129"/>
            <a:ext cx="9144000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Results from 1607.03400, 1507.03031, 1501.03276, 1712.02758, 1507.03031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Most results from 8 </a:t>
            </a:r>
            <a:r>
              <a:rPr lang="en-US" dirty="0" err="1"/>
              <a:t>TeV</a:t>
            </a:r>
            <a:r>
              <a:rPr lang="en-US" dirty="0"/>
              <a:t> puts an upper bound of ~1.5x10</a:t>
            </a:r>
            <a:r>
              <a:rPr lang="en-US" baseline="30000" dirty="0"/>
              <a:t>-3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13 </a:t>
            </a:r>
            <a:r>
              <a:rPr lang="en-US" dirty="0" err="1"/>
              <a:t>TeV</a:t>
            </a:r>
            <a:r>
              <a:rPr lang="en-US" dirty="0"/>
              <a:t> 36 fb</a:t>
            </a:r>
            <a:r>
              <a:rPr lang="en-US" baseline="30000" dirty="0"/>
              <a:t>-1</a:t>
            </a:r>
            <a:r>
              <a:rPr lang="en-US" dirty="0"/>
              <a:t> start to lead us to realm of 10</a:t>
            </a:r>
            <a:r>
              <a:rPr lang="en-US" baseline="30000" dirty="0"/>
              <a:t>-4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HL/HE-LHC will lead us to the realm of </a:t>
            </a:r>
            <a:r>
              <a:rPr lang="en-US" dirty="0">
                <a:solidFill>
                  <a:srgbClr val="FF0000"/>
                </a:solidFill>
              </a:rPr>
              <a:t>~10</a:t>
            </a:r>
            <a:r>
              <a:rPr lang="en-US" baseline="30000" dirty="0">
                <a:solidFill>
                  <a:srgbClr val="FF0000"/>
                </a:solidFill>
              </a:rPr>
              <a:t>-5~6 </a:t>
            </a:r>
            <a:r>
              <a:rPr lang="en-US" baseline="30000" dirty="0"/>
              <a:t>**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will be able to measure these these rare decays of the Higgs boson, </a:t>
            </a:r>
            <a:r>
              <a:rPr lang="en-US" u="sng" dirty="0"/>
              <a:t>providing very nontrivial test of the Higgs boson properties, QCD and interference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Many new modes to measure H-&gt;</a:t>
            </a:r>
            <a:r>
              <a:rPr lang="en-US" dirty="0" err="1"/>
              <a:t>mesons+W</a:t>
            </a:r>
            <a:r>
              <a:rPr lang="en-US" dirty="0"/>
              <a:t>, </a:t>
            </a:r>
            <a:r>
              <a:rPr lang="en-US" dirty="0" err="1"/>
              <a:t>mesons+Z</a:t>
            </a:r>
            <a:r>
              <a:rPr lang="en-US" dirty="0"/>
              <a:t>, etc.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New studies on open fermion plus photon search also show compelling reach (in addition to quarks also applies to leptons)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A5AEDF-079F-4258-B3D1-699EF43E159D}"/>
              </a:ext>
            </a:extLst>
          </p:cNvPr>
          <p:cNvSpPr txBox="1"/>
          <p:nvPr/>
        </p:nvSpPr>
        <p:spPr>
          <a:xfrm>
            <a:off x="6869106" y="4173973"/>
            <a:ext cx="1843789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Current limits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&lt;8.8x10</a:t>
            </a:r>
            <a:r>
              <a:rPr lang="en-US" sz="1600" b="1" baseline="30000" dirty="0">
                <a:solidFill>
                  <a:srgbClr val="FF0000"/>
                </a:solidFill>
              </a:rPr>
              <a:t>-4</a:t>
            </a:r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>
                <a:solidFill>
                  <a:srgbClr val="FF0000"/>
                </a:solidFill>
              </a:rPr>
              <a:t>&lt;?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&lt;4.8x10</a:t>
            </a:r>
            <a:r>
              <a:rPr lang="en-US" sz="1600" b="1" baseline="30000" dirty="0">
                <a:solidFill>
                  <a:srgbClr val="FF0000"/>
                </a:solidFill>
              </a:rPr>
              <a:t>-4</a:t>
            </a:r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>
                <a:solidFill>
                  <a:srgbClr val="FF0000"/>
                </a:solidFill>
              </a:rPr>
              <a:t>&lt;1.5x10</a:t>
            </a:r>
            <a:r>
              <a:rPr lang="en-US" sz="1600" b="1" baseline="30000" dirty="0">
                <a:solidFill>
                  <a:srgbClr val="FF0000"/>
                </a:solidFill>
              </a:rPr>
              <a:t>-3</a:t>
            </a:r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>
                <a:solidFill>
                  <a:srgbClr val="FF0000"/>
                </a:solidFill>
              </a:rPr>
              <a:t>&lt;1.3x10</a:t>
            </a:r>
            <a:r>
              <a:rPr lang="en-US" sz="1600" b="1" baseline="30000" dirty="0">
                <a:solidFill>
                  <a:srgbClr val="FF0000"/>
                </a:solidFill>
              </a:rPr>
              <a:t>-3</a:t>
            </a:r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>
                <a:solidFill>
                  <a:srgbClr val="FF0000"/>
                </a:solidFill>
              </a:rPr>
              <a:t>&lt;1.9x10</a:t>
            </a:r>
            <a:r>
              <a:rPr lang="en-US" sz="1600" b="1" baseline="30000" dirty="0">
                <a:solidFill>
                  <a:srgbClr val="FF0000"/>
                </a:solidFill>
              </a:rPr>
              <a:t>-3</a:t>
            </a:r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>
                <a:solidFill>
                  <a:srgbClr val="FF0000"/>
                </a:solidFill>
              </a:rPr>
              <a:t>&lt;1.3x10</a:t>
            </a:r>
            <a:r>
              <a:rPr lang="en-US" sz="1600" b="1" baseline="30000" dirty="0">
                <a:solidFill>
                  <a:srgbClr val="FF0000"/>
                </a:solidFill>
              </a:rPr>
              <a:t>-3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A407A8-A251-47E4-8AD5-F7E98DCC7DF8}"/>
              </a:ext>
            </a:extLst>
          </p:cNvPr>
          <p:cNvSpPr txBox="1"/>
          <p:nvPr/>
        </p:nvSpPr>
        <p:spPr>
          <a:xfrm>
            <a:off x="5863472" y="6562420"/>
            <a:ext cx="3623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**extrapolation on statistical only </a:t>
            </a:r>
          </a:p>
        </p:txBody>
      </p:sp>
    </p:spTree>
    <p:extLst>
      <p:ext uri="{BB962C8B-B14F-4D97-AF65-F5344CB8AC3E}">
        <p14:creationId xmlns:p14="http://schemas.microsoft.com/office/powerpoint/2010/main" val="36146792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981732A-002B-5142-856F-05FB0AD5DB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4652" b="9278"/>
          <a:stretch/>
        </p:blipFill>
        <p:spPr>
          <a:xfrm>
            <a:off x="0" y="1690690"/>
            <a:ext cx="9144000" cy="453100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E115D-9A2F-9F42-9F46-2F261FD0A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7/23/18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53537-5B73-0D44-9383-8429AC09F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Zhen Liu                      Higgs Exotic Decays                 Higgs Hunting 2018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AE11C7-97A1-E640-943D-A416FB5FCCEF}"/>
              </a:ext>
            </a:extLst>
          </p:cNvPr>
          <p:cNvSpPr/>
          <p:nvPr/>
        </p:nvSpPr>
        <p:spPr>
          <a:xfrm>
            <a:off x="3385712" y="3867463"/>
            <a:ext cx="2045762" cy="3291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B1BE24BD-D58A-44F3-8BC5-644C4534C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sz="2800" dirty="0"/>
              <a:t>Higgs decay to mesons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0A76FE-A2D7-4EB1-86DC-4329839A3506}"/>
              </a:ext>
            </a:extLst>
          </p:cNvPr>
          <p:cNvSpPr txBox="1"/>
          <p:nvPr/>
        </p:nvSpPr>
        <p:spPr>
          <a:xfrm>
            <a:off x="0" y="958129"/>
            <a:ext cx="9144000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Results from 1607.03400, 1507.03031, 1501.03276, 1712.02758, 1507.03031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Most results from 8 </a:t>
            </a:r>
            <a:r>
              <a:rPr lang="en-US" dirty="0" err="1"/>
              <a:t>TeV</a:t>
            </a:r>
            <a:r>
              <a:rPr lang="en-US" dirty="0"/>
              <a:t> puts an upper bound of ~1.5x10</a:t>
            </a:r>
            <a:r>
              <a:rPr lang="en-US" baseline="30000" dirty="0"/>
              <a:t>-3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13 </a:t>
            </a:r>
            <a:r>
              <a:rPr lang="en-US" dirty="0" err="1"/>
              <a:t>TeV</a:t>
            </a:r>
            <a:r>
              <a:rPr lang="en-US" dirty="0"/>
              <a:t> 36 fb</a:t>
            </a:r>
            <a:r>
              <a:rPr lang="en-US" baseline="30000" dirty="0"/>
              <a:t>-1</a:t>
            </a:r>
            <a:r>
              <a:rPr lang="en-US" dirty="0"/>
              <a:t> start to lead us to realm of 10</a:t>
            </a:r>
            <a:r>
              <a:rPr lang="en-US" baseline="30000" dirty="0"/>
              <a:t>-4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HL/HE-LHC will lead us to the realm of </a:t>
            </a:r>
            <a:r>
              <a:rPr lang="en-US" dirty="0">
                <a:solidFill>
                  <a:srgbClr val="FF0000"/>
                </a:solidFill>
              </a:rPr>
              <a:t>~10</a:t>
            </a:r>
            <a:r>
              <a:rPr lang="en-US" baseline="30000" dirty="0">
                <a:solidFill>
                  <a:srgbClr val="FF0000"/>
                </a:solidFill>
              </a:rPr>
              <a:t>-5~6 </a:t>
            </a:r>
            <a:r>
              <a:rPr lang="en-US" baseline="30000" dirty="0"/>
              <a:t>**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will be able to measure these these rare decays of the Higgs boson, </a:t>
            </a:r>
            <a:r>
              <a:rPr lang="en-US" u="sng" dirty="0"/>
              <a:t>providing very nontrivial test of the Higgs boson properties, QCD and interference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Many new modes to measure H-&gt;</a:t>
            </a:r>
            <a:r>
              <a:rPr lang="en-US" dirty="0" err="1"/>
              <a:t>mesons+W</a:t>
            </a:r>
            <a:r>
              <a:rPr lang="en-US" dirty="0"/>
              <a:t>, </a:t>
            </a:r>
            <a:r>
              <a:rPr lang="en-US" dirty="0" err="1"/>
              <a:t>mesons+Z</a:t>
            </a:r>
            <a:r>
              <a:rPr lang="en-US" dirty="0"/>
              <a:t>, etc.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studies on open fermion plus photon search also show compelling reach (in addition to quarks also applies to leptons)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A5AEDF-079F-4258-B3D1-699EF43E159D}"/>
              </a:ext>
            </a:extLst>
          </p:cNvPr>
          <p:cNvSpPr txBox="1"/>
          <p:nvPr/>
        </p:nvSpPr>
        <p:spPr>
          <a:xfrm>
            <a:off x="6869106" y="4173973"/>
            <a:ext cx="1843789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Current limits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&lt;8.8x10</a:t>
            </a:r>
            <a:r>
              <a:rPr lang="en-US" sz="1600" b="1" baseline="30000" dirty="0">
                <a:solidFill>
                  <a:srgbClr val="FF0000"/>
                </a:solidFill>
              </a:rPr>
              <a:t>-4</a:t>
            </a:r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>
                <a:solidFill>
                  <a:srgbClr val="FF0000"/>
                </a:solidFill>
              </a:rPr>
              <a:t>&lt;?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&lt;4.8x10</a:t>
            </a:r>
            <a:r>
              <a:rPr lang="en-US" sz="1600" b="1" baseline="30000" dirty="0">
                <a:solidFill>
                  <a:srgbClr val="FF0000"/>
                </a:solidFill>
              </a:rPr>
              <a:t>-4</a:t>
            </a:r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>
                <a:solidFill>
                  <a:srgbClr val="FF0000"/>
                </a:solidFill>
              </a:rPr>
              <a:t>&lt;1.5x10</a:t>
            </a:r>
            <a:r>
              <a:rPr lang="en-US" sz="1600" b="1" baseline="30000" dirty="0">
                <a:solidFill>
                  <a:srgbClr val="FF0000"/>
                </a:solidFill>
              </a:rPr>
              <a:t>-3</a:t>
            </a:r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>
                <a:solidFill>
                  <a:srgbClr val="FF0000"/>
                </a:solidFill>
              </a:rPr>
              <a:t>&lt;1.3x10</a:t>
            </a:r>
            <a:r>
              <a:rPr lang="en-US" sz="1600" b="1" baseline="30000" dirty="0">
                <a:solidFill>
                  <a:srgbClr val="FF0000"/>
                </a:solidFill>
              </a:rPr>
              <a:t>-3</a:t>
            </a:r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>
                <a:solidFill>
                  <a:srgbClr val="FF0000"/>
                </a:solidFill>
              </a:rPr>
              <a:t>&lt;1.9x10</a:t>
            </a:r>
            <a:r>
              <a:rPr lang="en-US" sz="1600" b="1" baseline="30000" dirty="0">
                <a:solidFill>
                  <a:srgbClr val="FF0000"/>
                </a:solidFill>
              </a:rPr>
              <a:t>-3</a:t>
            </a:r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>
                <a:solidFill>
                  <a:srgbClr val="FF0000"/>
                </a:solidFill>
              </a:rPr>
              <a:t>&lt;1.3x10</a:t>
            </a:r>
            <a:r>
              <a:rPr lang="en-US" sz="1600" b="1" baseline="30000" dirty="0">
                <a:solidFill>
                  <a:srgbClr val="FF0000"/>
                </a:solidFill>
              </a:rPr>
              <a:t>-3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A407A8-A251-47E4-8AD5-F7E98DCC7DF8}"/>
              </a:ext>
            </a:extLst>
          </p:cNvPr>
          <p:cNvSpPr txBox="1"/>
          <p:nvPr/>
        </p:nvSpPr>
        <p:spPr>
          <a:xfrm>
            <a:off x="5863472" y="6562420"/>
            <a:ext cx="3623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**extrapolation on statistical only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9F8167-4025-447C-9F20-0E8268699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107" y="5806"/>
            <a:ext cx="3619893" cy="29218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0EF7818-3AEF-4D95-BC5E-AAACA7382752}"/>
              </a:ext>
            </a:extLst>
          </p:cNvPr>
          <p:cNvSpPr/>
          <p:nvPr/>
        </p:nvSpPr>
        <p:spPr>
          <a:xfrm>
            <a:off x="6190875" y="1989180"/>
            <a:ext cx="13564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T. Han, X. Wang </a:t>
            </a:r>
          </a:p>
          <a:p>
            <a:r>
              <a:rPr lang="en-US" sz="1400" b="1" dirty="0">
                <a:hlinkClick r:id="rId4"/>
              </a:rPr>
              <a:t>1704.00790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977572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C17246-364E-5743-AF46-551800D41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10" y="838153"/>
            <a:ext cx="8672513" cy="5586260"/>
          </a:xfrm>
        </p:spPr>
        <p:txBody>
          <a:bodyPr/>
          <a:lstStyle/>
          <a:p>
            <a:r>
              <a:rPr lang="en-US" sz="2100" dirty="0"/>
              <a:t>LHC will push our knowledge of the Higgs boson rare and exotic decays to new territory by two orders of magnitude or more;</a:t>
            </a:r>
          </a:p>
          <a:p>
            <a:r>
              <a:rPr lang="en-US" sz="2100" dirty="0"/>
              <a:t>A lot of new search channels to be covered, especially those with missing energy;</a:t>
            </a:r>
          </a:p>
          <a:p>
            <a:r>
              <a:rPr lang="en-US" sz="2100" dirty="0"/>
              <a:t>A lot more to explore with new ideas in searches using new tools and new detector upgrades. Precision timing as a new dimension greatly enhance the physics potential for Higgs decaying to long-lived particles;</a:t>
            </a:r>
          </a:p>
          <a:p>
            <a:r>
              <a:rPr lang="en-US" sz="2100" dirty="0"/>
              <a:t>Will achieve some very interesting benchmarks with the improved precision, e.g., probing Higgs decays to mesons, providing non-trivial tests to SM, QCD, and interferences;</a:t>
            </a:r>
          </a:p>
          <a:p>
            <a:r>
              <a:rPr lang="en-US" sz="2100" dirty="0"/>
              <a:t>Many more new ideas, Higgs diphoton on-shell interference </a:t>
            </a:r>
            <a:r>
              <a:rPr lang="en-US" sz="1800" dirty="0"/>
              <a:t>(Campbell, Carena, Harnik, </a:t>
            </a:r>
            <a:r>
              <a:rPr lang="en-US" sz="1800" dirty="0">
                <a:solidFill>
                  <a:srgbClr val="FF0000"/>
                </a:solidFill>
              </a:rPr>
              <a:t>ZL</a:t>
            </a:r>
            <a:r>
              <a:rPr lang="en-US" sz="1800" dirty="0"/>
              <a:t>, </a:t>
            </a:r>
            <a:r>
              <a:rPr lang="en-US" sz="1800" b="1" dirty="0">
                <a:hlinkClick r:id="rId2"/>
              </a:rPr>
              <a:t>1704.08259</a:t>
            </a:r>
            <a:r>
              <a:rPr lang="en-US" sz="1800" dirty="0"/>
              <a:t>), </a:t>
            </a:r>
            <a:r>
              <a:rPr lang="en-US" sz="2100" dirty="0"/>
              <a:t>Higgs decaying to multi-leptons </a:t>
            </a:r>
            <a:r>
              <a:rPr lang="en-US" sz="1800" dirty="0"/>
              <a:t>(Izaguirre, </a:t>
            </a:r>
            <a:r>
              <a:rPr lang="en-US" sz="1800" dirty="0" err="1"/>
              <a:t>Stolarsky</a:t>
            </a:r>
            <a:r>
              <a:rPr lang="en-US" sz="1800" dirty="0"/>
              <a:t>, </a:t>
            </a:r>
            <a:r>
              <a:rPr lang="en-US" sz="1800" b="1" dirty="0">
                <a:hlinkClick r:id="rId3"/>
              </a:rPr>
              <a:t>1805.12136</a:t>
            </a:r>
            <a:r>
              <a:rPr lang="en-US" sz="1800" b="1" dirty="0"/>
              <a:t> </a:t>
            </a:r>
            <a:r>
              <a:rPr lang="en-US" sz="1800" dirty="0"/>
              <a:t>), </a:t>
            </a:r>
            <a:r>
              <a:rPr lang="en-US" sz="2100" dirty="0"/>
              <a:t>new benchmarks from EWPT</a:t>
            </a:r>
            <a:r>
              <a:rPr lang="en-US" sz="2000" dirty="0"/>
              <a:t> </a:t>
            </a:r>
            <a:r>
              <a:rPr lang="en-US" sz="1800" dirty="0"/>
              <a:t>(Carena, </a:t>
            </a:r>
            <a:r>
              <a:rPr lang="en-US" sz="1800" dirty="0">
                <a:solidFill>
                  <a:srgbClr val="FF0000"/>
                </a:solidFill>
              </a:rPr>
              <a:t>ZL</a:t>
            </a:r>
            <a:r>
              <a:rPr lang="en-US" sz="1800" dirty="0"/>
              <a:t>, Wang, ongoing)</a:t>
            </a:r>
            <a:r>
              <a:rPr lang="en-US" sz="2000" dirty="0"/>
              <a:t>, </a:t>
            </a:r>
            <a:r>
              <a:rPr lang="en-US" sz="2100" dirty="0"/>
              <a:t>etc.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63F6FF-295B-7845-9002-CA2EE6B37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outlook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45954-C697-8240-B567-6D94BB07291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7/23/18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18045-0424-9040-997E-524B7A231B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Zhen Liu                      Higgs Exotic Decays                 Higgs Hunting 2018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11D3C6-8B45-D34B-8554-AADADC1D8449}"/>
              </a:ext>
            </a:extLst>
          </p:cNvPr>
          <p:cNvSpPr txBox="1"/>
          <p:nvPr/>
        </p:nvSpPr>
        <p:spPr>
          <a:xfrm>
            <a:off x="7171566" y="6332475"/>
            <a:ext cx="2471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7848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33D9E3C-C0F9-5B47-87C8-F52451CDBC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5516380" cy="3387251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456D5-8019-F14E-80DB-8C4ECC52EFC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7/23/18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4190B-B6F0-6048-B9F5-45725F14E5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Zhen Liu                      Higgs Exotic Decays                 Higgs Hunting 2018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9A944E-8101-6F41-BB8D-3E6028974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467" y="3321924"/>
            <a:ext cx="5441533" cy="33029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877023-7600-A342-BF35-A17D865C219A}"/>
              </a:ext>
            </a:extLst>
          </p:cNvPr>
          <p:cNvSpPr txBox="1"/>
          <p:nvPr/>
        </p:nvSpPr>
        <p:spPr>
          <a:xfrm>
            <a:off x="2548328" y="4706911"/>
            <a:ext cx="1304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HE-LHC Higgs cross section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FD40A2-E33C-F146-83CB-2782F68C0609}"/>
              </a:ext>
            </a:extLst>
          </p:cNvPr>
          <p:cNvSpPr txBox="1"/>
          <p:nvPr/>
        </p:nvSpPr>
        <p:spPr>
          <a:xfrm>
            <a:off x="5418839" y="737632"/>
            <a:ext cx="1304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HE-LHC Higgs cross section</a:t>
            </a:r>
          </a:p>
        </p:txBody>
      </p:sp>
    </p:spTree>
    <p:extLst>
      <p:ext uri="{BB962C8B-B14F-4D97-AF65-F5344CB8AC3E}">
        <p14:creationId xmlns:p14="http://schemas.microsoft.com/office/powerpoint/2010/main" val="20368998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40D8B-1C21-4BCD-A6EB-6E04B4591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9270CF6-DAD6-4382-86A2-FFA8764E59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951"/>
          <a:stretch/>
        </p:blipFill>
        <p:spPr>
          <a:xfrm>
            <a:off x="4674971" y="2177592"/>
            <a:ext cx="4469029" cy="402734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DE035-CBCD-47AE-A956-F483D8006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7/23/18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EC332-5B7B-4FAB-A860-C70B91D96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Zhen Liu                      Higgs Exotic Decays                 Higgs Hunting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5016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75834B-5C45-5C4E-ACC6-018CF2BF7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Trilogy of Z-pole, Higgs, and high energy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A0A182-440A-DE45-A755-EF42BEC9B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Complementarity (a case study)*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B36F5-47EF-CB45-824E-5C55BD54A37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7/23/18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C1954-DFA4-1A47-894E-E04A707C89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Zhen Liu                      Higgs Exotic Decays                 Higgs Hunting 2018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62FF5-FE2A-6D42-8DAF-58B2EAE46FB3}"/>
              </a:ext>
            </a:extLst>
          </p:cNvPr>
          <p:cNvSpPr txBox="1"/>
          <p:nvPr/>
        </p:nvSpPr>
        <p:spPr>
          <a:xfrm>
            <a:off x="7187782" y="5939006"/>
            <a:ext cx="2863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*preliminary results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4B0B2A-482C-C94E-B9E9-1E1E2D6D2BC7}"/>
              </a:ext>
            </a:extLst>
          </p:cNvPr>
          <p:cNvSpPr txBox="1"/>
          <p:nvPr/>
        </p:nvSpPr>
        <p:spPr>
          <a:xfrm>
            <a:off x="168690" y="1514006"/>
            <a:ext cx="84506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Taking the operators for example: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Putting both Higgs on VEV, they modify the </a:t>
            </a:r>
            <a:r>
              <a:rPr lang="en-US" sz="2400" dirty="0" err="1">
                <a:solidFill>
                  <a:srgbClr val="FF0000"/>
                </a:solidFill>
              </a:rPr>
              <a:t>Zqq</a:t>
            </a:r>
            <a:r>
              <a:rPr lang="en-US" sz="2400" dirty="0"/>
              <a:t> gauge vertex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Putting one </a:t>
            </a:r>
            <a:r>
              <a:rPr lang="en-US" sz="2400" dirty="0"/>
              <a:t>Higgs on VEV, they modify the </a:t>
            </a:r>
            <a:r>
              <a:rPr lang="en-US" sz="2400" dirty="0" err="1">
                <a:solidFill>
                  <a:srgbClr val="FF0000"/>
                </a:solidFill>
              </a:rPr>
              <a:t>ZqqH</a:t>
            </a:r>
            <a:r>
              <a:rPr lang="en-US" sz="2400" dirty="0"/>
              <a:t> vertex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Similar modifications to the </a:t>
            </a:r>
            <a:r>
              <a:rPr lang="en-US" sz="2400" dirty="0" err="1">
                <a:solidFill>
                  <a:srgbClr val="FF0000"/>
                </a:solidFill>
              </a:rPr>
              <a:t>Wud</a:t>
            </a:r>
            <a:r>
              <a:rPr lang="en-US" sz="2400" dirty="0"/>
              <a:t> and </a:t>
            </a:r>
            <a:r>
              <a:rPr lang="en-US" sz="2400" dirty="0" err="1">
                <a:solidFill>
                  <a:srgbClr val="FF0000"/>
                </a:solidFill>
              </a:rPr>
              <a:t>WudH</a:t>
            </a:r>
            <a:r>
              <a:rPr lang="en-US" sz="2400" dirty="0"/>
              <a:t> vertex for the triplet operator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Also allowed for flavor structure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C7CEFB-3A87-6249-9BDA-E54C7BEDD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530" y="3095155"/>
            <a:ext cx="3860723" cy="29357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87FC7A-2713-284C-B26E-372766BF0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71" y="3958207"/>
            <a:ext cx="3467283" cy="2007374"/>
          </a:xfrm>
          <a:prstGeom prst="rect">
            <a:avLst/>
          </a:prstGeom>
        </p:spPr>
      </p:pic>
      <p:sp>
        <p:nvSpPr>
          <p:cNvPr id="10" name="Down Arrow 9">
            <a:extLst>
              <a:ext uri="{FF2B5EF4-FFF2-40B4-BE49-F238E27FC236}">
                <a16:creationId xmlns:a16="http://schemas.microsoft.com/office/drawing/2014/main" id="{5526D84C-19D4-0543-BA3A-6FF2B216E33D}"/>
              </a:ext>
            </a:extLst>
          </p:cNvPr>
          <p:cNvSpPr/>
          <p:nvPr/>
        </p:nvSpPr>
        <p:spPr>
          <a:xfrm rot="16200000">
            <a:off x="4212728" y="3793288"/>
            <a:ext cx="463429" cy="1333842"/>
          </a:xfrm>
          <a:prstGeom prst="downArrow">
            <a:avLst>
              <a:gd name="adj1" fmla="val 56469"/>
              <a:gd name="adj2" fmla="val 50000"/>
            </a:avLst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5689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4838EE-5E74-4E47-8538-43594FCA0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Z-pole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1DE03-BA82-0F4C-B733-CCFE31FBF2A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7/23/18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54607-471F-664A-A980-9AB62C78A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Zhen Liu                      Higgs Exotic Decays                 Higgs Hunting 2018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619182-66E2-2B48-B2A3-36E8197038BC}"/>
              </a:ext>
            </a:extLst>
          </p:cNvPr>
          <p:cNvSpPr txBox="1"/>
          <p:nvPr/>
        </p:nvSpPr>
        <p:spPr>
          <a:xfrm>
            <a:off x="4949874" y="3558120"/>
            <a:ext cx="884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PDG</a:t>
            </a:r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936231B4-3D01-AA49-B3BD-D89ED5A71A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594" t="44795" r="23765" b="8194"/>
          <a:stretch/>
        </p:blipFill>
        <p:spPr>
          <a:xfrm>
            <a:off x="2878111" y="-21578"/>
            <a:ext cx="6265889" cy="5807409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845D69-9520-5C45-8C73-DC3CCEBB9B40}"/>
              </a:ext>
            </a:extLst>
          </p:cNvPr>
          <p:cNvSpPr txBox="1"/>
          <p:nvPr/>
        </p:nvSpPr>
        <p:spPr>
          <a:xfrm>
            <a:off x="228600" y="1184223"/>
            <a:ext cx="264951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measured the Z total width to </a:t>
            </a:r>
            <a:r>
              <a:rPr lang="en-US" dirty="0">
                <a:solidFill>
                  <a:srgbClr val="FF0000"/>
                </a:solidFill>
              </a:rPr>
              <a:t>sub per mille</a:t>
            </a:r>
            <a:r>
              <a:rPr lang="en-US" dirty="0"/>
              <a:t> precision.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However, our knowledge of the </a:t>
            </a:r>
            <a:r>
              <a:rPr lang="en-US" dirty="0" err="1"/>
              <a:t>Zqq</a:t>
            </a:r>
            <a:r>
              <a:rPr lang="en-US" dirty="0"/>
              <a:t> vertex are only at a </a:t>
            </a:r>
            <a:r>
              <a:rPr lang="en-US" dirty="0">
                <a:solidFill>
                  <a:srgbClr val="FF0000"/>
                </a:solidFill>
              </a:rPr>
              <a:t>few percent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4B23A0-4C44-D944-B484-198B6485C0F4}"/>
              </a:ext>
            </a:extLst>
          </p:cNvPr>
          <p:cNvSpPr/>
          <p:nvPr/>
        </p:nvSpPr>
        <p:spPr>
          <a:xfrm>
            <a:off x="6235909" y="2248525"/>
            <a:ext cx="1723870" cy="2248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F47832-D144-5F47-8AF6-1DFA632423AC}"/>
              </a:ext>
            </a:extLst>
          </p:cNvPr>
          <p:cNvSpPr/>
          <p:nvPr/>
        </p:nvSpPr>
        <p:spPr>
          <a:xfrm>
            <a:off x="6238409" y="2475874"/>
            <a:ext cx="1721370" cy="4322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8098627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4838EE-5E74-4E47-8538-43594FCA0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Z-pole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1DE03-BA82-0F4C-B733-CCFE31FBF2A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7/23/18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54607-471F-664A-A980-9AB62C78A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Zhen Liu                      Higgs Exotic Decays                 Higgs Hunting 2018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B7FE44-0C70-7E48-A40A-B0CA260968D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6827" y="737821"/>
            <a:ext cx="8343900" cy="39243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B7C9833-1410-FA48-BF9D-35FC48CB0C9C}"/>
              </a:ext>
            </a:extLst>
          </p:cNvPr>
          <p:cNvSpPr txBox="1"/>
          <p:nvPr/>
        </p:nvSpPr>
        <p:spPr>
          <a:xfrm>
            <a:off x="5754790" y="4917873"/>
            <a:ext cx="371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D0, </a:t>
            </a:r>
            <a:r>
              <a:rPr lang="en-US" b="1" dirty="0" err="1"/>
              <a:t>Phys.Rev</a:t>
            </a:r>
            <a:r>
              <a:rPr lang="en-US" b="1" dirty="0"/>
              <a:t>. D84 (2011) 012007</a:t>
            </a:r>
            <a:r>
              <a:rPr lang="en-US" dirty="0"/>
              <a:t> 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47F056D-76DA-2745-B0F7-74CCCE9A0DC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51188" y="4493587"/>
            <a:ext cx="7192812" cy="4884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21B55A-D49D-254D-B7B6-A5A1F93CE811}"/>
              </a:ext>
            </a:extLst>
          </p:cNvPr>
          <p:cNvSpPr txBox="1"/>
          <p:nvPr/>
        </p:nvSpPr>
        <p:spPr>
          <a:xfrm>
            <a:off x="1530603" y="5417464"/>
            <a:ext cx="6576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we further ask the question of the chiral couplings, D0 from the forward-backward asymmetry analysis provides complementary/better constraints.</a:t>
            </a:r>
          </a:p>
        </p:txBody>
      </p:sp>
    </p:spTree>
    <p:extLst>
      <p:ext uri="{BB962C8B-B14F-4D97-AF65-F5344CB8AC3E}">
        <p14:creationId xmlns:p14="http://schemas.microsoft.com/office/powerpoint/2010/main" val="13035591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B1899F5-9AED-C94F-8D33-BC710FBD6C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737487"/>
            <a:ext cx="4789697" cy="378744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61624D8-8716-8943-A630-183D820E2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 DY process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3D401-0B2C-B844-A59F-E7A11203AD2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7/23/18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0CB278-0069-184B-97C3-47BE9B6F91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Zhen Liu                      Higgs Exotic Decays                 Higgs Hunting 2018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56A9FE-D83A-074B-A1DE-0A0061D4AF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053"/>
          <a:stretch/>
        </p:blipFill>
        <p:spPr>
          <a:xfrm>
            <a:off x="4867903" y="792934"/>
            <a:ext cx="4276096" cy="37320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62E857-FCDE-6745-8F19-92F25CE87A87}"/>
              </a:ext>
            </a:extLst>
          </p:cNvPr>
          <p:cNvSpPr txBox="1"/>
          <p:nvPr/>
        </p:nvSpPr>
        <p:spPr>
          <a:xfrm>
            <a:off x="4661662" y="507361"/>
            <a:ext cx="5007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S. </a:t>
            </a:r>
            <a:r>
              <a:rPr lang="en-US" sz="1600" dirty="0" err="1"/>
              <a:t>Alioli</a:t>
            </a:r>
            <a:r>
              <a:rPr lang="en-US" sz="1600" dirty="0"/>
              <a:t>, M. Farina, D. </a:t>
            </a:r>
            <a:r>
              <a:rPr lang="en-US" sz="1600" dirty="0" err="1"/>
              <a:t>Pappadopulo</a:t>
            </a:r>
            <a:r>
              <a:rPr lang="en-US" sz="1600" dirty="0"/>
              <a:t>, J. </a:t>
            </a:r>
            <a:r>
              <a:rPr lang="en-US" sz="1600" dirty="0" err="1"/>
              <a:t>Ruderman</a:t>
            </a:r>
            <a:r>
              <a:rPr lang="en-US" sz="1600" dirty="0"/>
              <a:t>, 17’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4B65E0-489F-6446-A1B8-F445B05A30D7}"/>
              </a:ext>
            </a:extLst>
          </p:cNvPr>
          <p:cNvSpPr txBox="1"/>
          <p:nvPr/>
        </p:nvSpPr>
        <p:spPr>
          <a:xfrm>
            <a:off x="228600" y="4548774"/>
            <a:ext cx="7704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Low mass, explicit search dominant;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Higher masses, EFT and UV model agrees well;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Beat EWPT at high masses;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Four-fermi operators, can be translated to our operators*, already see </a:t>
            </a:r>
            <a:r>
              <a:rPr lang="en-US" b="1" dirty="0"/>
              <a:t>complementarity between Z-pole and High energy tails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84B118-5D71-1A40-8453-50502BE4CA55}"/>
              </a:ext>
            </a:extLst>
          </p:cNvPr>
          <p:cNvSpPr txBox="1"/>
          <p:nvPr/>
        </p:nvSpPr>
        <p:spPr>
          <a:xfrm>
            <a:off x="3153478" y="5957380"/>
            <a:ext cx="7704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 common complexity and dependences on other operators during translation</a:t>
            </a:r>
          </a:p>
        </p:txBody>
      </p:sp>
    </p:spTree>
    <p:extLst>
      <p:ext uri="{BB962C8B-B14F-4D97-AF65-F5344CB8AC3E}">
        <p14:creationId xmlns:p14="http://schemas.microsoft.com/office/powerpoint/2010/main" val="643614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14" y="1027907"/>
            <a:ext cx="4477689" cy="53149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Higgs boson discovery substantiates (more) many big questions in nature. It could well be the key to unlock some of nature’s secrets.</a:t>
            </a:r>
          </a:p>
          <a:p>
            <a:pPr marL="0" indent="0">
              <a:buNone/>
            </a:pPr>
            <a:r>
              <a:rPr lang="en-US" dirty="0"/>
              <a:t>All connections </a:t>
            </a:r>
            <a:r>
              <a:rPr lang="en-US" altLang="zh-CN" dirty="0"/>
              <a:t>could</a:t>
            </a:r>
            <a:r>
              <a:rPr lang="zh-CN" altLang="en-US"/>
              <a:t> </a:t>
            </a:r>
            <a:r>
              <a:rPr lang="en-US" dirty="0"/>
              <a:t>be revealed in Higgs measurements. </a:t>
            </a:r>
          </a:p>
          <a:p>
            <a:pPr marL="0" indent="0">
              <a:buNone/>
            </a:pPr>
            <a:r>
              <a:rPr lang="en-US" altLang="zh-CN" dirty="0">
                <a:solidFill>
                  <a:srgbClr val="FF0000"/>
                </a:solidFill>
              </a:rPr>
              <a:t>Higgs</a:t>
            </a:r>
            <a:r>
              <a:rPr lang="zh-CN" altLang="en-US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is</a:t>
            </a:r>
            <a:r>
              <a:rPr lang="zh-CN" altLang="en-US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the</a:t>
            </a:r>
            <a:r>
              <a:rPr lang="zh-CN" altLang="en-US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key</a:t>
            </a:r>
            <a:r>
              <a:rPr lang="zh-CN" altLang="en-US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to</a:t>
            </a:r>
            <a:r>
              <a:rPr lang="zh-CN" altLang="en-US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new</a:t>
            </a:r>
            <a:r>
              <a:rPr lang="zh-CN" altLang="en-US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physics.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7/23/18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Zhen Liu                      Higgs Exotic Decays                 Higgs Hunting 2018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4557903" y="14288"/>
          <a:ext cx="4505883" cy="3423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416633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274A86B-7304-2646-B82F-6463427F54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28245" y="4181894"/>
            <a:ext cx="6437805" cy="146501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740BD6B-6C70-B142-9756-1DEE830A4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Higgs exotic decays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3EC6A-CB66-764A-A701-4F04C9322D0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7/23/18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FD471A-2A82-6C4C-B8E7-CC881C73AB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Zhen Liu                      Higgs Exotic Decays                 Higgs Hunting 2018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9D7D60-7F67-0D43-9AEB-8B4DFC4FA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69" y="822530"/>
            <a:ext cx="2816584" cy="17360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B736D5-977F-CE40-88C0-F402F0165E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7702" y="748176"/>
            <a:ext cx="2982058" cy="1839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A9A715-C1FF-EE49-868E-EFBF82B0BA4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3030" y="679630"/>
            <a:ext cx="2611193" cy="21984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E6C6F1F-29AC-9542-B001-A29A2611C299}"/>
              </a:ext>
            </a:extLst>
          </p:cNvPr>
          <p:cNvSpPr txBox="1"/>
          <p:nvPr/>
        </p:nvSpPr>
        <p:spPr>
          <a:xfrm>
            <a:off x="228600" y="2701439"/>
            <a:ext cx="86868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Modifications to Higgs to </a:t>
            </a:r>
            <a:r>
              <a:rPr lang="en-US" sz="2000" dirty="0" err="1">
                <a:solidFill>
                  <a:srgbClr val="FF0000"/>
                </a:solidFill>
              </a:rPr>
              <a:t>Zff</a:t>
            </a:r>
            <a:r>
              <a:rPr lang="en-US" sz="2000" dirty="0"/>
              <a:t> decays, interfering with SM**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Modifying and interfering with the </a:t>
            </a:r>
            <a:r>
              <a:rPr lang="en-US" sz="2000" dirty="0" err="1">
                <a:solidFill>
                  <a:srgbClr val="FF0000"/>
                </a:solidFill>
              </a:rPr>
              <a:t>Z+meson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decays, could change the rate significantly and make an early discovery.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No</a:t>
            </a:r>
            <a:r>
              <a:rPr lang="en-US" sz="2000" dirty="0"/>
              <a:t> existing analysis yet from both the SM group or the exotic group (exotic group always do the equal mass assumption) for either decay modes 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919E43-D8B9-F343-B1BC-DEB62557B64D}"/>
              </a:ext>
            </a:extLst>
          </p:cNvPr>
          <p:cNvSpPr txBox="1"/>
          <p:nvPr/>
        </p:nvSpPr>
        <p:spPr>
          <a:xfrm>
            <a:off x="5051685" y="5813950"/>
            <a:ext cx="3863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**Preliminary investigation indicates </a:t>
            </a:r>
            <a:r>
              <a:rPr lang="en-US" sz="1400" dirty="0" err="1"/>
              <a:t>Zff</a:t>
            </a:r>
            <a:r>
              <a:rPr lang="en-US" sz="1400" dirty="0"/>
              <a:t> decay not very competitive to the next probe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6EBBC5E-211B-0E4B-855F-0B9B6180FAE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2825" y="4188340"/>
            <a:ext cx="2611193" cy="2198482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6CCCBC9F-9B57-1445-ACA6-8B36851AF0C0}"/>
              </a:ext>
            </a:extLst>
          </p:cNvPr>
          <p:cNvSpPr/>
          <p:nvPr/>
        </p:nvSpPr>
        <p:spPr>
          <a:xfrm>
            <a:off x="2623278" y="5276538"/>
            <a:ext cx="209934" cy="1065314"/>
          </a:xfrm>
          <a:prstGeom prst="ellipse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243AA5E-B5D9-8C40-8A9D-AD718A2EEA78}"/>
              </a:ext>
            </a:extLst>
          </p:cNvPr>
          <p:cNvCxnSpPr>
            <a:cxnSpLocks/>
          </p:cNvCxnSpPr>
          <p:nvPr/>
        </p:nvCxnSpPr>
        <p:spPr>
          <a:xfrm>
            <a:off x="2803232" y="5809195"/>
            <a:ext cx="629516" cy="0"/>
          </a:xfrm>
          <a:prstGeom prst="line">
            <a:avLst/>
          </a:prstGeom>
          <a:ln>
            <a:solidFill>
              <a:schemeClr val="bg2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3D8058A-1BA1-684F-A864-2B4E0556CC3F}"/>
              </a:ext>
            </a:extLst>
          </p:cNvPr>
          <p:cNvCxnSpPr>
            <a:cxnSpLocks/>
          </p:cNvCxnSpPr>
          <p:nvPr/>
        </p:nvCxnSpPr>
        <p:spPr>
          <a:xfrm>
            <a:off x="2728245" y="5886645"/>
            <a:ext cx="719492" cy="0"/>
          </a:xfrm>
          <a:prstGeom prst="line">
            <a:avLst/>
          </a:prstGeom>
          <a:ln>
            <a:solidFill>
              <a:schemeClr val="bg2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6249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99CD24-5AE1-584B-989A-B32955C2A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Higgs and Z boson at High Energies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0C859-E132-4B42-9CD8-B3EE6429FE6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7/23/18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0E59AC-E93A-0349-8AFF-C8D1A4BCF85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1880" y="563831"/>
            <a:ext cx="2575708" cy="21686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7DF411-0E30-1E42-8137-4EC45C527BA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89917" y="751090"/>
            <a:ext cx="2501995" cy="1943373"/>
          </a:xfrm>
          <a:prstGeom prst="rect">
            <a:avLst/>
          </a:prstGeom>
        </p:spPr>
      </p:pic>
      <p:sp>
        <p:nvSpPr>
          <p:cNvPr id="10" name="Down Arrow 9">
            <a:extLst>
              <a:ext uri="{FF2B5EF4-FFF2-40B4-BE49-F238E27FC236}">
                <a16:creationId xmlns:a16="http://schemas.microsoft.com/office/drawing/2014/main" id="{E2464E63-FC67-064D-9405-7F1FE9974C02}"/>
              </a:ext>
            </a:extLst>
          </p:cNvPr>
          <p:cNvSpPr/>
          <p:nvPr/>
        </p:nvSpPr>
        <p:spPr>
          <a:xfrm rot="16200000">
            <a:off x="5015809" y="946838"/>
            <a:ext cx="263794" cy="1518728"/>
          </a:xfrm>
          <a:prstGeom prst="downArrow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5DB407-B0F0-834A-A4AC-6D99731FAD69}"/>
              </a:ext>
            </a:extLst>
          </p:cNvPr>
          <p:cNvSpPr txBox="1"/>
          <p:nvPr/>
        </p:nvSpPr>
        <p:spPr>
          <a:xfrm>
            <a:off x="2166918" y="914400"/>
            <a:ext cx="1565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Higgs exotic Decay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15ACAB-FD1D-5B48-BCD1-6359DBE58BAF}"/>
              </a:ext>
            </a:extLst>
          </p:cNvPr>
          <p:cNvSpPr txBox="1"/>
          <p:nvPr/>
        </p:nvSpPr>
        <p:spPr>
          <a:xfrm>
            <a:off x="7792721" y="1560731"/>
            <a:ext cx="1351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 ZH production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CA79BDF-36EF-7142-95C6-3DA8E902241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2711095"/>
            <a:ext cx="4946754" cy="33467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CA0181F-A31F-1B43-BC7C-940F370E55FD}"/>
              </a:ext>
            </a:extLst>
          </p:cNvPr>
          <p:cNvSpPr txBox="1"/>
          <p:nvPr/>
        </p:nvSpPr>
        <p:spPr>
          <a:xfrm>
            <a:off x="940032" y="2756065"/>
            <a:ext cx="1638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#/50 GeV bin</a:t>
            </a:r>
          </a:p>
          <a:p>
            <a:r>
              <a:rPr lang="en-US" sz="1600" dirty="0"/>
              <a:t>@ HE-LHC 10 ab</a:t>
            </a:r>
            <a:r>
              <a:rPr lang="en-US" sz="1600" baseline="30000" dirty="0"/>
              <a:t>-1</a:t>
            </a:r>
            <a:endParaRPr lang="en-US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8017C5-C3D2-5E4D-B7D5-AEDE6F0455DE}"/>
              </a:ext>
            </a:extLst>
          </p:cNvPr>
          <p:cNvSpPr txBox="1"/>
          <p:nvPr/>
        </p:nvSpPr>
        <p:spPr>
          <a:xfrm>
            <a:off x="4187576" y="5987424"/>
            <a:ext cx="1638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m</a:t>
            </a:r>
            <a:r>
              <a:rPr lang="en-US" sz="1600" baseline="-25000" dirty="0" err="1"/>
              <a:t>ZH</a:t>
            </a:r>
            <a:r>
              <a:rPr lang="en-US" sz="1600" dirty="0"/>
              <a:t> (GeV)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8E0ACC-66E6-794F-8EB9-6866D2D53519}"/>
              </a:ext>
            </a:extLst>
          </p:cNvPr>
          <p:cNvSpPr txBox="1"/>
          <p:nvPr/>
        </p:nvSpPr>
        <p:spPr>
          <a:xfrm>
            <a:off x="6219628" y="3249517"/>
            <a:ext cx="2172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Growing faster than the SM (interfering) process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A7AE21B-59B2-D64B-8DCD-DDBA1EE3BC60}"/>
                  </a:ext>
                </a:extLst>
              </p:cNvPr>
              <p:cNvSpPr txBox="1"/>
              <p:nvPr/>
            </p:nvSpPr>
            <p:spPr>
              <a:xfrm>
                <a:off x="5545071" y="3373993"/>
                <a:ext cx="674557" cy="650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rad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A7AE21B-59B2-D64B-8DCD-DDBA1EE3B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071" y="3373993"/>
                <a:ext cx="674557" cy="650178"/>
              </a:xfrm>
              <a:prstGeom prst="rect">
                <a:avLst/>
              </a:prstGeom>
              <a:blipFill>
                <a:blip r:embed="rId5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C01C6DD-5713-604F-A8CC-347EE4CB49DA}"/>
                  </a:ext>
                </a:extLst>
              </p:cNvPr>
              <p:cNvSpPr txBox="1"/>
              <p:nvPr/>
            </p:nvSpPr>
            <p:spPr>
              <a:xfrm>
                <a:off x="8131081" y="3395815"/>
                <a:ext cx="674557" cy="619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C01C6DD-5713-604F-A8CC-347EE4CB4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1081" y="3395815"/>
                <a:ext cx="674557" cy="6190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B020411D-E133-1C49-8792-E8169BDAF27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7070" y="4232717"/>
            <a:ext cx="2653187" cy="20932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06B2D1-3BAE-5241-A6FF-1F76A0704E21}"/>
              </a:ext>
            </a:extLst>
          </p:cNvPr>
          <p:cNvSpPr txBox="1"/>
          <p:nvPr/>
        </p:nvSpPr>
        <p:spPr>
          <a:xfrm>
            <a:off x="2280310" y="6536011"/>
            <a:ext cx="7253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Also see similar study on high energy tail in </a:t>
            </a:r>
            <a:r>
              <a:rPr lang="en-US" sz="1400" dirty="0" err="1"/>
              <a:t>Franceschini</a:t>
            </a:r>
            <a:r>
              <a:rPr lang="en-US" sz="1400" dirty="0"/>
              <a:t>, </a:t>
            </a:r>
            <a:r>
              <a:rPr lang="en-US" sz="1400" dirty="0" err="1"/>
              <a:t>Panico</a:t>
            </a:r>
            <a:r>
              <a:rPr lang="en-US" sz="1400" dirty="0"/>
              <a:t>, </a:t>
            </a:r>
            <a:r>
              <a:rPr lang="en-US" sz="1400" dirty="0" err="1"/>
              <a:t>Pomarol</a:t>
            </a:r>
            <a:r>
              <a:rPr lang="en-US" sz="1400" dirty="0"/>
              <a:t>, Riva, Wulzer17’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D8CF4-53A1-4278-A34C-83D5B6205B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Zhen Liu                      Higgs Exotic Decays                 Higgs Hunting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396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99CD24-5AE1-584B-989A-B32955C2A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Higgs and Z boson at High Energies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0C859-E132-4B42-9CD8-B3EE6429FE6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7/23/18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64A07-597A-E949-A260-7A51F0AA4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Zhen Liu                      Higgs Exotic Decays                 Higgs Hunting 2018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CA79BDF-36EF-7142-95C6-3DA8E902241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2711095"/>
            <a:ext cx="4946754" cy="33467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CA0181F-A31F-1B43-BC7C-940F370E55FD}"/>
              </a:ext>
            </a:extLst>
          </p:cNvPr>
          <p:cNvSpPr txBox="1"/>
          <p:nvPr/>
        </p:nvSpPr>
        <p:spPr>
          <a:xfrm>
            <a:off x="940032" y="2756065"/>
            <a:ext cx="1638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#/50 GeV bin</a:t>
            </a:r>
          </a:p>
          <a:p>
            <a:r>
              <a:rPr lang="en-US" sz="1600" dirty="0"/>
              <a:t>@ HE-LHC 10 ab</a:t>
            </a:r>
            <a:r>
              <a:rPr lang="en-US" sz="1600" baseline="30000" dirty="0"/>
              <a:t>-1</a:t>
            </a:r>
            <a:endParaRPr lang="en-US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8017C5-C3D2-5E4D-B7D5-AEDE6F0455DE}"/>
              </a:ext>
            </a:extLst>
          </p:cNvPr>
          <p:cNvSpPr txBox="1"/>
          <p:nvPr/>
        </p:nvSpPr>
        <p:spPr>
          <a:xfrm>
            <a:off x="4187576" y="5987424"/>
            <a:ext cx="1638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m</a:t>
            </a:r>
            <a:r>
              <a:rPr lang="en-US" sz="1600" baseline="-25000" dirty="0" err="1"/>
              <a:t>ZH</a:t>
            </a:r>
            <a:r>
              <a:rPr lang="en-US" sz="1600" dirty="0"/>
              <a:t> (GeV)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1880BE8-0F11-264B-9DA6-B594168D5176}"/>
              </a:ext>
            </a:extLst>
          </p:cNvPr>
          <p:cNvCxnSpPr>
            <a:cxnSpLocks/>
          </p:cNvCxnSpPr>
          <p:nvPr/>
        </p:nvCxnSpPr>
        <p:spPr>
          <a:xfrm flipV="1">
            <a:off x="4661662" y="2323475"/>
            <a:ext cx="0" cy="3833227"/>
          </a:xfrm>
          <a:prstGeom prst="line">
            <a:avLst/>
          </a:prstGeom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Down Arrow 28">
            <a:extLst>
              <a:ext uri="{FF2B5EF4-FFF2-40B4-BE49-F238E27FC236}">
                <a16:creationId xmlns:a16="http://schemas.microsoft.com/office/drawing/2014/main" id="{9E91AC89-0857-894D-9BB2-9217E8812ACB}"/>
              </a:ext>
            </a:extLst>
          </p:cNvPr>
          <p:cNvSpPr/>
          <p:nvPr/>
        </p:nvSpPr>
        <p:spPr>
          <a:xfrm rot="5400000">
            <a:off x="4101787" y="4204029"/>
            <a:ext cx="190637" cy="929111"/>
          </a:xfrm>
          <a:prstGeom prst="downArrow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46A1C55-6DE1-DB46-ABD2-7D707E0A89B2}"/>
              </a:ext>
            </a:extLst>
          </p:cNvPr>
          <p:cNvSpPr txBox="1"/>
          <p:nvPr/>
        </p:nvSpPr>
        <p:spPr>
          <a:xfrm>
            <a:off x="4706631" y="4619257"/>
            <a:ext cx="169416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65000"/>
                  </a:schemeClr>
                </a:solidFill>
              </a:rPr>
              <a:t>EFT validity scale weakly interacting**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27D26A-437D-194C-8E3B-A4CFF52F7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500" y="679629"/>
            <a:ext cx="5270500" cy="3238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90F6FA5-E5D1-3143-997F-7C19319828B8}"/>
                  </a:ext>
                </a:extLst>
              </p:cNvPr>
              <p:cNvSpPr txBox="1"/>
              <p:nvPr/>
            </p:nvSpPr>
            <p:spPr>
              <a:xfrm>
                <a:off x="5980516" y="3828607"/>
                <a:ext cx="2765684" cy="2314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50% signal efficiency.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Statistical dominance (true for current LHC)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S/B ratio around 1/3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Not yet the differential information analysis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Angular analysis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90F6FA5-E5D1-3143-997F-7C1931982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516" y="3828607"/>
                <a:ext cx="2765684" cy="2314416"/>
              </a:xfrm>
              <a:prstGeom prst="rect">
                <a:avLst/>
              </a:prstGeom>
              <a:blipFill>
                <a:blip r:embed="rId4"/>
                <a:stretch>
                  <a:fillRect l="-913" b="-3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50A17FB3-48E6-0B4A-9654-F49319370B2A}"/>
              </a:ext>
            </a:extLst>
          </p:cNvPr>
          <p:cNvSpPr txBox="1"/>
          <p:nvPr/>
        </p:nvSpPr>
        <p:spPr>
          <a:xfrm>
            <a:off x="348235" y="1107506"/>
            <a:ext cx="3848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Constraints on Wilson coefficients to O(0.001), corresponding to O(10 </a:t>
            </a:r>
            <a:r>
              <a:rPr lang="en-US" dirty="0" err="1"/>
              <a:t>TeV</a:t>
            </a:r>
            <a:r>
              <a:rPr lang="en-US" dirty="0"/>
              <a:t>);</a:t>
            </a:r>
          </a:p>
          <a:p>
            <a:endParaRPr lang="en-US" dirty="0"/>
          </a:p>
          <a:p>
            <a:r>
              <a:rPr lang="en-US" dirty="0"/>
              <a:t>Lots of room to improve;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2CEFB9-7F84-FC42-B973-9C33B28151F0}"/>
              </a:ext>
            </a:extLst>
          </p:cNvPr>
          <p:cNvSpPr txBox="1"/>
          <p:nvPr/>
        </p:nvSpPr>
        <p:spPr>
          <a:xfrm>
            <a:off x="6631013" y="5972035"/>
            <a:ext cx="2529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ans" altLang="en-US" dirty="0">
                <a:solidFill>
                  <a:schemeClr val="bg2">
                    <a:lumMod val="65000"/>
                  </a:schemeClr>
                </a:solidFill>
              </a:rPr>
              <a:t> </a:t>
            </a:r>
            <a:r>
              <a:rPr lang="zh-Hans" altLang="en-US" sz="1600" dirty="0">
                <a:solidFill>
                  <a:schemeClr val="bg2">
                    <a:lumMod val="65000"/>
                  </a:schemeClr>
                </a:solidFill>
              </a:rPr>
              <a:t>**</a:t>
            </a:r>
            <a:r>
              <a:rPr lang="en-US" altLang="zh-Hans" sz="1600" dirty="0">
                <a:solidFill>
                  <a:schemeClr val="bg2">
                    <a:lumMod val="65000"/>
                  </a:schemeClr>
                </a:solidFill>
              </a:rPr>
              <a:t>well</a:t>
            </a:r>
            <a:r>
              <a:rPr lang="zh-Hans" altLang="en-US" sz="1600" dirty="0">
                <a:solidFill>
                  <a:schemeClr val="bg2">
                    <a:lumMod val="65000"/>
                  </a:schemeClr>
                </a:solidFill>
              </a:rPr>
              <a:t> </a:t>
            </a:r>
            <a:r>
              <a:rPr lang="en-US" altLang="zh-Hans" sz="1600" dirty="0">
                <a:solidFill>
                  <a:schemeClr val="bg2">
                    <a:lumMod val="65000"/>
                  </a:schemeClr>
                </a:solidFill>
              </a:rPr>
              <a:t>within</a:t>
            </a:r>
            <a:r>
              <a:rPr lang="zh-Hans" altLang="en-US" sz="1600" dirty="0">
                <a:solidFill>
                  <a:schemeClr val="bg2">
                    <a:lumMod val="65000"/>
                  </a:schemeClr>
                </a:solidFill>
              </a:rPr>
              <a:t> </a:t>
            </a:r>
            <a:r>
              <a:rPr lang="en-US" altLang="zh-Hans" sz="1600" dirty="0">
                <a:solidFill>
                  <a:schemeClr val="bg2">
                    <a:lumMod val="65000"/>
                  </a:schemeClr>
                </a:solidFill>
              </a:rPr>
              <a:t>linear</a:t>
            </a:r>
            <a:r>
              <a:rPr lang="zh-Hans" altLang="en-US" sz="1600" dirty="0">
                <a:solidFill>
                  <a:schemeClr val="bg2">
                    <a:lumMod val="65000"/>
                  </a:schemeClr>
                </a:solidFill>
              </a:rPr>
              <a:t> </a:t>
            </a:r>
            <a:r>
              <a:rPr lang="en-US" altLang="zh-Hans" sz="1600" dirty="0">
                <a:solidFill>
                  <a:schemeClr val="bg2">
                    <a:lumMod val="65000"/>
                  </a:schemeClr>
                </a:solidFill>
              </a:rPr>
              <a:t>regime</a:t>
            </a:r>
            <a:endParaRPr lang="en-US" dirty="0">
              <a:solidFill>
                <a:schemeClr val="bg2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4890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628650" y="365126"/>
                <a:ext cx="7886700" cy="633961"/>
              </a:xfrm>
              <a:prstGeom prst="rect">
                <a:avLst/>
              </a:prstGeom>
            </p:spPr>
            <p:txBody>
              <a:bodyPr/>
              <a:lstStyle>
                <a:lvl1pPr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rgbClr val="2E5286"/>
                    </a:solidFill>
                    <a:latin typeface="Helvetica"/>
                    <a:ea typeface="Geneva" charset="0"/>
                    <a:cs typeface="ＭＳ Ｐゴシック" charset="0"/>
                  </a:defRPr>
                </a:lvl1pPr>
                <a:lvl2pPr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1700" b="1">
                    <a:solidFill>
                      <a:srgbClr val="2E5286"/>
                    </a:solidFill>
                    <a:latin typeface="Helvetica" charset="0"/>
                    <a:ea typeface="Geneva" charset="0"/>
                    <a:cs typeface="ＭＳ Ｐゴシック" charset="0"/>
                  </a:defRPr>
                </a:lvl2pPr>
                <a:lvl3pPr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1700" b="1">
                    <a:solidFill>
                      <a:srgbClr val="2E5286"/>
                    </a:solidFill>
                    <a:latin typeface="Helvetica" charset="0"/>
                    <a:ea typeface="Geneva" charset="0"/>
                    <a:cs typeface="ＭＳ Ｐゴシック" charset="0"/>
                  </a:defRPr>
                </a:lvl3pPr>
                <a:lvl4pPr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1700" b="1">
                    <a:solidFill>
                      <a:srgbClr val="2E5286"/>
                    </a:solidFill>
                    <a:latin typeface="Helvetica" charset="0"/>
                    <a:ea typeface="Geneva" charset="0"/>
                    <a:cs typeface="ＭＳ Ｐゴシック" charset="0"/>
                  </a:defRPr>
                </a:lvl4pPr>
                <a:lvl5pPr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1700" b="1">
                    <a:solidFill>
                      <a:srgbClr val="2E5286"/>
                    </a:solidFill>
                    <a:latin typeface="Helvetica" charset="0"/>
                    <a:ea typeface="Geneva" charset="0"/>
                    <a:cs typeface="ＭＳ Ｐゴシック" charset="0"/>
                  </a:defRPr>
                </a:lvl5pPr>
                <a:lvl6pPr marL="457200"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1700" b="1">
                    <a:solidFill>
                      <a:srgbClr val="2E5286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6pPr>
                <a:lvl7pPr marL="914400"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1700" b="1">
                    <a:solidFill>
                      <a:srgbClr val="2E5286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7pPr>
                <a:lvl8pPr marL="1371600"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1700" b="1">
                    <a:solidFill>
                      <a:srgbClr val="2E5286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8pPr>
                <a:lvl9pPr marL="1828800"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1700" b="1">
                    <a:solidFill>
                      <a:srgbClr val="2E5286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r>
                  <a:rPr lang="en-US" sz="3600" dirty="0"/>
                  <a:t>Exotic </a:t>
                </a:r>
                <a:r>
                  <a:rPr lang="en-US" altLang="zh-CN" sz="3600" dirty="0"/>
                  <a:t>Decays (example 1)</a:t>
                </a:r>
                <a:endParaRPr lang="en-US" sz="3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charset="0"/>
                        </a:rPr>
                        <m:t>𝑯</m:t>
                      </m:r>
                      <m:r>
                        <a:rPr lang="en-US" sz="3600" b="1" i="1" smtClean="0">
                          <a:latin typeface="Cambria Math" charset="0"/>
                        </a:rPr>
                        <m:t>→</m:t>
                      </m:r>
                      <m:r>
                        <a:rPr lang="en-US" sz="3600" b="1" i="1" smtClean="0">
                          <a:latin typeface="Cambria Math" charset="0"/>
                        </a:rPr>
                        <m:t>𝒂𝒂</m:t>
                      </m:r>
                      <m:r>
                        <a:rPr lang="en-US" sz="3600" b="1" i="1" smtClean="0">
                          <a:latin typeface="Cambria Math" charset="0"/>
                        </a:rPr>
                        <m:t>→</m:t>
                      </m:r>
                      <m:d>
                        <m:d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 charset="0"/>
                            </a:rPr>
                            <m:t>𝒋𝒋</m:t>
                          </m:r>
                        </m:e>
                      </m:d>
                      <m:d>
                        <m:d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 charset="0"/>
                            </a:rPr>
                            <m:t>𝒋𝒋</m:t>
                          </m:r>
                        </m:e>
                      </m:d>
                    </m:oMath>
                  </m:oMathPara>
                </a14:m>
                <a:endParaRPr lang="en-US" sz="3600" b="1" dirty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65126"/>
                <a:ext cx="7886700" cy="633961"/>
              </a:xfrm>
              <a:prstGeom prst="rect">
                <a:avLst/>
              </a:prstGeom>
              <a:blipFill rotWithShape="0">
                <a:blip r:embed="rId2"/>
                <a:stretch>
                  <a:fillRect l="-2318" t="-15385" b="-79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74" y="1622918"/>
            <a:ext cx="78359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324242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itle 1"/>
              <p:cNvSpPr txBox="1">
                <a:spLocks/>
              </p:cNvSpPr>
              <p:nvPr/>
            </p:nvSpPr>
            <p:spPr>
              <a:xfrm>
                <a:off x="628650" y="365126"/>
                <a:ext cx="7886700" cy="633961"/>
              </a:xfrm>
              <a:prstGeom prst="rect">
                <a:avLst/>
              </a:prstGeom>
            </p:spPr>
            <p:txBody>
              <a:bodyPr/>
              <a:lstStyle>
                <a:lvl1pPr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rgbClr val="2E5286"/>
                    </a:solidFill>
                    <a:latin typeface="Helvetica"/>
                    <a:ea typeface="Geneva" charset="0"/>
                    <a:cs typeface="ＭＳ Ｐゴシック" charset="0"/>
                  </a:defRPr>
                </a:lvl1pPr>
                <a:lvl2pPr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1700" b="1">
                    <a:solidFill>
                      <a:srgbClr val="2E5286"/>
                    </a:solidFill>
                    <a:latin typeface="Helvetica" charset="0"/>
                    <a:ea typeface="Geneva" charset="0"/>
                    <a:cs typeface="ＭＳ Ｐゴシック" charset="0"/>
                  </a:defRPr>
                </a:lvl2pPr>
                <a:lvl3pPr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1700" b="1">
                    <a:solidFill>
                      <a:srgbClr val="2E5286"/>
                    </a:solidFill>
                    <a:latin typeface="Helvetica" charset="0"/>
                    <a:ea typeface="Geneva" charset="0"/>
                    <a:cs typeface="ＭＳ Ｐゴシック" charset="0"/>
                  </a:defRPr>
                </a:lvl3pPr>
                <a:lvl4pPr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1700" b="1">
                    <a:solidFill>
                      <a:srgbClr val="2E5286"/>
                    </a:solidFill>
                    <a:latin typeface="Helvetica" charset="0"/>
                    <a:ea typeface="Geneva" charset="0"/>
                    <a:cs typeface="ＭＳ Ｐゴシック" charset="0"/>
                  </a:defRPr>
                </a:lvl4pPr>
                <a:lvl5pPr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1700" b="1">
                    <a:solidFill>
                      <a:srgbClr val="2E5286"/>
                    </a:solidFill>
                    <a:latin typeface="Helvetica" charset="0"/>
                    <a:ea typeface="Geneva" charset="0"/>
                    <a:cs typeface="ＭＳ Ｐゴシック" charset="0"/>
                  </a:defRPr>
                </a:lvl5pPr>
                <a:lvl6pPr marL="457200"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1700" b="1">
                    <a:solidFill>
                      <a:srgbClr val="2E5286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6pPr>
                <a:lvl7pPr marL="914400"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1700" b="1">
                    <a:solidFill>
                      <a:srgbClr val="2E5286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7pPr>
                <a:lvl8pPr marL="1371600"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1700" b="1">
                    <a:solidFill>
                      <a:srgbClr val="2E5286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8pPr>
                <a:lvl9pPr marL="1828800"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1700" b="1">
                    <a:solidFill>
                      <a:srgbClr val="2E5286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r>
                  <a:rPr lang="en-US" sz="3600" dirty="0"/>
                  <a:t>Exotic </a:t>
                </a:r>
                <a:r>
                  <a:rPr lang="en-US" altLang="zh-CN" sz="3600" dirty="0"/>
                  <a:t>Decays (example 1)</a:t>
                </a:r>
                <a:endParaRPr lang="en-US" sz="3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charset="0"/>
                        </a:rPr>
                        <m:t>𝑯</m:t>
                      </m:r>
                      <m:r>
                        <a:rPr lang="en-US" sz="3600" b="1" i="1" smtClean="0">
                          <a:latin typeface="Cambria Math" charset="0"/>
                        </a:rPr>
                        <m:t>→</m:t>
                      </m:r>
                      <m:r>
                        <a:rPr lang="en-US" sz="3600" b="1" i="1" smtClean="0">
                          <a:latin typeface="Cambria Math" charset="0"/>
                        </a:rPr>
                        <m:t>𝒂𝒂</m:t>
                      </m:r>
                      <m:r>
                        <a:rPr lang="en-US" sz="3600" b="1" i="1" smtClean="0">
                          <a:latin typeface="Cambria Math" charset="0"/>
                        </a:rPr>
                        <m:t>→</m:t>
                      </m:r>
                      <m:d>
                        <m:d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 charset="0"/>
                            </a:rPr>
                            <m:t>𝒋𝒋</m:t>
                          </m:r>
                        </m:e>
                      </m:d>
                      <m:d>
                        <m:d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 charset="0"/>
                            </a:rPr>
                            <m:t>𝒋𝒋</m:t>
                          </m:r>
                        </m:e>
                      </m:d>
                    </m:oMath>
                  </m:oMathPara>
                </a14:m>
                <a:endParaRPr lang="en-US" sz="3600" b="1" dirty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1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65126"/>
                <a:ext cx="7886700" cy="633961"/>
              </a:xfrm>
              <a:prstGeom prst="rect">
                <a:avLst/>
              </a:prstGeom>
              <a:blipFill rotWithShape="0">
                <a:blip r:embed="rId2"/>
                <a:stretch>
                  <a:fillRect l="-2318" t="-15385" b="-79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99294" y="1564972"/>
                <a:ext cx="3943350" cy="39953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Background mainly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h</m:t>
                    </m:r>
                    <m:r>
                      <a:rPr lang="en-US" b="0" i="1" smtClean="0">
                        <a:latin typeface="Cambria Math" charset="0"/>
                      </a:rPr>
                      <m:t>→</m:t>
                    </m:r>
                    <m:r>
                      <a:rPr lang="en-US" b="0" i="1" smtClean="0">
                        <a:latin typeface="Cambria Math" charset="0"/>
                      </a:rPr>
                      <m:t>𝑉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→4</m:t>
                    </m:r>
                    <m:r>
                      <a:rPr lang="en-US" b="0" i="1" smtClean="0">
                        <a:latin typeface="Cambria Math" charset="0"/>
                      </a:rPr>
                      <m:t>𝑗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h</m:t>
                    </m:r>
                    <m:r>
                      <a:rPr lang="en-US" altLang="zh-CN" b="0" i="1" smtClean="0">
                        <a:latin typeface="Cambria Math" charset="0"/>
                      </a:rPr>
                      <m:t>→</m:t>
                    </m:r>
                    <m:r>
                      <a:rPr lang="en-US" altLang="zh-CN" b="0" i="1" smtClean="0">
                        <a:latin typeface="Cambria Math" charset="0"/>
                      </a:rPr>
                      <m:t>𝑗𝑗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with</a:t>
                </a:r>
                <a:r>
                  <a:rPr lang="zh-CN" altLang="en-US"/>
                  <a:t> </a:t>
                </a:r>
                <a:r>
                  <a:rPr lang="en-US" altLang="zh-CN"/>
                  <a:t>FSR</a:t>
                </a:r>
                <a:r>
                  <a:rPr lang="en-US" dirty="0"/>
                  <a:t> after pre-selection cuts</a:t>
                </a:r>
              </a:p>
              <a:p>
                <a:endParaRPr lang="en-US" dirty="0"/>
              </a:p>
              <a:p>
                <a:r>
                  <a:rPr lang="en-US" dirty="0"/>
                  <a:t>with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 we choose the correction paring of the four jets into dijet system</a:t>
                </a:r>
              </a:p>
              <a:p>
                <a:endParaRPr lang="en-US" dirty="0"/>
              </a:p>
              <a:p>
                <a:r>
                  <a:rPr lang="en-US" dirty="0"/>
                  <a:t>then use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𝛿</m:t>
                    </m:r>
                    <m:r>
                      <a:rPr lang="en-US" b="0" i="1" smtClean="0">
                        <a:latin typeface="Cambria Math" charset="0"/>
                      </a:rPr>
                      <m:t>𝑚</m:t>
                    </m:r>
                  </m:oMath>
                </a14:m>
                <a:r>
                  <a:rPr lang="en-US" dirty="0"/>
                  <a:t> vs..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𝑚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𝑚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2D-likelihood function to selection (define the significance) and derive the limits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94" y="1564972"/>
                <a:ext cx="3943350" cy="3995389"/>
              </a:xfrm>
              <a:prstGeom prst="rect">
                <a:avLst/>
              </a:prstGeom>
              <a:blipFill rotWithShape="0">
                <a:blip r:embed="rId3"/>
                <a:stretch>
                  <a:fillRect l="-1391" t="-916" b="-1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94" y="2739132"/>
            <a:ext cx="2882900" cy="482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549" y="1522107"/>
            <a:ext cx="4843463" cy="371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6255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itle 1"/>
              <p:cNvSpPr txBox="1">
                <a:spLocks/>
              </p:cNvSpPr>
              <p:nvPr/>
            </p:nvSpPr>
            <p:spPr>
              <a:xfrm>
                <a:off x="628650" y="365126"/>
                <a:ext cx="7886700" cy="633961"/>
              </a:xfrm>
              <a:prstGeom prst="rect">
                <a:avLst/>
              </a:prstGeom>
            </p:spPr>
            <p:txBody>
              <a:bodyPr/>
              <a:lstStyle>
                <a:lvl1pPr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rgbClr val="2E5286"/>
                    </a:solidFill>
                    <a:latin typeface="Helvetica"/>
                    <a:ea typeface="Geneva" charset="0"/>
                    <a:cs typeface="ＭＳ Ｐゴシック" charset="0"/>
                  </a:defRPr>
                </a:lvl1pPr>
                <a:lvl2pPr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1700" b="1">
                    <a:solidFill>
                      <a:srgbClr val="2E5286"/>
                    </a:solidFill>
                    <a:latin typeface="Helvetica" charset="0"/>
                    <a:ea typeface="Geneva" charset="0"/>
                    <a:cs typeface="ＭＳ Ｐゴシック" charset="0"/>
                  </a:defRPr>
                </a:lvl2pPr>
                <a:lvl3pPr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1700" b="1">
                    <a:solidFill>
                      <a:srgbClr val="2E5286"/>
                    </a:solidFill>
                    <a:latin typeface="Helvetica" charset="0"/>
                    <a:ea typeface="Geneva" charset="0"/>
                    <a:cs typeface="ＭＳ Ｐゴシック" charset="0"/>
                  </a:defRPr>
                </a:lvl3pPr>
                <a:lvl4pPr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1700" b="1">
                    <a:solidFill>
                      <a:srgbClr val="2E5286"/>
                    </a:solidFill>
                    <a:latin typeface="Helvetica" charset="0"/>
                    <a:ea typeface="Geneva" charset="0"/>
                    <a:cs typeface="ＭＳ Ｐゴシック" charset="0"/>
                  </a:defRPr>
                </a:lvl4pPr>
                <a:lvl5pPr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1700" b="1">
                    <a:solidFill>
                      <a:srgbClr val="2E5286"/>
                    </a:solidFill>
                    <a:latin typeface="Helvetica" charset="0"/>
                    <a:ea typeface="Geneva" charset="0"/>
                    <a:cs typeface="ＭＳ Ｐゴシック" charset="0"/>
                  </a:defRPr>
                </a:lvl5pPr>
                <a:lvl6pPr marL="457200"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1700" b="1">
                    <a:solidFill>
                      <a:srgbClr val="2E5286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6pPr>
                <a:lvl7pPr marL="914400"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1700" b="1">
                    <a:solidFill>
                      <a:srgbClr val="2E5286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7pPr>
                <a:lvl8pPr marL="1371600"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1700" b="1">
                    <a:solidFill>
                      <a:srgbClr val="2E5286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8pPr>
                <a:lvl9pPr marL="1828800"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1700" b="1">
                    <a:solidFill>
                      <a:srgbClr val="2E5286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r>
                  <a:rPr lang="en-US" sz="3600" dirty="0"/>
                  <a:t>Exotic </a:t>
                </a:r>
                <a:r>
                  <a:rPr lang="en-US" altLang="zh-CN" sz="3600" dirty="0"/>
                  <a:t>Decays (example 1)</a:t>
                </a:r>
                <a:endParaRPr lang="en-US" sz="3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charset="0"/>
                        </a:rPr>
                        <m:t>𝑯</m:t>
                      </m:r>
                      <m:r>
                        <a:rPr lang="en-US" sz="3600" b="1" i="1" smtClean="0">
                          <a:latin typeface="Cambria Math" charset="0"/>
                        </a:rPr>
                        <m:t>→</m:t>
                      </m:r>
                      <m:r>
                        <a:rPr lang="en-US" sz="3600" b="1" i="1" smtClean="0">
                          <a:latin typeface="Cambria Math" charset="0"/>
                        </a:rPr>
                        <m:t>𝒂𝒂</m:t>
                      </m:r>
                      <m:r>
                        <a:rPr lang="en-US" sz="3600" b="1" i="1" smtClean="0">
                          <a:latin typeface="Cambria Math" charset="0"/>
                        </a:rPr>
                        <m:t>→</m:t>
                      </m:r>
                      <m:d>
                        <m:d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 charset="0"/>
                            </a:rPr>
                            <m:t>𝒋𝒋</m:t>
                          </m:r>
                        </m:e>
                      </m:d>
                      <m:d>
                        <m:d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 charset="0"/>
                            </a:rPr>
                            <m:t>𝒋𝒋</m:t>
                          </m:r>
                        </m:e>
                      </m:d>
                    </m:oMath>
                  </m:oMathPara>
                </a14:m>
                <a:endParaRPr lang="en-US" sz="3600" b="1" dirty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1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65126"/>
                <a:ext cx="7886700" cy="633961"/>
              </a:xfrm>
              <a:prstGeom prst="rect">
                <a:avLst/>
              </a:prstGeom>
              <a:blipFill rotWithShape="0">
                <a:blip r:embed="rId2"/>
                <a:stretch>
                  <a:fillRect l="-2318" t="-15385" b="-79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99294" y="1564972"/>
                <a:ext cx="3943350" cy="3718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Background mainly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h</m:t>
                    </m:r>
                    <m:r>
                      <a:rPr lang="en-US" b="0" i="1" smtClean="0">
                        <a:latin typeface="Cambria Math" charset="0"/>
                      </a:rPr>
                      <m:t>→</m:t>
                    </m:r>
                    <m:r>
                      <a:rPr lang="en-US" b="0" i="1" smtClean="0">
                        <a:latin typeface="Cambria Math" charset="0"/>
                      </a:rPr>
                      <m:t>𝑉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→4</m:t>
                    </m:r>
                    <m:r>
                      <a:rPr lang="en-US" b="0" i="1" smtClean="0">
                        <a:latin typeface="Cambria Math" charset="0"/>
                      </a:rPr>
                      <m:t>𝑗</m:t>
                    </m:r>
                  </m:oMath>
                </a14:m>
                <a:r>
                  <a:rPr lang="en-US" dirty="0"/>
                  <a:t> after pre-selection cuts</a:t>
                </a:r>
              </a:p>
              <a:p>
                <a:endParaRPr lang="en-US" dirty="0"/>
              </a:p>
              <a:p>
                <a:r>
                  <a:rPr lang="en-US" dirty="0"/>
                  <a:t>with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 we choose the correction paring of the four jets into dijet system</a:t>
                </a:r>
              </a:p>
              <a:p>
                <a:endParaRPr lang="en-US" dirty="0"/>
              </a:p>
              <a:p>
                <a:r>
                  <a:rPr lang="en-US" dirty="0"/>
                  <a:t>then use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𝛿</m:t>
                    </m:r>
                    <m:r>
                      <a:rPr lang="en-US" b="0" i="1" smtClean="0">
                        <a:latin typeface="Cambria Math" charset="0"/>
                      </a:rPr>
                      <m:t>𝑚</m:t>
                    </m:r>
                  </m:oMath>
                </a14:m>
                <a:r>
                  <a:rPr lang="en-US" dirty="0"/>
                  <a:t> vs..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𝑚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𝑚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2D-likelihood function to selection (define the significance) and derive the limits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94" y="1564972"/>
                <a:ext cx="3943350" cy="3718390"/>
              </a:xfrm>
              <a:prstGeom prst="rect">
                <a:avLst/>
              </a:prstGeom>
              <a:blipFill rotWithShape="0">
                <a:blip r:embed="rId3"/>
                <a:stretch>
                  <a:fillRect l="-1391" t="-984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94" y="2739132"/>
            <a:ext cx="2882900" cy="482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549" y="1522107"/>
            <a:ext cx="4843463" cy="37157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34949" y="5188225"/>
                <a:ext cx="8815389" cy="12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FF0000"/>
                    </a:solidFill>
                  </a:rPr>
                  <a:t>Great sensitivity </a:t>
                </a:r>
                <a:r>
                  <a:rPr lang="en-US" sz="2400" dirty="0"/>
                  <a:t>on exotic branching fraction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−3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/>
              </a:p>
              <a:p>
                <a:pPr algn="ctr"/>
                <a:r>
                  <a:rPr lang="en-US" sz="1600" dirty="0"/>
                  <a:t>Similar (better) result archived for 4b, 4c, etc.</a:t>
                </a:r>
              </a:p>
              <a:p>
                <a:pPr algn="ctr"/>
                <a:r>
                  <a:rPr lang="en-US" sz="1600" dirty="0"/>
                  <a:t>Room for improvement using different strategy treating collimated jets.</a:t>
                </a:r>
              </a:p>
              <a:p>
                <a:pPr algn="ctr"/>
                <a:r>
                  <a:rPr lang="en-US" sz="1600" dirty="0"/>
                  <a:t>Room for improvement including hadronic decaying spectator Z bosons.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49" y="5188225"/>
                <a:ext cx="8815389" cy="1231106"/>
              </a:xfrm>
              <a:prstGeom prst="rect">
                <a:avLst/>
              </a:prstGeom>
              <a:blipFill rotWithShape="0">
                <a:blip r:embed="rId6"/>
                <a:stretch>
                  <a:fillRect t="-3960" b="-2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3153563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470627"/>
            <a:ext cx="4857749" cy="3169385"/>
            <a:chOff x="0" y="1270605"/>
            <a:chExt cx="4857749" cy="316938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70605"/>
              <a:ext cx="4857749" cy="316938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991743" y="3282156"/>
              <a:ext cx="1485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Curtin,</a:t>
              </a:r>
              <a:r>
                <a:rPr lang="zh-CN" altLang="en-US" sz="1200" dirty="0"/>
                <a:t> </a:t>
              </a:r>
              <a:r>
                <a:rPr lang="en-US" altLang="zh-CN" sz="1200" dirty="0"/>
                <a:t>Essig,</a:t>
              </a:r>
              <a:r>
                <a:rPr lang="zh-CN" altLang="en-US" sz="1200" dirty="0"/>
                <a:t> </a:t>
              </a:r>
              <a:r>
                <a:rPr lang="en-US" altLang="zh-CN" sz="1200" dirty="0"/>
                <a:t>Zhong,</a:t>
              </a:r>
              <a:r>
                <a:rPr lang="zh-CN" altLang="en-US" sz="1200" dirty="0"/>
                <a:t> </a:t>
              </a:r>
              <a:r>
                <a:rPr lang="fi-FI" sz="1200" b="1" dirty="0">
                  <a:hlinkClick r:id="rId3"/>
                </a:rPr>
                <a:t>arXiv:1412.4779</a:t>
              </a:r>
              <a:r>
                <a:rPr lang="fi-FI" sz="1200" b="1" dirty="0"/>
                <a:t> </a:t>
              </a:r>
              <a:endParaRPr lang="en-US" sz="1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itle 1"/>
              <p:cNvSpPr txBox="1">
                <a:spLocks/>
              </p:cNvSpPr>
              <p:nvPr/>
            </p:nvSpPr>
            <p:spPr>
              <a:xfrm>
                <a:off x="628650" y="365126"/>
                <a:ext cx="7886700" cy="633961"/>
              </a:xfrm>
              <a:prstGeom prst="rect">
                <a:avLst/>
              </a:prstGeom>
            </p:spPr>
            <p:txBody>
              <a:bodyPr/>
              <a:lstStyle>
                <a:lvl1pPr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rgbClr val="2E5286"/>
                    </a:solidFill>
                    <a:latin typeface="Helvetica"/>
                    <a:ea typeface="Geneva" charset="0"/>
                    <a:cs typeface="ＭＳ Ｐゴシック" charset="0"/>
                  </a:defRPr>
                </a:lvl1pPr>
                <a:lvl2pPr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1700" b="1">
                    <a:solidFill>
                      <a:srgbClr val="2E5286"/>
                    </a:solidFill>
                    <a:latin typeface="Helvetica" charset="0"/>
                    <a:ea typeface="Geneva" charset="0"/>
                    <a:cs typeface="ＭＳ Ｐゴシック" charset="0"/>
                  </a:defRPr>
                </a:lvl2pPr>
                <a:lvl3pPr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1700" b="1">
                    <a:solidFill>
                      <a:srgbClr val="2E5286"/>
                    </a:solidFill>
                    <a:latin typeface="Helvetica" charset="0"/>
                    <a:ea typeface="Geneva" charset="0"/>
                    <a:cs typeface="ＭＳ Ｐゴシック" charset="0"/>
                  </a:defRPr>
                </a:lvl3pPr>
                <a:lvl4pPr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1700" b="1">
                    <a:solidFill>
                      <a:srgbClr val="2E5286"/>
                    </a:solidFill>
                    <a:latin typeface="Helvetica" charset="0"/>
                    <a:ea typeface="Geneva" charset="0"/>
                    <a:cs typeface="ＭＳ Ｐゴシック" charset="0"/>
                  </a:defRPr>
                </a:lvl4pPr>
                <a:lvl5pPr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1700" b="1">
                    <a:solidFill>
                      <a:srgbClr val="2E5286"/>
                    </a:solidFill>
                    <a:latin typeface="Helvetica" charset="0"/>
                    <a:ea typeface="Geneva" charset="0"/>
                    <a:cs typeface="ＭＳ Ｐゴシック" charset="0"/>
                  </a:defRPr>
                </a:lvl5pPr>
                <a:lvl6pPr marL="457200"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1700" b="1">
                    <a:solidFill>
                      <a:srgbClr val="2E5286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6pPr>
                <a:lvl7pPr marL="914400"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1700" b="1">
                    <a:solidFill>
                      <a:srgbClr val="2E5286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7pPr>
                <a:lvl8pPr marL="1371600"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1700" b="1">
                    <a:solidFill>
                      <a:srgbClr val="2E5286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8pPr>
                <a:lvl9pPr marL="1828800"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1700" b="1">
                    <a:solidFill>
                      <a:srgbClr val="2E5286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r>
                  <a:rPr lang="en-US" sz="3600" dirty="0"/>
                  <a:t>Exotic </a:t>
                </a:r>
                <a:r>
                  <a:rPr lang="en-US" altLang="zh-CN" sz="3600" dirty="0"/>
                  <a:t>Decays (example 1)</a:t>
                </a:r>
                <a:endParaRPr lang="en-US" sz="3600" dirty="0"/>
              </a:p>
              <a:p>
                <a:r>
                  <a:rPr lang="en-US" sz="3600" b="1" dirty="0"/>
                  <a:t>		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charset="0"/>
                      </a:rPr>
                      <m:t>𝑯</m:t>
                    </m:r>
                    <m:r>
                      <a:rPr lang="en-US" sz="3600" b="1" i="1" smtClean="0">
                        <a:latin typeface="Cambria Math" charset="0"/>
                      </a:rPr>
                      <m:t>→</m:t>
                    </m:r>
                    <m:r>
                      <a:rPr lang="en-US" sz="3600" b="1" i="1" smtClean="0">
                        <a:latin typeface="Cambria Math" charset="0"/>
                      </a:rPr>
                      <m:t>𝒂𝒂</m:t>
                    </m:r>
                  </m:oMath>
                </a14:m>
                <a:r>
                  <a:rPr lang="zh-CN" altLang="en-US" sz="3600" b="1" dirty="0"/>
                  <a:t> </a:t>
                </a:r>
                <a:r>
                  <a:rPr lang="en-US" altLang="zh-CN" sz="3600" dirty="0"/>
                  <a:t>interpretation</a:t>
                </a:r>
                <a:endParaRPr lang="en-US" sz="3600" b="1" dirty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1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65126"/>
                <a:ext cx="7886700" cy="633961"/>
              </a:xfrm>
              <a:prstGeom prst="rect">
                <a:avLst/>
              </a:prstGeom>
              <a:blipFill rotWithShape="0">
                <a:blip r:embed="rId4"/>
                <a:stretch>
                  <a:fillRect l="-2318" t="-15385" b="-124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" t="-1" r="-2110" b="-3264"/>
          <a:stretch/>
        </p:blipFill>
        <p:spPr>
          <a:xfrm>
            <a:off x="4477644" y="1470632"/>
            <a:ext cx="4766368" cy="3272818"/>
          </a:xfrm>
          <a:prstGeom prst="rect">
            <a:avLst/>
          </a:prstGeom>
        </p:spPr>
      </p:pic>
      <p:sp>
        <p:nvSpPr>
          <p:cNvPr id="25" name="Right Arrow 24"/>
          <p:cNvSpPr/>
          <p:nvPr/>
        </p:nvSpPr>
        <p:spPr>
          <a:xfrm>
            <a:off x="4572000" y="3289296"/>
            <a:ext cx="971550" cy="3857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196119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4" t="32658"/>
          <a:stretch/>
        </p:blipFill>
        <p:spPr>
          <a:xfrm>
            <a:off x="4872037" y="3482178"/>
            <a:ext cx="4386263" cy="270431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257925" y="3214688"/>
            <a:ext cx="2457450" cy="6143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0" y="1470627"/>
            <a:ext cx="4857749" cy="3169385"/>
            <a:chOff x="0" y="1270605"/>
            <a:chExt cx="4857749" cy="316938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70605"/>
              <a:ext cx="4857749" cy="316938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991743" y="3282156"/>
              <a:ext cx="1485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Curtin,</a:t>
              </a:r>
              <a:r>
                <a:rPr lang="zh-CN" altLang="en-US" sz="1200" dirty="0"/>
                <a:t> </a:t>
              </a:r>
              <a:r>
                <a:rPr lang="en-US" altLang="zh-CN" sz="1200" dirty="0"/>
                <a:t>Essig,</a:t>
              </a:r>
              <a:r>
                <a:rPr lang="zh-CN" altLang="en-US" sz="1200" dirty="0"/>
                <a:t> </a:t>
              </a:r>
              <a:r>
                <a:rPr lang="en-US" altLang="zh-CN" sz="1200" dirty="0"/>
                <a:t>Zhong,</a:t>
              </a:r>
              <a:r>
                <a:rPr lang="zh-CN" altLang="en-US" sz="1200" dirty="0"/>
                <a:t> </a:t>
              </a:r>
              <a:r>
                <a:rPr lang="fi-FI" sz="1200" b="1" dirty="0">
                  <a:hlinkClick r:id="rId4"/>
                </a:rPr>
                <a:t>arXiv:1412.4779</a:t>
              </a:r>
              <a:r>
                <a:rPr lang="fi-FI" sz="1200" b="1" dirty="0"/>
                <a:t> </a:t>
              </a:r>
              <a:endParaRPr lang="en-US" sz="1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itle 1"/>
              <p:cNvSpPr txBox="1">
                <a:spLocks/>
              </p:cNvSpPr>
              <p:nvPr/>
            </p:nvSpPr>
            <p:spPr>
              <a:xfrm>
                <a:off x="628650" y="365126"/>
                <a:ext cx="7886700" cy="633961"/>
              </a:xfrm>
              <a:prstGeom prst="rect">
                <a:avLst/>
              </a:prstGeom>
            </p:spPr>
            <p:txBody>
              <a:bodyPr/>
              <a:lstStyle>
                <a:lvl1pPr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rgbClr val="2E5286"/>
                    </a:solidFill>
                    <a:latin typeface="Helvetica"/>
                    <a:ea typeface="Geneva" charset="0"/>
                    <a:cs typeface="ＭＳ Ｐゴシック" charset="0"/>
                  </a:defRPr>
                </a:lvl1pPr>
                <a:lvl2pPr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1700" b="1">
                    <a:solidFill>
                      <a:srgbClr val="2E5286"/>
                    </a:solidFill>
                    <a:latin typeface="Helvetica" charset="0"/>
                    <a:ea typeface="Geneva" charset="0"/>
                    <a:cs typeface="ＭＳ Ｐゴシック" charset="0"/>
                  </a:defRPr>
                </a:lvl2pPr>
                <a:lvl3pPr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1700" b="1">
                    <a:solidFill>
                      <a:srgbClr val="2E5286"/>
                    </a:solidFill>
                    <a:latin typeface="Helvetica" charset="0"/>
                    <a:ea typeface="Geneva" charset="0"/>
                    <a:cs typeface="ＭＳ Ｐゴシック" charset="0"/>
                  </a:defRPr>
                </a:lvl3pPr>
                <a:lvl4pPr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1700" b="1">
                    <a:solidFill>
                      <a:srgbClr val="2E5286"/>
                    </a:solidFill>
                    <a:latin typeface="Helvetica" charset="0"/>
                    <a:ea typeface="Geneva" charset="0"/>
                    <a:cs typeface="ＭＳ Ｐゴシック" charset="0"/>
                  </a:defRPr>
                </a:lvl4pPr>
                <a:lvl5pPr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1700" b="1">
                    <a:solidFill>
                      <a:srgbClr val="2E5286"/>
                    </a:solidFill>
                    <a:latin typeface="Helvetica" charset="0"/>
                    <a:ea typeface="Geneva" charset="0"/>
                    <a:cs typeface="ＭＳ Ｐゴシック" charset="0"/>
                  </a:defRPr>
                </a:lvl5pPr>
                <a:lvl6pPr marL="457200"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1700" b="1">
                    <a:solidFill>
                      <a:srgbClr val="2E5286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6pPr>
                <a:lvl7pPr marL="914400"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1700" b="1">
                    <a:solidFill>
                      <a:srgbClr val="2E5286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7pPr>
                <a:lvl8pPr marL="1371600"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1700" b="1">
                    <a:solidFill>
                      <a:srgbClr val="2E5286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8pPr>
                <a:lvl9pPr marL="1828800"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1700" b="1">
                    <a:solidFill>
                      <a:srgbClr val="2E5286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r>
                  <a:rPr lang="en-US" sz="3600" dirty="0"/>
                  <a:t>Exotic </a:t>
                </a:r>
                <a:r>
                  <a:rPr lang="en-US" altLang="zh-CN" sz="3600" dirty="0"/>
                  <a:t>Decays (example 1)</a:t>
                </a:r>
                <a:endParaRPr lang="en-US" sz="3600" dirty="0"/>
              </a:p>
              <a:p>
                <a:r>
                  <a:rPr lang="en-US" sz="3600" b="1" dirty="0"/>
                  <a:t>		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charset="0"/>
                      </a:rPr>
                      <m:t>𝑯</m:t>
                    </m:r>
                    <m:r>
                      <a:rPr lang="en-US" sz="3600" b="1" i="1" smtClean="0">
                        <a:latin typeface="Cambria Math" charset="0"/>
                      </a:rPr>
                      <m:t>→</m:t>
                    </m:r>
                    <m:r>
                      <a:rPr lang="en-US" sz="3600" b="1" i="1" smtClean="0">
                        <a:latin typeface="Cambria Math" charset="0"/>
                      </a:rPr>
                      <m:t>𝒂𝒂</m:t>
                    </m:r>
                  </m:oMath>
                </a14:m>
                <a:r>
                  <a:rPr lang="zh-CN" altLang="en-US" sz="3600" b="1" dirty="0"/>
                  <a:t> </a:t>
                </a:r>
                <a:r>
                  <a:rPr lang="en-US" altLang="zh-CN" sz="3600" dirty="0"/>
                  <a:t>interpretation</a:t>
                </a:r>
                <a:endParaRPr lang="en-US" sz="3600" b="1" dirty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1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65126"/>
                <a:ext cx="7886700" cy="633961"/>
              </a:xfrm>
              <a:prstGeom prst="rect">
                <a:avLst/>
              </a:prstGeom>
              <a:blipFill rotWithShape="0">
                <a:blip r:embed="rId5"/>
                <a:stretch>
                  <a:fillRect l="-2318" t="-15385" b="-124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9" r="-2110" b="21965"/>
          <a:stretch/>
        </p:blipFill>
        <p:spPr>
          <a:xfrm>
            <a:off x="4743450" y="1470632"/>
            <a:ext cx="4500561" cy="2473217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4572000" y="3289296"/>
            <a:ext cx="971550" cy="3857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2874" y="4478066"/>
            <a:ext cx="50577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O(10%) limit on exotic branching fractions at the HL-LHC.</a:t>
            </a:r>
          </a:p>
          <a:p>
            <a:r>
              <a:rPr lang="en-US" dirty="0"/>
              <a:t> lepton colliders will </a:t>
            </a:r>
            <a:r>
              <a:rPr lang="en-US" dirty="0">
                <a:solidFill>
                  <a:srgbClr val="FF0000"/>
                </a:solidFill>
              </a:rPr>
              <a:t>improve</a:t>
            </a:r>
            <a:r>
              <a:rPr lang="en-US" dirty="0"/>
              <a:t> the limits by </a:t>
            </a:r>
            <a:r>
              <a:rPr lang="en-US" dirty="0">
                <a:solidFill>
                  <a:srgbClr val="FF0000"/>
                </a:solidFill>
              </a:rPr>
              <a:t>two orders of magnitude</a:t>
            </a:r>
            <a:r>
              <a:rPr lang="en-US" dirty="0"/>
              <a:t>, hitting more relevant regimes for various models’ preferred parameter space. </a:t>
            </a:r>
          </a:p>
        </p:txBody>
      </p:sp>
      <p:sp>
        <p:nvSpPr>
          <p:cNvPr id="15" name="Right Arrow 14"/>
          <p:cNvSpPr/>
          <p:nvPr/>
        </p:nvSpPr>
        <p:spPr>
          <a:xfrm rot="5400000">
            <a:off x="6293642" y="4021933"/>
            <a:ext cx="2000252" cy="3857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172372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d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4832294" y="1698384"/>
            <a:ext cx="2074473" cy="174329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6650735" y="2405440"/>
            <a:ext cx="950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Invisible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44767" y="3143056"/>
            <a:ext cx="950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Invisible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69270" y="1641263"/>
            <a:ext cx="23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246" y="1976543"/>
            <a:ext cx="23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itle 1"/>
              <p:cNvSpPr txBox="1">
                <a:spLocks/>
              </p:cNvSpPr>
              <p:nvPr/>
            </p:nvSpPr>
            <p:spPr>
              <a:xfrm>
                <a:off x="628650" y="365126"/>
                <a:ext cx="7886700" cy="633961"/>
              </a:xfrm>
              <a:prstGeom prst="rect">
                <a:avLst/>
              </a:prstGeom>
            </p:spPr>
            <p:txBody>
              <a:bodyPr/>
              <a:lstStyle>
                <a:lvl1pPr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rgbClr val="2E5286"/>
                    </a:solidFill>
                    <a:latin typeface="Helvetica"/>
                    <a:ea typeface="Geneva" charset="0"/>
                    <a:cs typeface="ＭＳ Ｐゴシック" charset="0"/>
                  </a:defRPr>
                </a:lvl1pPr>
                <a:lvl2pPr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1700" b="1">
                    <a:solidFill>
                      <a:srgbClr val="2E5286"/>
                    </a:solidFill>
                    <a:latin typeface="Helvetica" charset="0"/>
                    <a:ea typeface="Geneva" charset="0"/>
                    <a:cs typeface="ＭＳ Ｐゴシック" charset="0"/>
                  </a:defRPr>
                </a:lvl2pPr>
                <a:lvl3pPr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1700" b="1">
                    <a:solidFill>
                      <a:srgbClr val="2E5286"/>
                    </a:solidFill>
                    <a:latin typeface="Helvetica" charset="0"/>
                    <a:ea typeface="Geneva" charset="0"/>
                    <a:cs typeface="ＭＳ Ｐゴシック" charset="0"/>
                  </a:defRPr>
                </a:lvl3pPr>
                <a:lvl4pPr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1700" b="1">
                    <a:solidFill>
                      <a:srgbClr val="2E5286"/>
                    </a:solidFill>
                    <a:latin typeface="Helvetica" charset="0"/>
                    <a:ea typeface="Geneva" charset="0"/>
                    <a:cs typeface="ＭＳ Ｐゴシック" charset="0"/>
                  </a:defRPr>
                </a:lvl4pPr>
                <a:lvl5pPr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1700" b="1">
                    <a:solidFill>
                      <a:srgbClr val="2E5286"/>
                    </a:solidFill>
                    <a:latin typeface="Helvetica" charset="0"/>
                    <a:ea typeface="Geneva" charset="0"/>
                    <a:cs typeface="ＭＳ Ｐゴシック" charset="0"/>
                  </a:defRPr>
                </a:lvl5pPr>
                <a:lvl6pPr marL="457200"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1700" b="1">
                    <a:solidFill>
                      <a:srgbClr val="2E5286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6pPr>
                <a:lvl7pPr marL="914400"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1700" b="1">
                    <a:solidFill>
                      <a:srgbClr val="2E5286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7pPr>
                <a:lvl8pPr marL="1371600"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1700" b="1">
                    <a:solidFill>
                      <a:srgbClr val="2E5286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8pPr>
                <a:lvl9pPr marL="1828800"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1700" b="1">
                    <a:solidFill>
                      <a:srgbClr val="2E5286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r>
                  <a:rPr lang="en-US" sz="3600" dirty="0"/>
                  <a:t>Exotic </a:t>
                </a:r>
                <a:r>
                  <a:rPr lang="en-US" altLang="zh-CN" sz="3600" dirty="0"/>
                  <a:t>Decays (example 2)</a:t>
                </a:r>
                <a:endParaRPr lang="en-US" sz="3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charset="0"/>
                        </a:rPr>
                        <m:t>𝑯</m:t>
                      </m:r>
                      <m:r>
                        <a:rPr lang="en-US" sz="3600" b="1" i="1" smtClean="0">
                          <a:latin typeface="Cambria Math" charset="0"/>
                        </a:rPr>
                        <m:t>→</m:t>
                      </m:r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charset="0"/>
                            </a:rPr>
                            <m:t>𝒙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 smtClean="0">
                          <a:latin typeface="Cambria Math" charset="0"/>
                        </a:rPr>
                        <m:t>, </m:t>
                      </m:r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charset="0"/>
                            </a:rPr>
                            <m:t>𝒙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charset="0"/>
                            </a:rPr>
                            <m:t>𝟐</m:t>
                          </m:r>
                        </m:sub>
                      </m:sSub>
                      <m:r>
                        <a:rPr lang="en-US" sz="3600" b="1" i="1" smtClean="0">
                          <a:latin typeface="Cambria Math" charset="0"/>
                        </a:rPr>
                        <m:t>→</m:t>
                      </m:r>
                      <m:r>
                        <a:rPr lang="en-US" sz="3600" b="1" i="1" smtClean="0">
                          <a:latin typeface="Cambria Math" charset="0"/>
                        </a:rPr>
                        <m:t>𝒋</m:t>
                      </m:r>
                      <m:r>
                        <a:rPr lang="en-US" sz="3600" b="1" i="1" smtClean="0">
                          <a:latin typeface="Cambria Math" charset="0"/>
                        </a:rPr>
                        <m:t> </m:t>
                      </m:r>
                      <m:r>
                        <a:rPr lang="en-US" sz="3600" b="1" i="1" smtClean="0">
                          <a:latin typeface="Cambria Math" charset="0"/>
                        </a:rPr>
                        <m:t>𝒋</m:t>
                      </m:r>
                      <m:r>
                        <a:rPr lang="en-US" sz="3600" b="1" i="1" smtClean="0">
                          <a:latin typeface="Cambria Math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charset="0"/>
                        </a:rPr>
                        <m:t>𝑴𝑬𝑻</m:t>
                      </m:r>
                    </m:oMath>
                  </m:oMathPara>
                </a14:m>
                <a:endParaRPr lang="en-US" sz="3600" b="1" dirty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1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65126"/>
                <a:ext cx="7886700" cy="633961"/>
              </a:xfrm>
              <a:prstGeom prst="rect">
                <a:avLst/>
              </a:prstGeom>
              <a:blipFill rotWithShape="0">
                <a:blip r:embed="rId3"/>
                <a:stretch>
                  <a:fillRect l="-2318" t="-15385" b="-79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00050" y="1976543"/>
            <a:ext cx="46005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Well-motivated from SUSY with light DM, or general DM models.</a:t>
            </a:r>
          </a:p>
          <a:p>
            <a:endParaRPr lang="en-US" dirty="0"/>
          </a:p>
          <a:p>
            <a:r>
              <a:rPr lang="en-US" dirty="0"/>
              <a:t>Very challenging, a nightmare at the (HL-) LHC</a:t>
            </a:r>
          </a:p>
          <a:p>
            <a:pPr marL="342900" indent="-342900">
              <a:buAutoNum type="arabicParenR"/>
            </a:pPr>
            <a:r>
              <a:rPr lang="en-US" dirty="0"/>
              <a:t>MET</a:t>
            </a:r>
          </a:p>
          <a:p>
            <a:pPr marL="342900" indent="-342900">
              <a:buAutoNum type="arabicParenR"/>
            </a:pPr>
            <a:r>
              <a:rPr lang="en-US" dirty="0"/>
              <a:t>Only light jets</a:t>
            </a:r>
          </a:p>
          <a:p>
            <a:pPr marL="342900" indent="-342900">
              <a:buAutoNum type="arabicParenR"/>
            </a:pPr>
            <a:r>
              <a:rPr lang="en-US" dirty="0"/>
              <a:t>no resonance signature from the dijet system, but rather a wide range of invariant mass bounded by the mass differences.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862" y="4181125"/>
            <a:ext cx="46609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16104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d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4832294" y="1698384"/>
            <a:ext cx="2074473" cy="174329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6650735" y="2405440"/>
            <a:ext cx="950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Invisible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44767" y="3143056"/>
            <a:ext cx="950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Invisible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69270" y="1641263"/>
            <a:ext cx="23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246" y="1976543"/>
            <a:ext cx="23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itle 1"/>
              <p:cNvSpPr txBox="1">
                <a:spLocks/>
              </p:cNvSpPr>
              <p:nvPr/>
            </p:nvSpPr>
            <p:spPr>
              <a:xfrm>
                <a:off x="628650" y="365126"/>
                <a:ext cx="7886700" cy="633961"/>
              </a:xfrm>
              <a:prstGeom prst="rect">
                <a:avLst/>
              </a:prstGeom>
            </p:spPr>
            <p:txBody>
              <a:bodyPr/>
              <a:lstStyle>
                <a:lvl1pPr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rgbClr val="2E5286"/>
                    </a:solidFill>
                    <a:latin typeface="Helvetica"/>
                    <a:ea typeface="Geneva" charset="0"/>
                    <a:cs typeface="ＭＳ Ｐゴシック" charset="0"/>
                  </a:defRPr>
                </a:lvl1pPr>
                <a:lvl2pPr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1700" b="1">
                    <a:solidFill>
                      <a:srgbClr val="2E5286"/>
                    </a:solidFill>
                    <a:latin typeface="Helvetica" charset="0"/>
                    <a:ea typeface="Geneva" charset="0"/>
                    <a:cs typeface="ＭＳ Ｐゴシック" charset="0"/>
                  </a:defRPr>
                </a:lvl2pPr>
                <a:lvl3pPr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1700" b="1">
                    <a:solidFill>
                      <a:srgbClr val="2E5286"/>
                    </a:solidFill>
                    <a:latin typeface="Helvetica" charset="0"/>
                    <a:ea typeface="Geneva" charset="0"/>
                    <a:cs typeface="ＭＳ Ｐゴシック" charset="0"/>
                  </a:defRPr>
                </a:lvl3pPr>
                <a:lvl4pPr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1700" b="1">
                    <a:solidFill>
                      <a:srgbClr val="2E5286"/>
                    </a:solidFill>
                    <a:latin typeface="Helvetica" charset="0"/>
                    <a:ea typeface="Geneva" charset="0"/>
                    <a:cs typeface="ＭＳ Ｐゴシック" charset="0"/>
                  </a:defRPr>
                </a:lvl4pPr>
                <a:lvl5pPr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1700" b="1">
                    <a:solidFill>
                      <a:srgbClr val="2E5286"/>
                    </a:solidFill>
                    <a:latin typeface="Helvetica" charset="0"/>
                    <a:ea typeface="Geneva" charset="0"/>
                    <a:cs typeface="ＭＳ Ｐゴシック" charset="0"/>
                  </a:defRPr>
                </a:lvl5pPr>
                <a:lvl6pPr marL="457200"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1700" b="1">
                    <a:solidFill>
                      <a:srgbClr val="2E5286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6pPr>
                <a:lvl7pPr marL="914400"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1700" b="1">
                    <a:solidFill>
                      <a:srgbClr val="2E5286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7pPr>
                <a:lvl8pPr marL="1371600"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1700" b="1">
                    <a:solidFill>
                      <a:srgbClr val="2E5286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8pPr>
                <a:lvl9pPr marL="1828800"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1700" b="1">
                    <a:solidFill>
                      <a:srgbClr val="2E5286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r>
                  <a:rPr lang="en-US" sz="3600" dirty="0"/>
                  <a:t>Exotic </a:t>
                </a:r>
                <a:r>
                  <a:rPr lang="en-US" altLang="zh-CN" sz="3600" dirty="0"/>
                  <a:t>Decays (example 2)</a:t>
                </a:r>
                <a:endParaRPr lang="en-US" sz="3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charset="0"/>
                        </a:rPr>
                        <m:t>𝑯</m:t>
                      </m:r>
                      <m:r>
                        <a:rPr lang="en-US" sz="3600" b="1" i="1" smtClean="0">
                          <a:latin typeface="Cambria Math" charset="0"/>
                        </a:rPr>
                        <m:t>→</m:t>
                      </m:r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charset="0"/>
                            </a:rPr>
                            <m:t>𝒙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 smtClean="0">
                          <a:latin typeface="Cambria Math" charset="0"/>
                        </a:rPr>
                        <m:t>, </m:t>
                      </m:r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charset="0"/>
                            </a:rPr>
                            <m:t>𝒙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charset="0"/>
                            </a:rPr>
                            <m:t>𝟐</m:t>
                          </m:r>
                        </m:sub>
                      </m:sSub>
                      <m:r>
                        <a:rPr lang="en-US" sz="3600" b="1" i="1" smtClean="0">
                          <a:latin typeface="Cambria Math" charset="0"/>
                        </a:rPr>
                        <m:t>→</m:t>
                      </m:r>
                      <m:r>
                        <a:rPr lang="en-US" sz="3600" b="1" i="1" smtClean="0">
                          <a:latin typeface="Cambria Math" charset="0"/>
                        </a:rPr>
                        <m:t>𝒋</m:t>
                      </m:r>
                      <m:r>
                        <a:rPr lang="en-US" sz="3600" b="1" i="1" smtClean="0">
                          <a:latin typeface="Cambria Math" charset="0"/>
                        </a:rPr>
                        <m:t> </m:t>
                      </m:r>
                      <m:r>
                        <a:rPr lang="en-US" sz="3600" b="1" i="1" smtClean="0">
                          <a:latin typeface="Cambria Math" charset="0"/>
                        </a:rPr>
                        <m:t>𝒋</m:t>
                      </m:r>
                      <m:r>
                        <a:rPr lang="en-US" sz="3600" b="1" i="1" smtClean="0">
                          <a:latin typeface="Cambria Math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charset="0"/>
                        </a:rPr>
                        <m:t>𝑴𝑬𝑻</m:t>
                      </m:r>
                    </m:oMath>
                  </m:oMathPara>
                </a14:m>
                <a:endParaRPr lang="en-US" sz="3600" b="1" dirty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1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65126"/>
                <a:ext cx="7886700" cy="633961"/>
              </a:xfrm>
              <a:prstGeom prst="rect">
                <a:avLst/>
              </a:prstGeom>
              <a:blipFill rotWithShape="0">
                <a:blip r:embed="rId3"/>
                <a:stretch>
                  <a:fillRect l="-2318" t="-15385" b="-79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7325"/>
            <a:ext cx="4882158" cy="44021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82158" y="3800475"/>
            <a:ext cx="37617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Background</a:t>
            </a:r>
            <a:r>
              <a:rPr lang="zh-CN" altLang="en-US"/>
              <a:t> </a:t>
            </a:r>
            <a:r>
              <a:rPr lang="en-US" altLang="zh-CN" dirty="0"/>
              <a:t>dominant</a:t>
            </a:r>
            <a:r>
              <a:rPr lang="zh-CN" altLang="en-US"/>
              <a:t> </a:t>
            </a:r>
            <a:r>
              <a:rPr lang="en-US" altLang="zh-CN" dirty="0"/>
              <a:t>by</a:t>
            </a:r>
            <a:r>
              <a:rPr lang="zh-CN" altLang="en-US"/>
              <a:t> </a:t>
            </a:r>
            <a:r>
              <a:rPr lang="en-US" altLang="zh-CN" dirty="0"/>
              <a:t>the</a:t>
            </a:r>
            <a:r>
              <a:rPr lang="zh-CN" altLang="en-US"/>
              <a:t> </a:t>
            </a:r>
            <a:r>
              <a:rPr lang="en-US" altLang="zh-CN" dirty="0"/>
              <a:t>the</a:t>
            </a:r>
            <a:r>
              <a:rPr lang="zh-CN" altLang="en-US"/>
              <a:t> </a:t>
            </a:r>
            <a:r>
              <a:rPr lang="en-US" altLang="zh-CN" dirty="0"/>
              <a:t>SM</a:t>
            </a:r>
            <a:r>
              <a:rPr lang="zh-CN" altLang="en-US"/>
              <a:t> </a:t>
            </a:r>
            <a:r>
              <a:rPr lang="en-US" altLang="zh-CN" dirty="0"/>
              <a:t>Higgs</a:t>
            </a:r>
            <a:r>
              <a:rPr lang="zh-CN" altLang="en-US"/>
              <a:t> </a:t>
            </a:r>
            <a:r>
              <a:rPr lang="en-US" altLang="zh-CN" dirty="0"/>
              <a:t>decays</a:t>
            </a:r>
            <a:r>
              <a:rPr lang="zh-CN" altLang="en-US"/>
              <a:t> </a:t>
            </a:r>
            <a:r>
              <a:rPr lang="en-US" altLang="zh-CN" dirty="0"/>
              <a:t>into</a:t>
            </a:r>
            <a:r>
              <a:rPr lang="zh-CN" altLang="en-US"/>
              <a:t> </a:t>
            </a:r>
            <a:r>
              <a:rPr lang="en-US" altLang="zh-CN" dirty="0"/>
              <a:t>four</a:t>
            </a:r>
            <a:r>
              <a:rPr lang="zh-CN" altLang="en-US"/>
              <a:t> </a:t>
            </a:r>
            <a:r>
              <a:rPr lang="en-US" altLang="zh-CN" dirty="0"/>
              <a:t>quarks</a:t>
            </a:r>
            <a:r>
              <a:rPr lang="zh-CN" altLang="en-US"/>
              <a:t> </a:t>
            </a:r>
            <a:r>
              <a:rPr lang="en-US" altLang="zh-CN" dirty="0"/>
              <a:t>via</a:t>
            </a:r>
            <a:r>
              <a:rPr lang="zh-CN" altLang="en-US"/>
              <a:t> </a:t>
            </a:r>
            <a:r>
              <a:rPr lang="en-US" altLang="zh-CN" dirty="0"/>
              <a:t>ZZ</a:t>
            </a:r>
            <a:r>
              <a:rPr lang="zh-CN" altLang="en-US"/>
              <a:t>*</a:t>
            </a:r>
            <a:r>
              <a:rPr lang="en-US" altLang="zh-CN" dirty="0"/>
              <a:t> after pre-selection cuts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43213" y="3800474"/>
            <a:ext cx="1053424" cy="11572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70513" y="1821136"/>
            <a:ext cx="818921" cy="18078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chemeClr val="tx1"/>
                </a:solidFill>
              </a:ln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07685" y="3135174"/>
                <a:ext cx="15518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h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→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𝑍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𝑍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∗</m:t>
                          </m:r>
                        </m:sup>
                      </m:sSup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, </m:t>
                      </m:r>
                    </m:oMath>
                  </m:oMathPara>
                </a14:m>
                <a:endParaRPr lang="en-US" sz="1400" b="0" i="1" dirty="0">
                  <a:solidFill>
                    <a:srgbClr val="FF0000"/>
                  </a:solidFill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𝑍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→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𝑗𝑗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, 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𝑍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∗</m:t>
                          </m:r>
                        </m:sup>
                      </m:sSup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→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𝜈𝜈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685" y="3135174"/>
                <a:ext cx="1551899" cy="523220"/>
              </a:xfrm>
              <a:prstGeom prst="rect">
                <a:avLst/>
              </a:prstGeom>
              <a:blipFill rotWithShape="0">
                <a:blip r:embed="rId5"/>
                <a:stretch>
                  <a:fillRect t="-48837" b="-62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777251" y="1641263"/>
                <a:ext cx="17924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h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→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𝑍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𝑍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∗</m:t>
                          </m:r>
                        </m:sup>
                      </m:sSup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, </m:t>
                      </m:r>
                    </m:oMath>
                  </m:oMathPara>
                </a14:m>
                <a:endParaRPr lang="en-US" sz="1400" b="0" i="1" dirty="0">
                  <a:solidFill>
                    <a:srgbClr val="FF0000"/>
                  </a:solidFill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𝑍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∗</m:t>
                          </m:r>
                        </m:sup>
                      </m:sSup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→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𝑗𝑗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, 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𝑍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→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𝜈𝜈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251" y="1641263"/>
                <a:ext cx="1792434" cy="523220"/>
              </a:xfrm>
              <a:prstGeom prst="rect">
                <a:avLst/>
              </a:prstGeom>
              <a:blipFill rotWithShape="0">
                <a:blip r:embed="rId6"/>
                <a:stretch>
                  <a:fillRect t="-48837" b="-62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43563" y="5147263"/>
                <a:ext cx="3228975" cy="1087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**another interesting improvement only available at lepton colliders, using ``recoil mass’’ again to veto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charset="0"/>
                          </a:rPr>
                          <m:t>𝑍</m:t>
                        </m:r>
                      </m:e>
                      <m:sup>
                        <m:r>
                          <a:rPr lang="en-US" sz="1600" b="0" i="1" smtClean="0">
                            <a:latin typeface="Cambria Math" charset="0"/>
                          </a:rPr>
                          <m:t>(∗)</m:t>
                        </m:r>
                      </m:sup>
                    </m:sSup>
                    <m:r>
                      <a:rPr lang="en-US" sz="1600" b="0" i="1" smtClean="0">
                        <a:latin typeface="Cambria Math" charset="0"/>
                      </a:rPr>
                      <m:t>→</m:t>
                    </m:r>
                    <m:r>
                      <a:rPr lang="en-US" sz="1600" b="0" i="1" smtClean="0">
                        <a:latin typeface="Cambria Math" charset="0"/>
                      </a:rPr>
                      <m:t>𝜈𝜈</m:t>
                    </m:r>
                  </m:oMath>
                </a14:m>
                <a:r>
                  <a:rPr lang="en-US" sz="1600" dirty="0"/>
                  <a:t> mass peak.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563" y="5147263"/>
                <a:ext cx="3228975" cy="1087477"/>
              </a:xfrm>
              <a:prstGeom prst="rect">
                <a:avLst/>
              </a:prstGeom>
              <a:blipFill rotWithShape="0">
                <a:blip r:embed="rId7"/>
                <a:stretch>
                  <a:fillRect l="-1134" t="-1676" b="-6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958032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14" y="1027907"/>
            <a:ext cx="4477689" cy="53149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Higgs boson discovery substantiates (more) many big questions in nature. It could well be the key to unlock some of nature’s secrets.</a:t>
            </a:r>
          </a:p>
          <a:p>
            <a:pPr marL="0" indent="0">
              <a:buNone/>
            </a:pPr>
            <a:r>
              <a:rPr lang="en-US" dirty="0"/>
              <a:t>All connections </a:t>
            </a:r>
            <a:r>
              <a:rPr lang="en-US" altLang="zh-CN" dirty="0"/>
              <a:t>could</a:t>
            </a:r>
            <a:r>
              <a:rPr lang="zh-CN" altLang="en-US"/>
              <a:t> </a:t>
            </a:r>
            <a:r>
              <a:rPr lang="en-US" dirty="0"/>
              <a:t>be revealed in Higgs measurements. </a:t>
            </a:r>
          </a:p>
          <a:p>
            <a:pPr marL="0" indent="0">
              <a:buNone/>
            </a:pPr>
            <a:r>
              <a:rPr lang="en-US" altLang="zh-CN" dirty="0">
                <a:solidFill>
                  <a:srgbClr val="FF0000"/>
                </a:solidFill>
              </a:rPr>
              <a:t>Higgs</a:t>
            </a:r>
            <a:r>
              <a:rPr lang="zh-CN" altLang="en-US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is</a:t>
            </a:r>
            <a:r>
              <a:rPr lang="zh-CN" altLang="en-US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the</a:t>
            </a:r>
            <a:r>
              <a:rPr lang="zh-CN" altLang="en-US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key</a:t>
            </a:r>
            <a:r>
              <a:rPr lang="zh-CN" altLang="en-US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to</a:t>
            </a:r>
            <a:r>
              <a:rPr lang="zh-CN" altLang="en-US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new</a:t>
            </a:r>
            <a:r>
              <a:rPr lang="zh-CN" altLang="en-US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physics.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7/23/18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Zhen Liu                      Higgs Exotic Decays                 Higgs Hunting 2018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4557903" y="14288"/>
          <a:ext cx="4505883" cy="3423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5F385900-9ED0-4277-87E4-371D0F3F90D2}"/>
              </a:ext>
            </a:extLst>
          </p:cNvPr>
          <p:cNvSpPr/>
          <p:nvPr/>
        </p:nvSpPr>
        <p:spPr>
          <a:xfrm>
            <a:off x="332706" y="3747862"/>
            <a:ext cx="850678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Higgs boson can easily and well-motivated to be the portal to other BSM sectors. While most searches focus on heavy BSM particles, there is a whole zoo of light BSM particle not well explored at colliders. </a:t>
            </a:r>
          </a:p>
          <a:p>
            <a:pPr algn="ctr"/>
            <a:r>
              <a:rPr lang="en-US" sz="2000" b="1" dirty="0"/>
              <a:t>(theoretical interests)</a:t>
            </a:r>
            <a:r>
              <a:rPr lang="zh-CN" altLang="en-US" sz="2000" b="1" dirty="0"/>
              <a:t> </a:t>
            </a:r>
            <a:endParaRPr lang="en-US" sz="2000" b="1" baseline="-25000" dirty="0"/>
          </a:p>
          <a:p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sz="2000" dirty="0"/>
              <a:t>precision does not pin-point a scale, the exotic decays are to fully probe the scale below Higgs mass. **</a:t>
            </a:r>
          </a:p>
          <a:p>
            <a:pPr algn="ctr"/>
            <a:r>
              <a:rPr lang="en-US" sz="2000" b="1" dirty="0"/>
              <a:t>(complementarity)</a:t>
            </a:r>
          </a:p>
        </p:txBody>
      </p:sp>
    </p:spTree>
    <p:extLst>
      <p:ext uri="{BB962C8B-B14F-4D97-AF65-F5344CB8AC3E}">
        <p14:creationId xmlns:p14="http://schemas.microsoft.com/office/powerpoint/2010/main" val="18969972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61" y="1576385"/>
            <a:ext cx="4655608" cy="4822476"/>
          </a:xfrm>
          <a:prstGeom prst="rect">
            <a:avLst/>
          </a:prstGeom>
        </p:spPr>
      </p:pic>
      <p:pic>
        <p:nvPicPr>
          <p:cNvPr id="6" name="pasted-image.pd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4832294" y="1698384"/>
            <a:ext cx="2074473" cy="174329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378302" y="1576385"/>
            <a:ext cx="634181" cy="2858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chemeClr val="tx1"/>
                </a:solidFill>
              </a:ln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98713" y="3441680"/>
                <a:ext cx="408530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Depending on the masses of the decaying particles, the exclusion reach on Higgs exotic BRs could be as low as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3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US" dirty="0"/>
                  <a:t> and remains this order for large range, except kinematic edges.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8713" y="3441680"/>
                <a:ext cx="4085303" cy="1477328"/>
              </a:xfrm>
              <a:prstGeom prst="rect">
                <a:avLst/>
              </a:prstGeom>
              <a:blipFill rotWithShape="0">
                <a:blip r:embed="rId4"/>
                <a:stretch>
                  <a:fillRect l="-1343" t="-2479" r="-1791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650735" y="2405440"/>
            <a:ext cx="945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invisible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87615" y="3157344"/>
            <a:ext cx="945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invisible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69270" y="1641263"/>
            <a:ext cx="23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246" y="1976543"/>
            <a:ext cx="23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/>
              <p:cNvSpPr txBox="1">
                <a:spLocks/>
              </p:cNvSpPr>
              <p:nvPr/>
            </p:nvSpPr>
            <p:spPr>
              <a:xfrm>
                <a:off x="628650" y="365126"/>
                <a:ext cx="7886700" cy="633961"/>
              </a:xfrm>
              <a:prstGeom prst="rect">
                <a:avLst/>
              </a:prstGeom>
            </p:spPr>
            <p:txBody>
              <a:bodyPr/>
              <a:lstStyle>
                <a:lvl1pPr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1700" b="1" kern="1200">
                    <a:solidFill>
                      <a:srgbClr val="2E5286"/>
                    </a:solidFill>
                    <a:latin typeface="Helvetica"/>
                    <a:ea typeface="Geneva" charset="0"/>
                    <a:cs typeface="ＭＳ Ｐゴシック" charset="0"/>
                  </a:defRPr>
                </a:lvl1pPr>
                <a:lvl2pPr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1700" b="1">
                    <a:solidFill>
                      <a:srgbClr val="2E5286"/>
                    </a:solidFill>
                    <a:latin typeface="Helvetica" charset="0"/>
                    <a:ea typeface="Geneva" charset="0"/>
                    <a:cs typeface="ＭＳ Ｐゴシック" charset="0"/>
                  </a:defRPr>
                </a:lvl2pPr>
                <a:lvl3pPr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1700" b="1">
                    <a:solidFill>
                      <a:srgbClr val="2E5286"/>
                    </a:solidFill>
                    <a:latin typeface="Helvetica" charset="0"/>
                    <a:ea typeface="Geneva" charset="0"/>
                    <a:cs typeface="ＭＳ Ｐゴシック" charset="0"/>
                  </a:defRPr>
                </a:lvl3pPr>
                <a:lvl4pPr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1700" b="1">
                    <a:solidFill>
                      <a:srgbClr val="2E5286"/>
                    </a:solidFill>
                    <a:latin typeface="Helvetica" charset="0"/>
                    <a:ea typeface="Geneva" charset="0"/>
                    <a:cs typeface="ＭＳ Ｐゴシック" charset="0"/>
                  </a:defRPr>
                </a:lvl4pPr>
                <a:lvl5pPr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1700" b="1">
                    <a:solidFill>
                      <a:srgbClr val="2E5286"/>
                    </a:solidFill>
                    <a:latin typeface="Helvetica" charset="0"/>
                    <a:ea typeface="Geneva" charset="0"/>
                    <a:cs typeface="ＭＳ Ｐゴシック" charset="0"/>
                  </a:defRPr>
                </a:lvl5pPr>
                <a:lvl6pPr marL="457200"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1700" b="1">
                    <a:solidFill>
                      <a:srgbClr val="2E5286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6pPr>
                <a:lvl7pPr marL="914400"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1700" b="1">
                    <a:solidFill>
                      <a:srgbClr val="2E5286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7pPr>
                <a:lvl8pPr marL="1371600"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1700" b="1">
                    <a:solidFill>
                      <a:srgbClr val="2E5286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8pPr>
                <a:lvl9pPr marL="1828800"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1700" b="1">
                    <a:solidFill>
                      <a:srgbClr val="2E5286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r>
                  <a:rPr lang="en-US" sz="3600" dirty="0"/>
                  <a:t>Exotic </a:t>
                </a:r>
                <a:r>
                  <a:rPr lang="en-US" altLang="zh-CN" sz="3600" dirty="0"/>
                  <a:t>Decays (example 2)</a:t>
                </a:r>
                <a:endParaRPr lang="en-US" sz="3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charset="0"/>
                        </a:rPr>
                        <m:t>𝑯</m:t>
                      </m:r>
                      <m:r>
                        <a:rPr lang="en-US" sz="3600" b="1" i="1" smtClean="0">
                          <a:latin typeface="Cambria Math" charset="0"/>
                        </a:rPr>
                        <m:t>→</m:t>
                      </m:r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charset="0"/>
                            </a:rPr>
                            <m:t>𝒙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 smtClean="0">
                          <a:latin typeface="Cambria Math" charset="0"/>
                        </a:rPr>
                        <m:t>, </m:t>
                      </m:r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charset="0"/>
                            </a:rPr>
                            <m:t>𝒙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charset="0"/>
                            </a:rPr>
                            <m:t>𝟐</m:t>
                          </m:r>
                        </m:sub>
                      </m:sSub>
                      <m:r>
                        <a:rPr lang="en-US" sz="3600" b="1" i="1" smtClean="0">
                          <a:latin typeface="Cambria Math" charset="0"/>
                        </a:rPr>
                        <m:t>→</m:t>
                      </m:r>
                      <m:r>
                        <a:rPr lang="en-US" sz="3600" b="1" i="1" smtClean="0">
                          <a:latin typeface="Cambria Math" charset="0"/>
                        </a:rPr>
                        <m:t>𝒋</m:t>
                      </m:r>
                      <m:r>
                        <a:rPr lang="en-US" sz="3600" b="1" i="1" smtClean="0">
                          <a:latin typeface="Cambria Math" charset="0"/>
                        </a:rPr>
                        <m:t> </m:t>
                      </m:r>
                      <m:r>
                        <a:rPr lang="en-US" sz="3600" b="1" i="1" smtClean="0">
                          <a:latin typeface="Cambria Math" charset="0"/>
                        </a:rPr>
                        <m:t>𝒋</m:t>
                      </m:r>
                      <m:r>
                        <a:rPr lang="en-US" sz="3600" b="1" i="1" smtClean="0">
                          <a:latin typeface="Cambria Math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charset="0"/>
                        </a:rPr>
                        <m:t>𝑴𝑬𝑻</m:t>
                      </m:r>
                    </m:oMath>
                  </m:oMathPara>
                </a14:m>
                <a:endParaRPr lang="en-US" sz="3600" b="1" dirty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13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65126"/>
                <a:ext cx="7886700" cy="633961"/>
              </a:xfrm>
              <a:prstGeom prst="rect">
                <a:avLst/>
              </a:prstGeom>
              <a:blipFill rotWithShape="0">
                <a:blip r:embed="rId5"/>
                <a:stretch>
                  <a:fillRect l="-2318" t="-15385" b="-79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832294" y="5001140"/>
            <a:ext cx="460933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Similar (better) result archived for 4b, 4c, etc.</a:t>
            </a:r>
          </a:p>
          <a:p>
            <a:r>
              <a:rPr lang="en-US" sz="1400" dirty="0"/>
              <a:t>Room for improvement using different strategy treating collimated jets.</a:t>
            </a:r>
          </a:p>
          <a:p>
            <a:r>
              <a:rPr lang="en-US" sz="1400" dirty="0"/>
              <a:t>Room for improvement including hadronic decaying spectator Z bosons.</a:t>
            </a:r>
          </a:p>
        </p:txBody>
      </p:sp>
    </p:spTree>
    <p:extLst>
      <p:ext uri="{BB962C8B-B14F-4D97-AF65-F5344CB8AC3E}">
        <p14:creationId xmlns:p14="http://schemas.microsoft.com/office/powerpoint/2010/main" val="1744968450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900"/>
            <a:ext cx="9112292" cy="310435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Exotic</a:t>
            </a:r>
            <a:r>
              <a:rPr lang="zh-CN" altLang="en-US" sz="3600"/>
              <a:t> </a:t>
            </a:r>
            <a:r>
              <a:rPr lang="en-US" altLang="zh-CN" sz="3600" dirty="0"/>
              <a:t>Decay</a:t>
            </a:r>
            <a:r>
              <a:rPr lang="zh-CN" altLang="en-US" sz="3600"/>
              <a:t> </a:t>
            </a:r>
            <a:r>
              <a:rPr lang="en-US" altLang="zh-CN" sz="3600" dirty="0"/>
              <a:t>summary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7/23/18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Zhen Liu                      Higgs Exotic Decays                 Higgs Hunting 2018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41314" y="4263865"/>
                <a:ext cx="8331235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We visualize the sensitivity on Higgs exotic decay branching factions with some reasonable choice of model parameters. </a:t>
                </a:r>
              </a:p>
              <a:p>
                <a:endParaRPr lang="en-US" dirty="0"/>
              </a:p>
              <a:p>
                <a:r>
                  <a:rPr lang="en-US" dirty="0"/>
                  <a:t>The HL-LHC are from various studies and projections available in the literature;</a:t>
                </a:r>
              </a:p>
              <a:p>
                <a:r>
                  <a:rPr lang="en-US" dirty="0"/>
                  <a:t>The lepton collider sensitivities (except for the first channel,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h</m:t>
                    </m:r>
                    <m:r>
                      <a:rPr lang="en-US" b="0" i="1" smtClean="0">
                        <a:latin typeface="Cambria Math" charset="0"/>
                      </a:rPr>
                      <m:t>→</m:t>
                    </m:r>
                    <m:r>
                      <a:rPr lang="en-US" b="0" i="1" smtClean="0">
                        <a:latin typeface="Cambria Math" charset="0"/>
                      </a:rPr>
                      <m:t>𝑖𝑛𝑣</m:t>
                    </m:r>
                  </m:oMath>
                </a14:m>
                <a:r>
                  <a:rPr lang="en-US" dirty="0"/>
                  <a:t>) are from our study with different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𝑒𝑒</m:t>
                    </m:r>
                    <m:r>
                      <a:rPr lang="en-US" b="0" i="1" smtClean="0">
                        <a:latin typeface="Cambria Math" charset="0"/>
                      </a:rPr>
                      <m:t>→</m:t>
                    </m:r>
                    <m:r>
                      <a:rPr lang="en-US" b="0" i="1" smtClean="0">
                        <a:latin typeface="Cambria Math" charset="0"/>
                      </a:rPr>
                      <m:t>𝑍𝐻</m:t>
                    </m:r>
                  </m:oMath>
                </a14:m>
                <a:r>
                  <a:rPr lang="en-US" dirty="0"/>
                  <a:t> integrated luminosities and beam polarizations for different colliders.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14" y="4263865"/>
                <a:ext cx="8331235" cy="2031325"/>
              </a:xfrm>
              <a:prstGeom prst="rect">
                <a:avLst/>
              </a:prstGeom>
              <a:blipFill rotWithShape="0">
                <a:blip r:embed="rId3"/>
                <a:stretch>
                  <a:fillRect l="-585" t="-1497" b="-3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39965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900"/>
            <a:ext cx="9112292" cy="310435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Exotic</a:t>
            </a:r>
            <a:r>
              <a:rPr lang="zh-CN" altLang="en-US" sz="3600"/>
              <a:t> </a:t>
            </a:r>
            <a:r>
              <a:rPr lang="en-US" altLang="zh-CN" sz="3600" dirty="0"/>
              <a:t>Decay</a:t>
            </a:r>
            <a:r>
              <a:rPr lang="zh-CN" altLang="en-US" sz="3600"/>
              <a:t> </a:t>
            </a:r>
            <a:r>
              <a:rPr lang="en-US" altLang="zh-CN" sz="3600" dirty="0"/>
              <a:t>summary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7/23/18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Zhen Liu                      Higgs Exotic Decays                 Higgs Hunting 2018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40755" y="1085850"/>
            <a:ext cx="0" cy="28146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79301" y="1066797"/>
            <a:ext cx="0" cy="28146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1314" y="4263865"/>
            <a:ext cx="83312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missing Energy SUSY motivated, DM motivated channels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3-4 order of magnitude improvement </a:t>
            </a:r>
            <a:r>
              <a:rPr lang="en-US" dirty="0"/>
              <a:t>for the constraints on such exotic branching fractions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40756" y="975810"/>
            <a:ext cx="3538546" cy="29056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8826034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900"/>
            <a:ext cx="9112292" cy="310435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Exotic</a:t>
            </a:r>
            <a:r>
              <a:rPr lang="zh-CN" altLang="en-US" sz="3600"/>
              <a:t> </a:t>
            </a:r>
            <a:r>
              <a:rPr lang="en-US" altLang="zh-CN" sz="3600" dirty="0"/>
              <a:t>Decay</a:t>
            </a:r>
            <a:r>
              <a:rPr lang="zh-CN" altLang="en-US" sz="3600"/>
              <a:t> </a:t>
            </a:r>
            <a:r>
              <a:rPr lang="en-US" altLang="zh-CN" sz="3600" dirty="0"/>
              <a:t>summary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7/23/18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Zhen Liu                      Higgs Exotic Decays                 Higgs Hunting 2018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41314" y="4263865"/>
                <a:ext cx="833123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h</m:t>
                    </m:r>
                    <m:r>
                      <a:rPr lang="en-US" i="1">
                        <a:latin typeface="Cambria Math" charset="0"/>
                      </a:rPr>
                      <m:t>→4</m:t>
                    </m:r>
                    <m:r>
                      <a:rPr lang="en-US" i="1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dirty="0"/>
                  <a:t> generic Higgs sector extensions, also Higgs portals</a:t>
                </a:r>
              </a:p>
              <a:p>
                <a:endParaRPr lang="en-US" dirty="0"/>
              </a:p>
              <a:p>
                <a:r>
                  <a:rPr lang="en-US" altLang="zh-CN" dirty="0">
                    <a:solidFill>
                      <a:srgbClr val="FF0000"/>
                    </a:solidFill>
                  </a:rPr>
                  <a:t>2</a:t>
                </a:r>
                <a:r>
                  <a:rPr lang="en-US" dirty="0">
                    <a:solidFill>
                      <a:srgbClr val="FF0000"/>
                    </a:solidFill>
                  </a:rPr>
                  <a:t>-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3</a:t>
                </a:r>
                <a:r>
                  <a:rPr lang="en-US" dirty="0">
                    <a:solidFill>
                      <a:srgbClr val="FF0000"/>
                    </a:solidFill>
                  </a:rPr>
                  <a:t> order of magnitude improvement </a:t>
                </a:r>
                <a:r>
                  <a:rPr lang="en-US" dirty="0"/>
                  <a:t>for the constraints on such exotic branching fractions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14" y="4263865"/>
                <a:ext cx="8331235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585" t="-253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4882675" y="966781"/>
            <a:ext cx="3032600" cy="29056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1550625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900"/>
            <a:ext cx="9112292" cy="310435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Summary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7/23/18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Zhen Liu                      Higgs Exotic Decays                 Higgs Hunting 2018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7401" y="3912183"/>
            <a:ext cx="868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Higgs Exotic decays is </a:t>
            </a:r>
            <a:r>
              <a:rPr lang="en-US" altLang="zh-CN" dirty="0"/>
              <a:t>a</a:t>
            </a:r>
            <a:r>
              <a:rPr lang="zh-CN" altLang="en-US"/>
              <a:t> </a:t>
            </a:r>
            <a:r>
              <a:rPr lang="en-US" altLang="zh-CN" dirty="0"/>
              <a:t>very</a:t>
            </a:r>
            <a:r>
              <a:rPr lang="zh-CN" altLang="en-US"/>
              <a:t> </a:t>
            </a:r>
            <a:r>
              <a:rPr lang="en-US" altLang="zh-CN" dirty="0">
                <a:solidFill>
                  <a:srgbClr val="FF0000"/>
                </a:solidFill>
              </a:rPr>
              <a:t>important</a:t>
            </a:r>
            <a:r>
              <a:rPr lang="zh-CN" altLang="en-US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component</a:t>
            </a:r>
            <a:r>
              <a:rPr lang="zh-CN" altLang="en-US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of Higgs program </a:t>
            </a:r>
            <a:r>
              <a:rPr lang="en-US" dirty="0"/>
              <a:t>at future colliders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Lepton colliders show great </a:t>
            </a:r>
            <a:r>
              <a:rPr lang="en-US" dirty="0">
                <a:solidFill>
                  <a:srgbClr val="FF0000"/>
                </a:solidFill>
              </a:rPr>
              <a:t>advantage</a:t>
            </a:r>
            <a:r>
              <a:rPr lang="en-US" dirty="0"/>
              <a:t> for decays that are very challenging at the LHC, such as Higgs decays into jets and Higgs decays with missing energy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zh-CN" dirty="0"/>
              <a:t>Hadron</a:t>
            </a:r>
            <a:r>
              <a:rPr lang="zh-CN" altLang="en-US"/>
              <a:t> </a:t>
            </a:r>
            <a:r>
              <a:rPr lang="en-US" altLang="zh-CN" dirty="0"/>
              <a:t>colliders</a:t>
            </a:r>
            <a:r>
              <a:rPr lang="en-US" dirty="0"/>
              <a:t> and </a:t>
            </a:r>
            <a:r>
              <a:rPr lang="en-US" altLang="zh-CN" dirty="0"/>
              <a:t>lepton</a:t>
            </a:r>
            <a:r>
              <a:rPr lang="zh-CN" altLang="en-US"/>
              <a:t> </a:t>
            </a:r>
            <a:r>
              <a:rPr lang="en-US" altLang="zh-CN" dirty="0"/>
              <a:t>colliders</a:t>
            </a:r>
            <a:r>
              <a:rPr lang="zh-CN" altLang="en-US"/>
              <a:t> </a:t>
            </a:r>
            <a:r>
              <a:rPr lang="en-US" dirty="0"/>
              <a:t>are </a:t>
            </a:r>
            <a:r>
              <a:rPr lang="en-US" dirty="0">
                <a:solidFill>
                  <a:srgbClr val="FF0000"/>
                </a:solidFill>
              </a:rPr>
              <a:t>complementary</a:t>
            </a:r>
            <a:r>
              <a:rPr lang="en-US" dirty="0"/>
              <a:t> in probing Higgs exotic decays and could together provide a much more </a:t>
            </a:r>
            <a:r>
              <a:rPr lang="en-US" altLang="zh-CN" dirty="0"/>
              <a:t>coherent</a:t>
            </a:r>
            <a:r>
              <a:rPr lang="zh-CN" altLang="en-US"/>
              <a:t> </a:t>
            </a:r>
            <a:r>
              <a:rPr lang="en-US" dirty="0"/>
              <a:t>picture for discovery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Many </a:t>
            </a:r>
            <a:r>
              <a:rPr lang="en-US" dirty="0">
                <a:solidFill>
                  <a:srgbClr val="FF0000"/>
                </a:solidFill>
              </a:rPr>
              <a:t>more</a:t>
            </a:r>
            <a:r>
              <a:rPr lang="en-US" dirty="0"/>
              <a:t> works for Higgs exotic decays at both the LHC and future colliders are </a:t>
            </a:r>
            <a:r>
              <a:rPr lang="en-US" altLang="zh-CN" dirty="0"/>
              <a:t>interesting</a:t>
            </a:r>
            <a:r>
              <a:rPr lang="zh-CN" altLang="en-US"/>
              <a:t> </a:t>
            </a:r>
            <a:r>
              <a:rPr lang="en-US" altLang="zh-CN" dirty="0"/>
              <a:t>and</a:t>
            </a:r>
            <a:r>
              <a:rPr lang="zh-CN" altLang="en-US"/>
              <a:t> </a:t>
            </a:r>
            <a:r>
              <a:rPr lang="en-US" altLang="zh-CN" dirty="0"/>
              <a:t>are</a:t>
            </a:r>
            <a:r>
              <a:rPr lang="zh-CN" altLang="en-US"/>
              <a:t> </a:t>
            </a:r>
            <a:r>
              <a:rPr lang="en-US" dirty="0"/>
              <a:t>needed.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760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6994" y="999087"/>
                <a:ext cx="5064730" cy="5457646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Higgs has </a:t>
                </a:r>
                <a:r>
                  <a:rPr lang="en-US" dirty="0">
                    <a:solidFill>
                      <a:srgbClr val="FF0000"/>
                    </a:solidFill>
                  </a:rPr>
                  <a:t>tiny width </a:t>
                </a:r>
                <a:r>
                  <a:rPr lang="en-US" dirty="0"/>
                  <a:t>~4 MeV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</a:rPr>
                            <m:t>Γ</m:t>
                          </m:r>
                        </m:num>
                        <m:den>
                          <m:r>
                            <a:rPr lang="en-US" b="0" i="1" smtClean="0">
                              <a:latin typeface="Cambria Math" charset="0"/>
                            </a:rPr>
                            <m:t>𝑀</m:t>
                          </m:r>
                        </m:den>
                      </m:f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charset="0"/>
                                </a:rPr>
                                <m:t>−5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*all* its decay modes are suppressed by various factors, couplings, loop-factors, phase-space, etc.</a:t>
                </a:r>
              </a:p>
              <a:p>
                <a:pPr marL="0" indent="0">
                  <a:buNone/>
                </a:pPr>
                <a:r>
                  <a:rPr lang="en-US" dirty="0"/>
                  <a:t>Dominant decays into bottom quark pairs are suppressed by the tiny coupling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=0.017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6994" y="999087"/>
                <a:ext cx="5064730" cy="5457646"/>
              </a:xfrm>
              <a:blipFill rotWithShape="0">
                <a:blip r:embed="rId3"/>
                <a:stretch>
                  <a:fillRect l="-963" t="-670" r="-1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7/23/18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 Liu                      Higgs Exotic Decays                 Higgs Hunting 2018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8650" y="365126"/>
            <a:ext cx="7886700" cy="633961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zh-CN" sz="3600" dirty="0"/>
              <a:t>Why</a:t>
            </a:r>
            <a:r>
              <a:rPr lang="zh-CN" altLang="en-US" sz="3600" dirty="0"/>
              <a:t> </a:t>
            </a:r>
            <a:r>
              <a:rPr lang="en-US" sz="3600" dirty="0"/>
              <a:t>Exotic Decays?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724" y="951607"/>
            <a:ext cx="3614737" cy="336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43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6994" y="999087"/>
                <a:ext cx="5064730" cy="5457646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Higgs has </a:t>
                </a:r>
                <a:r>
                  <a:rPr lang="en-US" dirty="0">
                    <a:solidFill>
                      <a:srgbClr val="FF0000"/>
                    </a:solidFill>
                  </a:rPr>
                  <a:t>tiny width </a:t>
                </a:r>
                <a:r>
                  <a:rPr lang="en-US" dirty="0"/>
                  <a:t>~4 MeV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</a:rPr>
                            <m:t>Γ</m:t>
                          </m:r>
                        </m:num>
                        <m:den>
                          <m:r>
                            <a:rPr lang="en-US" b="0" i="1" smtClean="0">
                              <a:latin typeface="Cambria Math" charset="0"/>
                            </a:rPr>
                            <m:t>𝑀</m:t>
                          </m:r>
                        </m:den>
                      </m:f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charset="0"/>
                                </a:rPr>
                                <m:t>−5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*all* its decay modes are suppressed by various factors, couplings, loop-factors, phase-space, etc.</a:t>
                </a:r>
              </a:p>
              <a:p>
                <a:pPr marL="0" indent="0">
                  <a:buNone/>
                </a:pPr>
                <a:r>
                  <a:rPr lang="en-US" dirty="0"/>
                  <a:t>Dominant decays into bottom quark pairs are suppressed by the tiny coupling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=0.017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altLang="zh-CN" dirty="0">
                    <a:solidFill>
                      <a:srgbClr val="FF0000"/>
                    </a:solidFill>
                    <a:sym typeface="Wingdings"/>
                  </a:rPr>
                  <a:t>s</a:t>
                </a:r>
                <a:r>
                  <a:rPr lang="en-US" dirty="0">
                    <a:solidFill>
                      <a:srgbClr val="FF0000"/>
                    </a:solidFill>
                    <a:sym typeface="Wingdings"/>
                  </a:rPr>
                  <a:t>mall couplings</a:t>
                </a:r>
                <a:r>
                  <a:rPr lang="en-US" dirty="0">
                    <a:sym typeface="Wingdings"/>
                  </a:rPr>
                  <a:t> to BSM could have </a:t>
                </a:r>
                <a:r>
                  <a:rPr lang="en-US" dirty="0">
                    <a:solidFill>
                      <a:srgbClr val="FF0000"/>
                    </a:solidFill>
                    <a:sym typeface="Wingdings"/>
                  </a:rPr>
                  <a:t>sizable</a:t>
                </a:r>
                <a:r>
                  <a:rPr lang="en-US" dirty="0">
                    <a:sym typeface="Wingdings"/>
                  </a:rPr>
                  <a:t> </a:t>
                </a:r>
                <a:r>
                  <a:rPr lang="en-US" altLang="zh-CN" dirty="0">
                    <a:sym typeface="Wingdings"/>
                  </a:rPr>
                  <a:t>branching</a:t>
                </a:r>
                <a:r>
                  <a:rPr lang="en-US" dirty="0">
                    <a:sym typeface="Wingdings"/>
                  </a:rPr>
                  <a:t>, e.g.,</a:t>
                </a:r>
              </a:p>
              <a:p>
                <a:pPr marL="0" indent="0" algn="ctr">
                  <a:buNone/>
                </a:pPr>
                <a:r>
                  <a:rPr lang="en-US" dirty="0"/>
                  <a:t>L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mtClean="0"/>
                          <m:t>ζ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𝐻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(common building block in extended Higgs sectors)  can give BR(h➞ss)~O(10%) for ζ </a:t>
                </a:r>
                <a:r>
                  <a:rPr lang="en-US" i="1" dirty="0"/>
                  <a:t>as small as </a:t>
                </a:r>
                <a:r>
                  <a:rPr lang="en-US" dirty="0"/>
                  <a:t>0.01 ! </a:t>
                </a:r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6994" y="999087"/>
                <a:ext cx="5064730" cy="5457646"/>
              </a:xfrm>
              <a:blipFill rotWithShape="0">
                <a:blip r:embed="rId3"/>
                <a:stretch>
                  <a:fillRect l="-963" t="-670" r="-1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7/23/18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 Liu                      Higgs Exotic Decays                 Higgs Hunting 2018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8650" y="365126"/>
            <a:ext cx="7886700" cy="633961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zh-CN" sz="3600" dirty="0"/>
              <a:t>Why</a:t>
            </a:r>
            <a:r>
              <a:rPr lang="zh-CN" altLang="en-US" sz="3600"/>
              <a:t> </a:t>
            </a:r>
            <a:r>
              <a:rPr lang="en-US" sz="3600" dirty="0"/>
              <a:t>Exotic Decays? (continued)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402" y="4087393"/>
            <a:ext cx="3939059" cy="2510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724" y="951607"/>
            <a:ext cx="3614737" cy="336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34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7/23/18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 Liu                      Higgs Exotic Decays                 Higgs Hunting 2018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1B5926B-83C8-46D3-94D9-033E3F0CD2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t="46346"/>
          <a:stretch/>
        </p:blipFill>
        <p:spPr>
          <a:xfrm>
            <a:off x="-346895" y="932578"/>
            <a:ext cx="9829089" cy="115201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09D0EBD-34A1-4BC9-B589-29002721B2EB}"/>
              </a:ext>
            </a:extLst>
          </p:cNvPr>
          <p:cNvCxnSpPr/>
          <p:nvPr/>
        </p:nvCxnSpPr>
        <p:spPr>
          <a:xfrm>
            <a:off x="7791001" y="1601263"/>
            <a:ext cx="822647" cy="0"/>
          </a:xfrm>
          <a:prstGeom prst="line">
            <a:avLst/>
          </a:prstGeom>
          <a:ln w="22225" cmpd="sng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FAEBC57-A7E0-4E16-B4D9-5CD926E51DA2}"/>
              </a:ext>
            </a:extLst>
          </p:cNvPr>
          <p:cNvSpPr txBox="1"/>
          <p:nvPr/>
        </p:nvSpPr>
        <p:spPr>
          <a:xfrm>
            <a:off x="885781" y="1867402"/>
            <a:ext cx="729532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observed 125 GeV state is primarily responsible for EWSB </a:t>
            </a:r>
          </a:p>
          <a:p>
            <a:pPr lvl="1"/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usually requires “decoupling” limit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sym typeface="Wingdings"/>
              </a:rPr>
              <a:t>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 production close to SM </a:t>
            </a:r>
            <a:b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other scenarios possible, but this is generic and minimal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125 GeV state decays to new BSM particles </a:t>
            </a:r>
          </a:p>
          <a:p>
            <a:pPr lvl="1"/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these BSM particles could primarily/only be produced through h decays do not consider rare or nonstandard decays directly to SM particles (captured in precision program, including angular distributions)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initial decay is 2-body </a:t>
            </a:r>
          </a:p>
          <a:p>
            <a:pPr lvl="1"/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3-body and higher is possible, but requires new light states w/ substantial coupling to h to overcome phase space suppression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966959-FAF5-4899-AD67-2B80621C33EE}"/>
              </a:ext>
            </a:extLst>
          </p:cNvPr>
          <p:cNvSpPr/>
          <p:nvPr/>
        </p:nvSpPr>
        <p:spPr>
          <a:xfrm>
            <a:off x="7176522" y="98244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699CC"/>
                </a:solidFill>
                <a:latin typeface="arial" panose="020B0604020202020204" pitchFamily="34" charset="0"/>
                <a:hlinkClick r:id="rId4"/>
              </a:rPr>
              <a:t>1312.4992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113A808-4064-4F4E-ADA5-E285D980DF63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633961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zh-CN" sz="3600" dirty="0"/>
              <a:t>Organizing</a:t>
            </a:r>
            <a:r>
              <a:rPr lang="zh-CN" altLang="en-US" sz="3600" dirty="0"/>
              <a:t> </a:t>
            </a:r>
            <a:r>
              <a:rPr lang="en-US" altLang="zh-CN" sz="3600" dirty="0"/>
              <a:t>the</a:t>
            </a:r>
            <a:r>
              <a:rPr lang="zh-CN" altLang="en-US" sz="3600" dirty="0"/>
              <a:t> </a:t>
            </a:r>
            <a:r>
              <a:rPr lang="en-US" altLang="zh-CN" sz="3600" dirty="0"/>
              <a:t>study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75241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7401789" y="2718952"/>
            <a:ext cx="1482436" cy="16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7559381" y="2973532"/>
            <a:ext cx="1243447" cy="2545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7/23/18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 Liu                      Higgs Exotic Decays                 Higgs Hunting 2018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/>
          </a:blip>
          <a:srcRect t="46346"/>
          <a:stretch/>
        </p:blipFill>
        <p:spPr>
          <a:xfrm>
            <a:off x="-346895" y="932578"/>
            <a:ext cx="9829089" cy="1152017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7791001" y="1601263"/>
            <a:ext cx="822647" cy="0"/>
          </a:xfrm>
          <a:prstGeom prst="line">
            <a:avLst/>
          </a:prstGeom>
          <a:ln w="22225" cmpd="sng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itle 1"/>
          <p:cNvSpPr txBox="1">
            <a:spLocks/>
          </p:cNvSpPr>
          <p:nvPr/>
        </p:nvSpPr>
        <p:spPr>
          <a:xfrm>
            <a:off x="628650" y="365126"/>
            <a:ext cx="7886700" cy="633961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zh-CN" sz="3600" dirty="0"/>
              <a:t>Organizing</a:t>
            </a:r>
            <a:r>
              <a:rPr lang="zh-CN" altLang="en-US" sz="3600" dirty="0"/>
              <a:t> </a:t>
            </a:r>
            <a:r>
              <a:rPr lang="en-US" altLang="zh-CN" sz="3600" dirty="0"/>
              <a:t>the</a:t>
            </a:r>
            <a:r>
              <a:rPr lang="zh-CN" altLang="en-US" sz="3600" dirty="0"/>
              <a:t> </a:t>
            </a:r>
            <a:r>
              <a:rPr lang="en-US" altLang="zh-CN" sz="3600" dirty="0"/>
              <a:t>study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885781" y="1867402"/>
            <a:ext cx="729532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observed 125 GeV state is primarily responsible for EWSB </a:t>
            </a:r>
          </a:p>
          <a:p>
            <a:pPr lvl="1"/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usually requires “decoupling” limit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sym typeface="Wingdings"/>
              </a:rPr>
              <a:t>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 production close to SM </a:t>
            </a:r>
            <a:b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other scenarios possible, but this is generic and minimal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125 GeV state decays to new BSM particles </a:t>
            </a:r>
          </a:p>
          <a:p>
            <a:pPr lvl="1"/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these BSM particles could primarily/only be produced through h decays do not consider rare or nonstandard decays directly to SM particles (captured in precision program, including angular distributions)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initial decay is 2-body </a:t>
            </a:r>
          </a:p>
          <a:p>
            <a:pPr lvl="1"/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3-body and higher is possible, but requires new light states w/ substantial coupling to h to overcome phase space suppression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89B266-CFF7-49EF-A21D-A79EC125EC94}"/>
              </a:ext>
            </a:extLst>
          </p:cNvPr>
          <p:cNvSpPr/>
          <p:nvPr/>
        </p:nvSpPr>
        <p:spPr>
          <a:xfrm>
            <a:off x="32488" y="4606067"/>
            <a:ext cx="83625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/>
              <a:t>Simplified (representative and well-motivated) models </a:t>
            </a:r>
          </a:p>
          <a:p>
            <a:r>
              <a:rPr lang="en-US" u="sng" dirty="0"/>
              <a:t>covering most topologies and final states considered:</a:t>
            </a:r>
          </a:p>
          <a:p>
            <a:r>
              <a:rPr lang="en-US" dirty="0"/>
              <a:t>• SM + single scalar, essentially a simple </a:t>
            </a:r>
            <a:r>
              <a:rPr lang="en-US" dirty="0" err="1"/>
              <a:t>higgs</a:t>
            </a:r>
            <a:r>
              <a:rPr lang="en-US" dirty="0"/>
              <a:t> portal</a:t>
            </a:r>
          </a:p>
          <a:p>
            <a:r>
              <a:rPr lang="en-US" dirty="0"/>
              <a:t>• SM + 2HDM, with or without an extra neutral scalar </a:t>
            </a:r>
          </a:p>
          <a:p>
            <a:r>
              <a:rPr lang="en-US" dirty="0"/>
              <a:t>• SM with additional fermions: e.g., neutrino portal</a:t>
            </a:r>
          </a:p>
          <a:p>
            <a:r>
              <a:rPr lang="en-US" dirty="0"/>
              <a:t>• SM with a light Z'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ECD2AF76-53DA-4CDD-8AA5-1C1833B08D48}"/>
              </a:ext>
            </a:extLst>
          </p:cNvPr>
          <p:cNvGraphicFramePr/>
          <p:nvPr>
            <p:extLst/>
          </p:nvPr>
        </p:nvGraphicFramePr>
        <p:xfrm>
          <a:off x="5403108" y="2729888"/>
          <a:ext cx="3740892" cy="3039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170EE77C-87E8-49EE-8BEC-D968695C9E88}"/>
              </a:ext>
            </a:extLst>
          </p:cNvPr>
          <p:cNvSpPr/>
          <p:nvPr/>
        </p:nvSpPr>
        <p:spPr>
          <a:xfrm>
            <a:off x="7176522" y="98244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699CC"/>
                </a:solidFill>
                <a:latin typeface="arial" panose="020B0604020202020204" pitchFamily="34" charset="0"/>
                <a:hlinkClick r:id="rId9"/>
              </a:rPr>
              <a:t>1312.4992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56440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490F9BF3-2F97-EE44-B494-4A01DC77FAD2}" vid="{BB151D97-DBEF-9F4F-A2B4-45F81817DE1F}"/>
    </a:ext>
  </a:extLst>
</a:theme>
</file>

<file path=ppt/theme/theme2.xml><?xml version="1.0" encoding="utf-8"?>
<a:theme xmlns:a="http://schemas.openxmlformats.org/drawingml/2006/main" name="1_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490F9BF3-2F97-EE44-B494-4A01DC77FAD2}" vid="{BB151D97-DBEF-9F4F-A2B4-45F81817DE1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FNAL_template</Template>
  <TotalTime>11374</TotalTime>
  <Words>3606</Words>
  <Application>Microsoft Office PowerPoint</Application>
  <PresentationFormat>On-screen Show (4:3)</PresentationFormat>
  <Paragraphs>484</Paragraphs>
  <Slides>54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65" baseType="lpstr">
      <vt:lpstr>Geneva</vt:lpstr>
      <vt:lpstr>ＭＳ Ｐゴシック</vt:lpstr>
      <vt:lpstr>宋体</vt:lpstr>
      <vt:lpstr>Arial</vt:lpstr>
      <vt:lpstr>Arial</vt:lpstr>
      <vt:lpstr>Calibri</vt:lpstr>
      <vt:lpstr>Cambria Math</vt:lpstr>
      <vt:lpstr>Helvetica</vt:lpstr>
      <vt:lpstr>Wingdings</vt:lpstr>
      <vt:lpstr>Fermilab_PPT_090815</vt:lpstr>
      <vt:lpstr>1_Fermilab_PPT_090815</vt:lpstr>
      <vt:lpstr>PowerPoint Presentation</vt:lpstr>
      <vt:lpstr>PowerPoint Presentation</vt:lpstr>
      <vt:lpstr>PowerPoint Presentation</vt:lpstr>
      <vt:lpstr>Motivation</vt:lpstr>
      <vt:lpstr>Motivation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Higgs decaying to long-lived particles</vt:lpstr>
      <vt:lpstr>Higgs decaying to long-lived particles</vt:lpstr>
      <vt:lpstr>Higgs decaying to long-lived particles</vt:lpstr>
      <vt:lpstr>Challenges in the searches</vt:lpstr>
      <vt:lpstr>Precision timing--a new dimension </vt:lpstr>
      <vt:lpstr>Timing BSM</vt:lpstr>
      <vt:lpstr>Timing BSM</vt:lpstr>
      <vt:lpstr>LLPs arrive (very) late</vt:lpstr>
      <vt:lpstr>Late comers will be spotted easily:</vt:lpstr>
      <vt:lpstr>Late comers will be spotted easily:</vt:lpstr>
      <vt:lpstr>Late comers will be spotted easily:</vt:lpstr>
      <vt:lpstr>Higgs decay to mesons</vt:lpstr>
      <vt:lpstr>Higgs decay to mesons</vt:lpstr>
      <vt:lpstr>Higgs decay to mesons</vt:lpstr>
      <vt:lpstr>Summary and outlook</vt:lpstr>
      <vt:lpstr>PowerPoint Presentation</vt:lpstr>
      <vt:lpstr>PowerPoint Presentation</vt:lpstr>
      <vt:lpstr>Complementarity (a case study)*</vt:lpstr>
      <vt:lpstr>Z-pole</vt:lpstr>
      <vt:lpstr>Z-pole</vt:lpstr>
      <vt:lpstr>HE DY process</vt:lpstr>
      <vt:lpstr>Higgs exotic decays</vt:lpstr>
      <vt:lpstr>Higgs and Z boson at High Energies</vt:lpstr>
      <vt:lpstr>Higgs and Z boson at High Energies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Exotic Decay summary</vt:lpstr>
      <vt:lpstr>Exotic Decay summary</vt:lpstr>
      <vt:lpstr>Exotic Decay summary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Zhen Liu</dc:creator>
  <cp:lastModifiedBy>Zhen Liu</cp:lastModifiedBy>
  <cp:revision>570</cp:revision>
  <cp:lastPrinted>2017-10-20T13:01:46Z</cp:lastPrinted>
  <dcterms:created xsi:type="dcterms:W3CDTF">2016-07-26T08:32:42Z</dcterms:created>
  <dcterms:modified xsi:type="dcterms:W3CDTF">2018-07-23T08:16:09Z</dcterms:modified>
</cp:coreProperties>
</file>