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59" r:id="rId10"/>
    <p:sldId id="267" r:id="rId11"/>
    <p:sldId id="268" r:id="rId12"/>
    <p:sldId id="269" r:id="rId13"/>
    <p:sldId id="260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AFA84-81D5-DC4D-A048-C66CDE3E9DFE}" v="2981" dt="2018-06-21T12:24:12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0"/>
    <p:restoredTop sz="94682"/>
  </p:normalViewPr>
  <p:slideViewPr>
    <p:cSldViewPr snapToGrid="0" snapToObjects="1">
      <p:cViewPr varScale="1">
        <p:scale>
          <a:sx n="74" d="100"/>
          <a:sy n="74" d="100"/>
        </p:scale>
        <p:origin x="176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Michel Horodynski" userId="5c715a0f8bf77b2a" providerId="LiveId" clId="{751AFA84-81D5-DC4D-A048-C66CDE3E9DFE}"/>
    <pc:docChg chg="undo custSel addSld delSld modSld">
      <pc:chgData name="Jean-Michel Horodynski" userId="5c715a0f8bf77b2a" providerId="LiveId" clId="{751AFA84-81D5-DC4D-A048-C66CDE3E9DFE}" dt="2018-06-21T12:24:12.376" v="2976" actId="20577"/>
      <pc:docMkLst>
        <pc:docMk/>
      </pc:docMkLst>
      <pc:sldChg chg="addSp modSp">
        <pc:chgData name="Jean-Michel Horodynski" userId="5c715a0f8bf77b2a" providerId="LiveId" clId="{751AFA84-81D5-DC4D-A048-C66CDE3E9DFE}" dt="2018-06-12T14:17:32.890" v="2523"/>
        <pc:sldMkLst>
          <pc:docMk/>
          <pc:sldMk cId="1422911098" sldId="257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1422911098" sldId="257"/>
            <ac:spMk id="4" creationId="{3B8E2D28-384A-AE42-8A2F-865F38D47CDA}"/>
          </ac:spMkLst>
        </pc:spChg>
      </pc:sldChg>
      <pc:sldChg chg="addSp delSp modSp">
        <pc:chgData name="Jean-Michel Horodynski" userId="5c715a0f8bf77b2a" providerId="LiveId" clId="{751AFA84-81D5-DC4D-A048-C66CDE3E9DFE}" dt="2018-06-12T14:19:07.755" v="2549" actId="1035"/>
        <pc:sldMkLst>
          <pc:docMk/>
          <pc:sldMk cId="3716384423" sldId="258"/>
        </pc:sldMkLst>
        <pc:spChg chg="del">
          <ac:chgData name="Jean-Michel Horodynski" userId="5c715a0f8bf77b2a" providerId="LiveId" clId="{751AFA84-81D5-DC4D-A048-C66CDE3E9DFE}" dt="2018-06-12T12:37:57.915" v="285" actId="931"/>
          <ac:spMkLst>
            <pc:docMk/>
            <pc:sldMk cId="3716384423" sldId="258"/>
            <ac:spMk id="3" creationId="{CC7B9F9A-3E95-7441-B9ED-D89F11F1B406}"/>
          </ac:spMkLst>
        </pc:spChg>
        <pc:spChg chg="add mod">
          <ac:chgData name="Jean-Michel Horodynski" userId="5c715a0f8bf77b2a" providerId="LiveId" clId="{751AFA84-81D5-DC4D-A048-C66CDE3E9DFE}" dt="2018-06-12T12:38:30.052" v="332" actId="20577"/>
          <ac:spMkLst>
            <pc:docMk/>
            <pc:sldMk cId="3716384423" sldId="258"/>
            <ac:spMk id="6" creationId="{14503051-22C4-6D44-AAAA-1693BC93D530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3716384423" sldId="258"/>
            <ac:spMk id="7" creationId="{D242A4F9-8359-CB4E-A786-8CB90509CBA9}"/>
          </ac:spMkLst>
        </pc:spChg>
        <pc:spChg chg="add mod">
          <ac:chgData name="Jean-Michel Horodynski" userId="5c715a0f8bf77b2a" providerId="LiveId" clId="{751AFA84-81D5-DC4D-A048-C66CDE3E9DFE}" dt="2018-06-12T14:18:44.509" v="2543" actId="20577"/>
          <ac:spMkLst>
            <pc:docMk/>
            <pc:sldMk cId="3716384423" sldId="258"/>
            <ac:spMk id="8" creationId="{6CE85CBB-CF71-B04F-B32F-DB7D7C866611}"/>
          </ac:spMkLst>
        </pc:spChg>
        <pc:spChg chg="add mod">
          <ac:chgData name="Jean-Michel Horodynski" userId="5c715a0f8bf77b2a" providerId="LiveId" clId="{751AFA84-81D5-DC4D-A048-C66CDE3E9DFE}" dt="2018-06-12T14:19:07.755" v="2549" actId="1035"/>
          <ac:spMkLst>
            <pc:docMk/>
            <pc:sldMk cId="3716384423" sldId="258"/>
            <ac:spMk id="9" creationId="{BA6C24F6-9505-0847-AA48-76796DB89243}"/>
          </ac:spMkLst>
        </pc:spChg>
        <pc:picChg chg="add mod">
          <ac:chgData name="Jean-Michel Horodynski" userId="5c715a0f8bf77b2a" providerId="LiveId" clId="{751AFA84-81D5-DC4D-A048-C66CDE3E9DFE}" dt="2018-06-12T12:39:07.986" v="338" actId="1076"/>
          <ac:picMkLst>
            <pc:docMk/>
            <pc:sldMk cId="3716384423" sldId="258"/>
            <ac:picMk id="5" creationId="{1465CA3E-BDC0-F64D-970D-E52AA7F338DB}"/>
          </ac:picMkLst>
        </pc:picChg>
      </pc:sldChg>
      <pc:sldChg chg="addSp delSp modSp">
        <pc:chgData name="Jean-Michel Horodynski" userId="5c715a0f8bf77b2a" providerId="LiveId" clId="{751AFA84-81D5-DC4D-A048-C66CDE3E9DFE}" dt="2018-06-12T14:17:32.890" v="2523"/>
        <pc:sldMkLst>
          <pc:docMk/>
          <pc:sldMk cId="768394948" sldId="259"/>
        </pc:sldMkLst>
        <pc:spChg chg="mod">
          <ac:chgData name="Jean-Michel Horodynski" userId="5c715a0f8bf77b2a" providerId="LiveId" clId="{751AFA84-81D5-DC4D-A048-C66CDE3E9DFE}" dt="2018-06-12T12:53:48.574" v="842" actId="27636"/>
          <ac:spMkLst>
            <pc:docMk/>
            <pc:sldMk cId="768394948" sldId="259"/>
            <ac:spMk id="2" creationId="{6C8ED0DB-98D9-D34C-A167-18C22F18705B}"/>
          </ac:spMkLst>
        </pc:spChg>
        <pc:spChg chg="mod">
          <ac:chgData name="Jean-Michel Horodynski" userId="5c715a0f8bf77b2a" providerId="LiveId" clId="{751AFA84-81D5-DC4D-A048-C66CDE3E9DFE}" dt="2018-06-12T12:56:25.778" v="858" actId="27636"/>
          <ac:spMkLst>
            <pc:docMk/>
            <pc:sldMk cId="768394948" sldId="259"/>
            <ac:spMk id="3" creationId="{FEBEBEEC-9605-A04D-BCAC-2CED55FBF54B}"/>
          </ac:spMkLst>
        </pc:spChg>
        <pc:spChg chg="add del mod">
          <ac:chgData name="Jean-Michel Horodynski" userId="5c715a0f8bf77b2a" providerId="LiveId" clId="{751AFA84-81D5-DC4D-A048-C66CDE3E9DFE}" dt="2018-06-12T12:53:59.661" v="843" actId="931"/>
          <ac:spMkLst>
            <pc:docMk/>
            <pc:sldMk cId="768394948" sldId="259"/>
            <ac:spMk id="4" creationId="{2B339E6D-2E05-9549-A534-D3865574C426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768394948" sldId="259"/>
            <ac:spMk id="9" creationId="{4437C507-29A5-3D46-B0E9-48668A7E75CE}"/>
          </ac:spMkLst>
        </pc:spChg>
        <pc:picChg chg="add mod">
          <ac:chgData name="Jean-Michel Horodynski" userId="5c715a0f8bf77b2a" providerId="LiveId" clId="{751AFA84-81D5-DC4D-A048-C66CDE3E9DFE}" dt="2018-06-12T12:56:45.241" v="864" actId="1076"/>
          <ac:picMkLst>
            <pc:docMk/>
            <pc:sldMk cId="768394948" sldId="259"/>
            <ac:picMk id="6" creationId="{68BA0D18-E084-984D-BB26-CA230D77FB15}"/>
          </ac:picMkLst>
        </pc:picChg>
        <pc:picChg chg="add mod">
          <ac:chgData name="Jean-Michel Horodynski" userId="5c715a0f8bf77b2a" providerId="LiveId" clId="{751AFA84-81D5-DC4D-A048-C66CDE3E9DFE}" dt="2018-06-12T12:56:42.519" v="863" actId="1076"/>
          <ac:picMkLst>
            <pc:docMk/>
            <pc:sldMk cId="768394948" sldId="259"/>
            <ac:picMk id="8" creationId="{E0449B0D-528D-ED42-AE99-607FA5C5A27E}"/>
          </ac:picMkLst>
        </pc:picChg>
      </pc:sldChg>
      <pc:sldChg chg="addSp delSp modSp">
        <pc:chgData name="Jean-Michel Horodynski" userId="5c715a0f8bf77b2a" providerId="LiveId" clId="{751AFA84-81D5-DC4D-A048-C66CDE3E9DFE}" dt="2018-06-12T14:17:32.890" v="2523"/>
        <pc:sldMkLst>
          <pc:docMk/>
          <pc:sldMk cId="2701478983" sldId="260"/>
        </pc:sldMkLst>
        <pc:spChg chg="mod">
          <ac:chgData name="Jean-Michel Horodynski" userId="5c715a0f8bf77b2a" providerId="LiveId" clId="{751AFA84-81D5-DC4D-A048-C66CDE3E9DFE}" dt="2018-06-12T14:15:30.367" v="2502" actId="20577"/>
          <ac:spMkLst>
            <pc:docMk/>
            <pc:sldMk cId="2701478983" sldId="260"/>
            <ac:spMk id="2" creationId="{65E74F2C-E005-0043-A8FD-6344378D7CE1}"/>
          </ac:spMkLst>
        </pc:spChg>
        <pc:spChg chg="add del mod">
          <ac:chgData name="Jean-Michel Horodynski" userId="5c715a0f8bf77b2a" providerId="LiveId" clId="{751AFA84-81D5-DC4D-A048-C66CDE3E9DFE}" dt="2018-06-12T14:06:00.811" v="2369"/>
          <ac:spMkLst>
            <pc:docMk/>
            <pc:sldMk cId="2701478983" sldId="260"/>
            <ac:spMk id="3" creationId="{2552644D-4F6C-C14A-A93F-F94C97A17F1B}"/>
          </ac:spMkLst>
        </pc:spChg>
        <pc:spChg chg="add del mod">
          <ac:chgData name="Jean-Michel Horodynski" userId="5c715a0f8bf77b2a" providerId="LiveId" clId="{751AFA84-81D5-DC4D-A048-C66CDE3E9DFE}" dt="2018-06-12T14:07:22.217" v="2373" actId="478"/>
          <ac:spMkLst>
            <pc:docMk/>
            <pc:sldMk cId="2701478983" sldId="260"/>
            <ac:spMk id="5" creationId="{D03BE8F5-9CDE-C743-80D9-B4AEDE4A9531}"/>
          </ac:spMkLst>
        </pc:spChg>
        <pc:spChg chg="add del mod">
          <ac:chgData name="Jean-Michel Horodynski" userId="5c715a0f8bf77b2a" providerId="LiveId" clId="{751AFA84-81D5-DC4D-A048-C66CDE3E9DFE}" dt="2018-06-12T14:10:07.950" v="2377" actId="931"/>
          <ac:spMkLst>
            <pc:docMk/>
            <pc:sldMk cId="2701478983" sldId="260"/>
            <ac:spMk id="6" creationId="{0571B488-3633-A345-B8E4-0C5807D00CAC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8" creationId="{3BF011F0-6736-FB4C-9AC3-1ED055D4FA87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9" creationId="{560C877B-0255-5547-91F7-40B54A50EEE8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10" creationId="{3219EB0B-A329-0943-BD1A-1084867C4DBE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11" creationId="{E92FC182-8761-5E4E-97C2-EBF6374E67EC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12" creationId="{A24F7505-8100-9147-9C07-3ABD125ACDEA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13" creationId="{9C3EE728-6FAF-8C41-80D8-755E7B15614D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20" creationId="{2B5D5265-5938-984A-9D14-2CCBEB2F47F9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22" creationId="{109B07E7-0C27-994D-9F46-24C9621D95D7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23" creationId="{DF879405-0756-DF4E-AF77-FC56119106B2}"/>
          </ac:spMkLst>
        </pc:spChg>
        <pc:spChg chg="add">
          <ac:chgData name="Jean-Michel Horodynski" userId="5c715a0f8bf77b2a" providerId="LiveId" clId="{751AFA84-81D5-DC4D-A048-C66CDE3E9DFE}" dt="2018-06-12T14:07:05.105" v="2370"/>
          <ac:spMkLst>
            <pc:docMk/>
            <pc:sldMk cId="2701478983" sldId="260"/>
            <ac:spMk id="24" creationId="{A78BE407-52CD-6F4D-9477-333C48506D21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2701478983" sldId="260"/>
            <ac:spMk id="30" creationId="{9483A893-93DA-904C-BAA6-AD43E9C26306}"/>
          </ac:spMkLst>
        </pc:spChg>
        <pc:grpChg chg="add mod">
          <ac:chgData name="Jean-Michel Horodynski" userId="5c715a0f8bf77b2a" providerId="LiveId" clId="{751AFA84-81D5-DC4D-A048-C66CDE3E9DFE}" dt="2018-06-12T14:07:39.141" v="2376" actId="1076"/>
          <ac:grpSpMkLst>
            <pc:docMk/>
            <pc:sldMk cId="2701478983" sldId="260"/>
            <ac:grpSpMk id="7" creationId="{B0148F24-1089-7A4F-9F33-A4B5A2C38E86}"/>
          </ac:grpSpMkLst>
        </pc:grpChg>
        <pc:graphicFrameChg chg="add del mod">
          <ac:chgData name="Jean-Michel Horodynski" userId="5c715a0f8bf77b2a" providerId="LiveId" clId="{751AFA84-81D5-DC4D-A048-C66CDE3E9DFE}" dt="2018-06-12T13:26:28.458" v="2160" actId="1032"/>
          <ac:graphicFrameMkLst>
            <pc:docMk/>
            <pc:sldMk cId="2701478983" sldId="260"/>
            <ac:graphicFrameMk id="4" creationId="{D4FF3F80-1A6A-FF42-8BD7-D8829F8DD61E}"/>
          </ac:graphicFrameMkLst>
        </pc:graphicFrameChg>
        <pc:picChg chg="add mod">
          <ac:chgData name="Jean-Michel Horodynski" userId="5c715a0f8bf77b2a" providerId="LiveId" clId="{751AFA84-81D5-DC4D-A048-C66CDE3E9DFE}" dt="2018-06-12T14:14:48.889" v="2464" actId="1037"/>
          <ac:picMkLst>
            <pc:docMk/>
            <pc:sldMk cId="2701478983" sldId="260"/>
            <ac:picMk id="26" creationId="{E2A62930-149F-4C40-9AC1-704BFD69FE71}"/>
          </ac:picMkLst>
        </pc:picChg>
        <pc:picChg chg="add mod">
          <ac:chgData name="Jean-Michel Horodynski" userId="5c715a0f8bf77b2a" providerId="LiveId" clId="{751AFA84-81D5-DC4D-A048-C66CDE3E9DFE}" dt="2018-06-12T14:14:57.584" v="2500" actId="1037"/>
          <ac:picMkLst>
            <pc:docMk/>
            <pc:sldMk cId="2701478983" sldId="260"/>
            <ac:picMk id="28" creationId="{21C9C7AD-CBEF-F049-A4DF-7D49264AF74D}"/>
          </ac:picMkLst>
        </pc:picChg>
        <pc:picChg chg="add mod">
          <ac:chgData name="Jean-Michel Horodynski" userId="5c715a0f8bf77b2a" providerId="LiveId" clId="{751AFA84-81D5-DC4D-A048-C66CDE3E9DFE}" dt="2018-06-12T14:15:06.109" v="2501" actId="1076"/>
          <ac:picMkLst>
            <pc:docMk/>
            <pc:sldMk cId="2701478983" sldId="260"/>
            <ac:picMk id="29" creationId="{07BE5932-3DE8-6B47-9D12-BEB53DB1935E}"/>
          </ac:picMkLst>
        </pc:pic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4" creationId="{8F2AD7DA-67C1-3D44-BBA3-E0D3F0EB6A6B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5" creationId="{2C25A487-5C61-5944-91AE-A6C3D94A2B16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6" creationId="{21C14675-0726-7146-9167-5608AF6A65C9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7" creationId="{63EE06EB-5D43-734D-BDA0-B8371A957B81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8" creationId="{BD157283-CE0F-5A42-89F1-EC89107D9132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19" creationId="{682897D8-89CF-6347-AFCA-042135425C92}"/>
          </ac:cxnSpMkLst>
        </pc:cxnChg>
        <pc:cxnChg chg="add">
          <ac:chgData name="Jean-Michel Horodynski" userId="5c715a0f8bf77b2a" providerId="LiveId" clId="{751AFA84-81D5-DC4D-A048-C66CDE3E9DFE}" dt="2018-06-12T14:07:05.105" v="2370"/>
          <ac:cxnSpMkLst>
            <pc:docMk/>
            <pc:sldMk cId="2701478983" sldId="260"/>
            <ac:cxnSpMk id="21" creationId="{6C6CA263-78B6-0A47-8D21-48DE55B4255C}"/>
          </ac:cxnSpMkLst>
        </pc:cxnChg>
      </pc:sldChg>
      <pc:sldChg chg="addSp modSp">
        <pc:chgData name="Jean-Michel Horodynski" userId="5c715a0f8bf77b2a" providerId="LiveId" clId="{751AFA84-81D5-DC4D-A048-C66CDE3E9DFE}" dt="2018-06-12T14:17:32.890" v="2523"/>
        <pc:sldMkLst>
          <pc:docMk/>
          <pc:sldMk cId="1737070381" sldId="261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1737070381" sldId="261"/>
            <ac:spMk id="3" creationId="{BA7E6B78-A76A-BE49-9A30-C98B4C1A7B62}"/>
          </ac:spMkLst>
        </pc:spChg>
        <pc:graphicFrameChg chg="mod">
          <ac:chgData name="Jean-Michel Horodynski" userId="5c715a0f8bf77b2a" providerId="LiveId" clId="{751AFA84-81D5-DC4D-A048-C66CDE3E9DFE}" dt="2018-06-12T13:00:16.975" v="872" actId="20577"/>
          <ac:graphicFrameMkLst>
            <pc:docMk/>
            <pc:sldMk cId="1737070381" sldId="261"/>
            <ac:graphicFrameMk id="4" creationId="{C11CD1B6-B2E9-3844-998D-E17B2DC58717}"/>
          </ac:graphicFrameMkLst>
        </pc:graphicFrameChg>
      </pc:sldChg>
      <pc:sldChg chg="addSp modSp add">
        <pc:chgData name="Jean-Michel Horodynski" userId="5c715a0f8bf77b2a" providerId="LiveId" clId="{751AFA84-81D5-DC4D-A048-C66CDE3E9DFE}" dt="2018-06-12T14:20:29.144" v="2669" actId="208"/>
        <pc:sldMkLst>
          <pc:docMk/>
          <pc:sldMk cId="31184691" sldId="263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31184691" sldId="263"/>
            <ac:spMk id="3" creationId="{4847AA5A-49D4-854B-AABA-4171BA5DF835}"/>
          </ac:spMkLst>
        </pc:spChg>
        <pc:spChg chg="mod">
          <ac:chgData name="Jean-Michel Horodynski" userId="5c715a0f8bf77b2a" providerId="LiveId" clId="{751AFA84-81D5-DC4D-A048-C66CDE3E9DFE}" dt="2018-06-12T12:39:36.857" v="344" actId="20577"/>
          <ac:spMkLst>
            <pc:docMk/>
            <pc:sldMk cId="31184691" sldId="263"/>
            <ac:spMk id="6" creationId="{14503051-22C4-6D44-AAAA-1693BC93D530}"/>
          </ac:spMkLst>
        </pc:spChg>
        <pc:spChg chg="add mod">
          <ac:chgData name="Jean-Michel Horodynski" userId="5c715a0f8bf77b2a" providerId="LiveId" clId="{751AFA84-81D5-DC4D-A048-C66CDE3E9DFE}" dt="2018-06-12T14:19:42.989" v="2579" actId="1035"/>
          <ac:spMkLst>
            <pc:docMk/>
            <pc:sldMk cId="31184691" sldId="263"/>
            <ac:spMk id="7" creationId="{84512F3F-7B16-644A-A4B4-CD9A18FAEA13}"/>
          </ac:spMkLst>
        </pc:spChg>
        <pc:spChg chg="add mod">
          <ac:chgData name="Jean-Michel Horodynski" userId="5c715a0f8bf77b2a" providerId="LiveId" clId="{751AFA84-81D5-DC4D-A048-C66CDE3E9DFE}" dt="2018-06-12T14:19:42.989" v="2579" actId="1035"/>
          <ac:spMkLst>
            <pc:docMk/>
            <pc:sldMk cId="31184691" sldId="263"/>
            <ac:spMk id="8" creationId="{0589BBB9-826F-4946-B625-4F0E0E695BEE}"/>
          </ac:spMkLst>
        </pc:spChg>
        <pc:spChg chg="add mod">
          <ac:chgData name="Jean-Michel Horodynski" userId="5c715a0f8bf77b2a" providerId="LiveId" clId="{751AFA84-81D5-DC4D-A048-C66CDE3E9DFE}" dt="2018-06-12T14:20:03.492" v="2627" actId="20577"/>
          <ac:spMkLst>
            <pc:docMk/>
            <pc:sldMk cId="31184691" sldId="263"/>
            <ac:spMk id="9" creationId="{CA061394-582D-D649-8F07-FBBFB613626A}"/>
          </ac:spMkLst>
        </pc:spChg>
        <pc:spChg chg="add mod">
          <ac:chgData name="Jean-Michel Horodynski" userId="5c715a0f8bf77b2a" providerId="LiveId" clId="{751AFA84-81D5-DC4D-A048-C66CDE3E9DFE}" dt="2018-06-12T14:20:29.144" v="2669" actId="208"/>
          <ac:spMkLst>
            <pc:docMk/>
            <pc:sldMk cId="31184691" sldId="263"/>
            <ac:spMk id="10" creationId="{56E21F45-98B7-394E-BB71-9B5F23CF068E}"/>
          </ac:spMkLst>
        </pc:spChg>
        <pc:picChg chg="mod">
          <ac:chgData name="Jean-Michel Horodynski" userId="5c715a0f8bf77b2a" providerId="LiveId" clId="{751AFA84-81D5-DC4D-A048-C66CDE3E9DFE}" dt="2018-06-12T12:39:32.566" v="341" actId="14826"/>
          <ac:picMkLst>
            <pc:docMk/>
            <pc:sldMk cId="31184691" sldId="263"/>
            <ac:picMk id="5" creationId="{1465CA3E-BDC0-F64D-970D-E52AA7F338DB}"/>
          </ac:picMkLst>
        </pc:picChg>
      </pc:sldChg>
      <pc:sldChg chg="addSp modSp add">
        <pc:chgData name="Jean-Michel Horodynski" userId="5c715a0f8bf77b2a" providerId="LiveId" clId="{751AFA84-81D5-DC4D-A048-C66CDE3E9DFE}" dt="2018-06-12T14:20:53.636" v="2670"/>
        <pc:sldMkLst>
          <pc:docMk/>
          <pc:sldMk cId="1285946369" sldId="264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1285946369" sldId="264"/>
            <ac:spMk id="3" creationId="{ED8515CB-B412-A146-A18E-50085937076B}"/>
          </ac:spMkLst>
        </pc:spChg>
        <pc:spChg chg="mod">
          <ac:chgData name="Jean-Michel Horodynski" userId="5c715a0f8bf77b2a" providerId="LiveId" clId="{751AFA84-81D5-DC4D-A048-C66CDE3E9DFE}" dt="2018-06-12T12:40:57.498" v="352" actId="20577"/>
          <ac:spMkLst>
            <pc:docMk/>
            <pc:sldMk cId="1285946369" sldId="264"/>
            <ac:spMk id="6" creationId="{14503051-22C4-6D44-AAAA-1693BC93D530}"/>
          </ac:spMkLst>
        </pc:spChg>
        <pc:spChg chg="add">
          <ac:chgData name="Jean-Michel Horodynski" userId="5c715a0f8bf77b2a" providerId="LiveId" clId="{751AFA84-81D5-DC4D-A048-C66CDE3E9DFE}" dt="2018-06-12T14:20:53.636" v="2670"/>
          <ac:spMkLst>
            <pc:docMk/>
            <pc:sldMk cId="1285946369" sldId="264"/>
            <ac:spMk id="7" creationId="{57C34015-F35B-3548-8F9B-411E5577D766}"/>
          </ac:spMkLst>
        </pc:spChg>
        <pc:spChg chg="add">
          <ac:chgData name="Jean-Michel Horodynski" userId="5c715a0f8bf77b2a" providerId="LiveId" clId="{751AFA84-81D5-DC4D-A048-C66CDE3E9DFE}" dt="2018-06-12T14:20:53.636" v="2670"/>
          <ac:spMkLst>
            <pc:docMk/>
            <pc:sldMk cId="1285946369" sldId="264"/>
            <ac:spMk id="8" creationId="{C11B3F79-D913-F947-B1E8-13DBFBC3BC8F}"/>
          </ac:spMkLst>
        </pc:spChg>
        <pc:spChg chg="add">
          <ac:chgData name="Jean-Michel Horodynski" userId="5c715a0f8bf77b2a" providerId="LiveId" clId="{751AFA84-81D5-DC4D-A048-C66CDE3E9DFE}" dt="2018-06-12T14:20:53.636" v="2670"/>
          <ac:spMkLst>
            <pc:docMk/>
            <pc:sldMk cId="1285946369" sldId="264"/>
            <ac:spMk id="9" creationId="{A0C2D9C5-9DB1-924E-A4B2-10BC5A79E29E}"/>
          </ac:spMkLst>
        </pc:spChg>
        <pc:spChg chg="add">
          <ac:chgData name="Jean-Michel Horodynski" userId="5c715a0f8bf77b2a" providerId="LiveId" clId="{751AFA84-81D5-DC4D-A048-C66CDE3E9DFE}" dt="2018-06-12T14:20:53.636" v="2670"/>
          <ac:spMkLst>
            <pc:docMk/>
            <pc:sldMk cId="1285946369" sldId="264"/>
            <ac:spMk id="10" creationId="{E0B5AFB8-EA4D-1841-BF58-C9BCACC48D34}"/>
          </ac:spMkLst>
        </pc:spChg>
        <pc:picChg chg="mod">
          <ac:chgData name="Jean-Michel Horodynski" userId="5c715a0f8bf77b2a" providerId="LiveId" clId="{751AFA84-81D5-DC4D-A048-C66CDE3E9DFE}" dt="2018-06-12T12:40:40.012" v="346" actId="14826"/>
          <ac:picMkLst>
            <pc:docMk/>
            <pc:sldMk cId="1285946369" sldId="264"/>
            <ac:picMk id="5" creationId="{1465CA3E-BDC0-F64D-970D-E52AA7F338DB}"/>
          </ac:picMkLst>
        </pc:picChg>
      </pc:sldChg>
      <pc:sldChg chg="addSp modSp add">
        <pc:chgData name="Jean-Michel Horodynski" userId="5c715a0f8bf77b2a" providerId="LiveId" clId="{751AFA84-81D5-DC4D-A048-C66CDE3E9DFE}" dt="2018-06-13T14:49:52.970" v="2781" actId="20577"/>
        <pc:sldMkLst>
          <pc:docMk/>
          <pc:sldMk cId="3872872514" sldId="265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3872872514" sldId="265"/>
            <ac:spMk id="3" creationId="{B4CF59D0-B2D8-7F40-B516-821B22295625}"/>
          </ac:spMkLst>
        </pc:spChg>
        <pc:spChg chg="mod">
          <ac:chgData name="Jean-Michel Horodynski" userId="5c715a0f8bf77b2a" providerId="LiveId" clId="{751AFA84-81D5-DC4D-A048-C66CDE3E9DFE}" dt="2018-06-13T14:49:52.970" v="2781" actId="20577"/>
          <ac:spMkLst>
            <pc:docMk/>
            <pc:sldMk cId="3872872514" sldId="265"/>
            <ac:spMk id="6" creationId="{14503051-22C4-6D44-AAAA-1693BC93D530}"/>
          </ac:spMkLst>
        </pc:spChg>
        <pc:spChg chg="add">
          <ac:chgData name="Jean-Michel Horodynski" userId="5c715a0f8bf77b2a" providerId="LiveId" clId="{751AFA84-81D5-DC4D-A048-C66CDE3E9DFE}" dt="2018-06-12T14:21:13.779" v="2672"/>
          <ac:spMkLst>
            <pc:docMk/>
            <pc:sldMk cId="3872872514" sldId="265"/>
            <ac:spMk id="7" creationId="{7C705BBB-10F5-0D4D-BF48-51C955AD66E9}"/>
          </ac:spMkLst>
        </pc:spChg>
        <pc:spChg chg="add">
          <ac:chgData name="Jean-Michel Horodynski" userId="5c715a0f8bf77b2a" providerId="LiveId" clId="{751AFA84-81D5-DC4D-A048-C66CDE3E9DFE}" dt="2018-06-12T14:21:13.779" v="2672"/>
          <ac:spMkLst>
            <pc:docMk/>
            <pc:sldMk cId="3872872514" sldId="265"/>
            <ac:spMk id="8" creationId="{9AB81184-16D2-4F44-B957-BF4A92C66A47}"/>
          </ac:spMkLst>
        </pc:spChg>
        <pc:picChg chg="mod">
          <ac:chgData name="Jean-Michel Horodynski" userId="5c715a0f8bf77b2a" providerId="LiveId" clId="{751AFA84-81D5-DC4D-A048-C66CDE3E9DFE}" dt="2018-06-12T12:41:27.124" v="354" actId="14826"/>
          <ac:picMkLst>
            <pc:docMk/>
            <pc:sldMk cId="3872872514" sldId="265"/>
            <ac:picMk id="5" creationId="{1465CA3E-BDC0-F64D-970D-E52AA7F338DB}"/>
          </ac:picMkLst>
        </pc:picChg>
      </pc:sldChg>
      <pc:sldChg chg="addSp modSp add">
        <pc:chgData name="Jean-Michel Horodynski" userId="5c715a0f8bf77b2a" providerId="LiveId" clId="{751AFA84-81D5-DC4D-A048-C66CDE3E9DFE}" dt="2018-06-13T14:50:17.492" v="2803" actId="1076"/>
        <pc:sldMkLst>
          <pc:docMk/>
          <pc:sldMk cId="3350494437" sldId="266"/>
        </pc:sldMkLst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3350494437" sldId="266"/>
            <ac:spMk id="3" creationId="{4E5EC653-CDD6-9046-8DDD-BCF4E16FEE97}"/>
          </ac:spMkLst>
        </pc:spChg>
        <pc:spChg chg="add mod">
          <ac:chgData name="Jean-Michel Horodynski" userId="5c715a0f8bf77b2a" providerId="LiveId" clId="{751AFA84-81D5-DC4D-A048-C66CDE3E9DFE}" dt="2018-06-13T14:50:17.492" v="2803" actId="1076"/>
          <ac:spMkLst>
            <pc:docMk/>
            <pc:sldMk cId="3350494437" sldId="266"/>
            <ac:spMk id="4" creationId="{4E0FFB9D-2305-DA4E-95A8-A1613EA89B2D}"/>
          </ac:spMkLst>
        </pc:spChg>
        <pc:spChg chg="mod">
          <ac:chgData name="Jean-Michel Horodynski" userId="5c715a0f8bf77b2a" providerId="LiveId" clId="{751AFA84-81D5-DC4D-A048-C66CDE3E9DFE}" dt="2018-06-12T12:45:55.436" v="418" actId="20577"/>
          <ac:spMkLst>
            <pc:docMk/>
            <pc:sldMk cId="3350494437" sldId="266"/>
            <ac:spMk id="6" creationId="{14503051-22C4-6D44-AAAA-1693BC93D530}"/>
          </ac:spMkLst>
        </pc:spChg>
        <pc:spChg chg="add mod">
          <ac:chgData name="Jean-Michel Horodynski" userId="5c715a0f8bf77b2a" providerId="LiveId" clId="{751AFA84-81D5-DC4D-A048-C66CDE3E9DFE}" dt="2018-06-12T14:21:25.097" v="2700" actId="1035"/>
          <ac:spMkLst>
            <pc:docMk/>
            <pc:sldMk cId="3350494437" sldId="266"/>
            <ac:spMk id="7" creationId="{63C111B2-E303-994C-BAAC-D083428358AA}"/>
          </ac:spMkLst>
        </pc:spChg>
        <pc:spChg chg="add mod">
          <ac:chgData name="Jean-Michel Horodynski" userId="5c715a0f8bf77b2a" providerId="LiveId" clId="{751AFA84-81D5-DC4D-A048-C66CDE3E9DFE}" dt="2018-06-12T14:21:25.097" v="2700" actId="1035"/>
          <ac:spMkLst>
            <pc:docMk/>
            <pc:sldMk cId="3350494437" sldId="266"/>
            <ac:spMk id="8" creationId="{8CBC5CBF-A038-3440-AB9E-0F9C015D36A7}"/>
          </ac:spMkLst>
        </pc:spChg>
        <pc:spChg chg="add mod">
          <ac:chgData name="Jean-Michel Horodynski" userId="5c715a0f8bf77b2a" providerId="LiveId" clId="{751AFA84-81D5-DC4D-A048-C66CDE3E9DFE}" dt="2018-06-12T14:22:00.210" v="2749" actId="20577"/>
          <ac:spMkLst>
            <pc:docMk/>
            <pc:sldMk cId="3350494437" sldId="266"/>
            <ac:spMk id="9" creationId="{135B09C4-B69D-8C4D-8244-A956F6217EE4}"/>
          </ac:spMkLst>
        </pc:spChg>
        <pc:spChg chg="add mod">
          <ac:chgData name="Jean-Michel Horodynski" userId="5c715a0f8bf77b2a" providerId="LiveId" clId="{751AFA84-81D5-DC4D-A048-C66CDE3E9DFE}" dt="2018-06-12T14:22:14.534" v="2751" actId="208"/>
          <ac:spMkLst>
            <pc:docMk/>
            <pc:sldMk cId="3350494437" sldId="266"/>
            <ac:spMk id="10" creationId="{3ACBF56B-63CA-3E47-BF44-39D12F78ABAB}"/>
          </ac:spMkLst>
        </pc:spChg>
        <pc:picChg chg="mod">
          <ac:chgData name="Jean-Michel Horodynski" userId="5c715a0f8bf77b2a" providerId="LiveId" clId="{751AFA84-81D5-DC4D-A048-C66CDE3E9DFE}" dt="2018-06-12T12:45:36.860" v="400" actId="14826"/>
          <ac:picMkLst>
            <pc:docMk/>
            <pc:sldMk cId="3350494437" sldId="266"/>
            <ac:picMk id="5" creationId="{1465CA3E-BDC0-F64D-970D-E52AA7F338DB}"/>
          </ac:picMkLst>
        </pc:picChg>
      </pc:sldChg>
      <pc:sldChg chg="addSp modSp add">
        <pc:chgData name="Jean-Michel Horodynski" userId="5c715a0f8bf77b2a" providerId="LiveId" clId="{751AFA84-81D5-DC4D-A048-C66CDE3E9DFE}" dt="2018-06-21T12:23:54.538" v="2962" actId="20577"/>
        <pc:sldMkLst>
          <pc:docMk/>
          <pc:sldMk cId="744757559" sldId="267"/>
        </pc:sldMkLst>
        <pc:spChg chg="mod">
          <ac:chgData name="Jean-Michel Horodynski" userId="5c715a0f8bf77b2a" providerId="LiveId" clId="{751AFA84-81D5-DC4D-A048-C66CDE3E9DFE}" dt="2018-06-12T13:02:32.506" v="873"/>
          <ac:spMkLst>
            <pc:docMk/>
            <pc:sldMk cId="744757559" sldId="267"/>
            <ac:spMk id="2" creationId="{80297016-D864-1E4C-A4D6-B92D26D50D9C}"/>
          </ac:spMkLst>
        </pc:spChg>
        <pc:spChg chg="mod">
          <ac:chgData name="Jean-Michel Horodynski" userId="5c715a0f8bf77b2a" providerId="LiveId" clId="{751AFA84-81D5-DC4D-A048-C66CDE3E9DFE}" dt="2018-06-21T12:23:54.538" v="2962" actId="20577"/>
          <ac:spMkLst>
            <pc:docMk/>
            <pc:sldMk cId="744757559" sldId="267"/>
            <ac:spMk id="3" creationId="{2D553B6A-E029-C246-B071-A5C726D459C8}"/>
          </ac:spMkLst>
        </pc:spChg>
        <pc:spChg chg="mod">
          <ac:chgData name="Jean-Michel Horodynski" userId="5c715a0f8bf77b2a" providerId="LiveId" clId="{751AFA84-81D5-DC4D-A048-C66CDE3E9DFE}" dt="2018-06-12T13:08:26.229" v="1171" actId="1076"/>
          <ac:spMkLst>
            <pc:docMk/>
            <pc:sldMk cId="744757559" sldId="267"/>
            <ac:spMk id="4" creationId="{F6695E8C-9B36-F346-BF10-009E9A0F6B20}"/>
          </ac:spMkLst>
        </pc:spChg>
        <pc:spChg chg="add mod">
          <ac:chgData name="Jean-Michel Horodynski" userId="5c715a0f8bf77b2a" providerId="LiveId" clId="{751AFA84-81D5-DC4D-A048-C66CDE3E9DFE}" dt="2018-06-12T14:22:40.631" v="2765" actId="1035"/>
          <ac:spMkLst>
            <pc:docMk/>
            <pc:sldMk cId="744757559" sldId="267"/>
            <ac:spMk id="7" creationId="{FE8531C2-A804-2342-B2AB-AE2DB8837604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744757559" sldId="267"/>
            <ac:spMk id="8" creationId="{FB471723-9888-4146-BC4D-7644AD34698D}"/>
          </ac:spMkLst>
        </pc:spChg>
        <pc:picChg chg="add mod">
          <ac:chgData name="Jean-Michel Horodynski" userId="5c715a0f8bf77b2a" providerId="LiveId" clId="{751AFA84-81D5-DC4D-A048-C66CDE3E9DFE}" dt="2018-06-12T13:08:41.122" v="1173" actId="1076"/>
          <ac:picMkLst>
            <pc:docMk/>
            <pc:sldMk cId="744757559" sldId="267"/>
            <ac:picMk id="6" creationId="{CB20F91A-E03C-9C41-B839-2ECD0C5125C7}"/>
          </ac:picMkLst>
        </pc:picChg>
      </pc:sldChg>
      <pc:sldChg chg="addSp delSp modSp add">
        <pc:chgData name="Jean-Michel Horodynski" userId="5c715a0f8bf77b2a" providerId="LiveId" clId="{751AFA84-81D5-DC4D-A048-C66CDE3E9DFE}" dt="2018-06-21T12:23:48.462" v="2961" actId="20577"/>
        <pc:sldMkLst>
          <pc:docMk/>
          <pc:sldMk cId="2699451993" sldId="268"/>
        </pc:sldMkLst>
        <pc:spChg chg="mod">
          <ac:chgData name="Jean-Michel Horodynski" userId="5c715a0f8bf77b2a" providerId="LiveId" clId="{751AFA84-81D5-DC4D-A048-C66CDE3E9DFE}" dt="2018-06-12T13:09:56.756" v="1242"/>
          <ac:spMkLst>
            <pc:docMk/>
            <pc:sldMk cId="2699451993" sldId="268"/>
            <ac:spMk id="2" creationId="{08AE79A5-34C0-3244-A15B-624CBAF2A2C0}"/>
          </ac:spMkLst>
        </pc:spChg>
        <pc:spChg chg="mod">
          <ac:chgData name="Jean-Michel Horodynski" userId="5c715a0f8bf77b2a" providerId="LiveId" clId="{751AFA84-81D5-DC4D-A048-C66CDE3E9DFE}" dt="2018-06-21T12:23:48.462" v="2961" actId="20577"/>
          <ac:spMkLst>
            <pc:docMk/>
            <pc:sldMk cId="2699451993" sldId="268"/>
            <ac:spMk id="3" creationId="{03FD9920-748B-7F4A-A793-61438069E3EC}"/>
          </ac:spMkLst>
        </pc:spChg>
        <pc:spChg chg="del">
          <ac:chgData name="Jean-Michel Horodynski" userId="5c715a0f8bf77b2a" providerId="LiveId" clId="{751AFA84-81D5-DC4D-A048-C66CDE3E9DFE}" dt="2018-06-12T13:14:06.170" v="1541"/>
          <ac:spMkLst>
            <pc:docMk/>
            <pc:sldMk cId="2699451993" sldId="268"/>
            <ac:spMk id="4" creationId="{56D52F06-0259-B245-958C-3D1898C95E6A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2699451993" sldId="268"/>
            <ac:spMk id="6" creationId="{7077BF2A-4EDD-124B-8C9B-C636A88D76BA}"/>
          </ac:spMkLst>
        </pc:spChg>
        <pc:graphicFrameChg chg="add mod modGraphic">
          <ac:chgData name="Jean-Michel Horodynski" userId="5c715a0f8bf77b2a" providerId="LiveId" clId="{751AFA84-81D5-DC4D-A048-C66CDE3E9DFE}" dt="2018-06-12T14:23:01.676" v="2778" actId="1035"/>
          <ac:graphicFrameMkLst>
            <pc:docMk/>
            <pc:sldMk cId="2699451993" sldId="268"/>
            <ac:graphicFrameMk id="5" creationId="{CF3BC07A-2A81-E74B-ABAD-E09F471952AC}"/>
          </ac:graphicFrameMkLst>
        </pc:graphicFrameChg>
      </pc:sldChg>
      <pc:sldChg chg="addSp modSp add">
        <pc:chgData name="Jean-Michel Horodynski" userId="5c715a0f8bf77b2a" providerId="LiveId" clId="{751AFA84-81D5-DC4D-A048-C66CDE3E9DFE}" dt="2018-06-21T12:24:12.376" v="2976" actId="20577"/>
        <pc:sldMkLst>
          <pc:docMk/>
          <pc:sldMk cId="707475506" sldId="269"/>
        </pc:sldMkLst>
        <pc:spChg chg="mod">
          <ac:chgData name="Jean-Michel Horodynski" userId="5c715a0f8bf77b2a" providerId="LiveId" clId="{751AFA84-81D5-DC4D-A048-C66CDE3E9DFE}" dt="2018-06-21T12:24:12.376" v="2976" actId="20577"/>
          <ac:spMkLst>
            <pc:docMk/>
            <pc:sldMk cId="707475506" sldId="269"/>
            <ac:spMk id="3" creationId="{03FD9920-748B-7F4A-A793-61438069E3EC}"/>
          </ac:spMkLst>
        </pc:spChg>
        <pc:spChg chg="add mod">
          <ac:chgData name="Jean-Michel Horodynski" userId="5c715a0f8bf77b2a" providerId="LiveId" clId="{751AFA84-81D5-DC4D-A048-C66CDE3E9DFE}" dt="2018-06-12T13:21:11.992" v="1774" actId="1076"/>
          <ac:spMkLst>
            <pc:docMk/>
            <pc:sldMk cId="707475506" sldId="269"/>
            <ac:spMk id="4" creationId="{5A96A320-A74D-804A-AC92-0AAA03EB4235}"/>
          </ac:spMkLst>
        </pc:spChg>
        <pc:spChg chg="add mod">
          <ac:chgData name="Jean-Michel Horodynski" userId="5c715a0f8bf77b2a" providerId="LiveId" clId="{751AFA84-81D5-DC4D-A048-C66CDE3E9DFE}" dt="2018-06-12T13:24:42.848" v="2062" actId="20577"/>
          <ac:spMkLst>
            <pc:docMk/>
            <pc:sldMk cId="707475506" sldId="269"/>
            <ac:spMk id="6" creationId="{63115B43-CC95-9A45-847A-9FC082B10DC4}"/>
          </ac:spMkLst>
        </pc:spChg>
        <pc:spChg chg="add mod">
          <ac:chgData name="Jean-Michel Horodynski" userId="5c715a0f8bf77b2a" providerId="LiveId" clId="{751AFA84-81D5-DC4D-A048-C66CDE3E9DFE}" dt="2018-06-12T13:24:32.741" v="2058" actId="208"/>
          <ac:spMkLst>
            <pc:docMk/>
            <pc:sldMk cId="707475506" sldId="269"/>
            <ac:spMk id="7" creationId="{5CA6C4E3-89DF-354C-AAC1-5CB25B93ABFC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707475506" sldId="269"/>
            <ac:spMk id="8" creationId="{88BD3403-25D2-5E44-89E7-F54C1C6740F8}"/>
          </ac:spMkLst>
        </pc:spChg>
      </pc:sldChg>
      <pc:sldChg chg="addSp delSp modSp add">
        <pc:chgData name="Jean-Michel Horodynski" userId="5c715a0f8bf77b2a" providerId="LiveId" clId="{751AFA84-81D5-DC4D-A048-C66CDE3E9DFE}" dt="2018-06-13T15:03:47.691" v="2937" actId="478"/>
        <pc:sldMkLst>
          <pc:docMk/>
          <pc:sldMk cId="2218639401" sldId="270"/>
        </pc:sldMkLst>
        <pc:spChg chg="mod">
          <ac:chgData name="Jean-Michel Horodynski" userId="5c715a0f8bf77b2a" providerId="LiveId" clId="{751AFA84-81D5-DC4D-A048-C66CDE3E9DFE}" dt="2018-06-12T14:15:40.889" v="2503" actId="20577"/>
          <ac:spMkLst>
            <pc:docMk/>
            <pc:sldMk cId="2218639401" sldId="270"/>
            <ac:spMk id="2" creationId="{65E74F2C-E005-0043-A8FD-6344378D7CE1}"/>
          </ac:spMkLst>
        </pc:spChg>
        <pc:spChg chg="add del mod">
          <ac:chgData name="Jean-Michel Horodynski" userId="5c715a0f8bf77b2a" providerId="LiveId" clId="{751AFA84-81D5-DC4D-A048-C66CDE3E9DFE}" dt="2018-06-12T14:12:59.099" v="2421" actId="478"/>
          <ac:spMkLst>
            <pc:docMk/>
            <pc:sldMk cId="2218639401" sldId="270"/>
            <ac:spMk id="3" creationId="{8A118699-6A6E-4A4A-9F2A-201C934D92B7}"/>
          </ac:spMkLst>
        </pc:spChg>
        <pc:spChg chg="add del mod">
          <ac:chgData name="Jean-Michel Horodynski" userId="5c715a0f8bf77b2a" providerId="LiveId" clId="{751AFA84-81D5-DC4D-A048-C66CDE3E9DFE}" dt="2018-06-13T15:03:47.691" v="2937" actId="478"/>
          <ac:spMkLst>
            <pc:docMk/>
            <pc:sldMk cId="2218639401" sldId="270"/>
            <ac:spMk id="4" creationId="{05494978-1AA2-B142-B1D4-51661AEC0071}"/>
          </ac:spMkLst>
        </pc:spChg>
        <pc:spChg chg="add del mod">
          <ac:chgData name="Jean-Michel Horodynski" userId="5c715a0f8bf77b2a" providerId="LiveId" clId="{751AFA84-81D5-DC4D-A048-C66CDE3E9DFE}" dt="2018-06-12T14:13:32.727" v="2424" actId="931"/>
          <ac:spMkLst>
            <pc:docMk/>
            <pc:sldMk cId="2218639401" sldId="270"/>
            <ac:spMk id="5" creationId="{1BFDCE32-7622-5B4B-8CD9-39A5D1DE1E79}"/>
          </ac:spMkLst>
        </pc:spChg>
        <pc:spChg chg="add mod">
          <ac:chgData name="Jean-Michel Horodynski" userId="5c715a0f8bf77b2a" providerId="LiveId" clId="{751AFA84-81D5-DC4D-A048-C66CDE3E9DFE}" dt="2018-06-12T14:16:09.065" v="2522" actId="1076"/>
          <ac:spMkLst>
            <pc:docMk/>
            <pc:sldMk cId="2218639401" sldId="270"/>
            <ac:spMk id="30" creationId="{721D0C0C-A44D-214A-BDBC-B25433B33530}"/>
          </ac:spMkLst>
        </pc:spChg>
        <pc:spChg chg="add mod">
          <ac:chgData name="Jean-Michel Horodynski" userId="5c715a0f8bf77b2a" providerId="LiveId" clId="{751AFA84-81D5-DC4D-A048-C66CDE3E9DFE}" dt="2018-06-12T14:17:32.890" v="2523"/>
          <ac:spMkLst>
            <pc:docMk/>
            <pc:sldMk cId="2218639401" sldId="270"/>
            <ac:spMk id="31" creationId="{201AF2AF-002E-F542-B7B2-239ADD22322B}"/>
          </ac:spMkLst>
        </pc:spChg>
        <pc:grpChg chg="del">
          <ac:chgData name="Jean-Michel Horodynski" userId="5c715a0f8bf77b2a" providerId="LiveId" clId="{751AFA84-81D5-DC4D-A048-C66CDE3E9DFE}" dt="2018-06-12T14:12:52.167" v="2418" actId="478"/>
          <ac:grpSpMkLst>
            <pc:docMk/>
            <pc:sldMk cId="2218639401" sldId="270"/>
            <ac:grpSpMk id="7" creationId="{B0148F24-1089-7A4F-9F33-A4B5A2C38E86}"/>
          </ac:grpSpMkLst>
        </pc:grpChg>
        <pc:picChg chg="add del mod">
          <ac:chgData name="Jean-Michel Horodynski" userId="5c715a0f8bf77b2a" providerId="LiveId" clId="{751AFA84-81D5-DC4D-A048-C66CDE3E9DFE}" dt="2018-06-13T15:03:45.021" v="2936" actId="478"/>
          <ac:picMkLst>
            <pc:docMk/>
            <pc:sldMk cId="2218639401" sldId="270"/>
            <ac:picMk id="25" creationId="{51D4E78A-9F31-9D44-9D17-6305C6FA00C7}"/>
          </ac:picMkLst>
        </pc:picChg>
        <pc:picChg chg="del">
          <ac:chgData name="Jean-Michel Horodynski" userId="5c715a0f8bf77b2a" providerId="LiveId" clId="{751AFA84-81D5-DC4D-A048-C66CDE3E9DFE}" dt="2018-06-12T14:13:03.493" v="2423" actId="478"/>
          <ac:picMkLst>
            <pc:docMk/>
            <pc:sldMk cId="2218639401" sldId="270"/>
            <ac:picMk id="26" creationId="{E2A62930-149F-4C40-9AC1-704BFD69FE71}"/>
          </ac:picMkLst>
        </pc:picChg>
        <pc:picChg chg="del">
          <ac:chgData name="Jean-Michel Horodynski" userId="5c715a0f8bf77b2a" providerId="LiveId" clId="{751AFA84-81D5-DC4D-A048-C66CDE3E9DFE}" dt="2018-06-12T14:13:01.510" v="2422" actId="478"/>
          <ac:picMkLst>
            <pc:docMk/>
            <pc:sldMk cId="2218639401" sldId="270"/>
            <ac:picMk id="28" creationId="{21C9C7AD-CBEF-F049-A4DF-7D49264AF74D}"/>
          </ac:picMkLst>
        </pc:picChg>
        <pc:picChg chg="add mod">
          <ac:chgData name="Jean-Michel Horodynski" userId="5c715a0f8bf77b2a" providerId="LiveId" clId="{751AFA84-81D5-DC4D-A048-C66CDE3E9DFE}" dt="2018-06-12T14:14:20.907" v="2428" actId="1076"/>
          <ac:picMkLst>
            <pc:docMk/>
            <pc:sldMk cId="2218639401" sldId="270"/>
            <ac:picMk id="29" creationId="{A8AA64C9-580D-E74A-8AC3-8648D00AA7DA}"/>
          </ac:picMkLst>
        </pc:picChg>
        <pc:cxnChg chg="mod">
          <ac:chgData name="Jean-Michel Horodynski" userId="5c715a0f8bf77b2a" providerId="LiveId" clId="{751AFA84-81D5-DC4D-A048-C66CDE3E9DFE}" dt="2018-06-12T14:12:52.167" v="2418" actId="478"/>
          <ac:cxnSpMkLst>
            <pc:docMk/>
            <pc:sldMk cId="2218639401" sldId="270"/>
            <ac:cxnSpMk id="14" creationId="{8F2AD7DA-67C1-3D44-BBA3-E0D3F0EB6A6B}"/>
          </ac:cxnSpMkLst>
        </pc:cxnChg>
        <pc:cxnChg chg="mod">
          <ac:chgData name="Jean-Michel Horodynski" userId="5c715a0f8bf77b2a" providerId="LiveId" clId="{751AFA84-81D5-DC4D-A048-C66CDE3E9DFE}" dt="2018-06-12T14:12:52.167" v="2418" actId="478"/>
          <ac:cxnSpMkLst>
            <pc:docMk/>
            <pc:sldMk cId="2218639401" sldId="270"/>
            <ac:cxnSpMk id="15" creationId="{2C25A487-5C61-5944-91AE-A6C3D94A2B16}"/>
          </ac:cxnSpMkLst>
        </pc:cxnChg>
        <pc:cxnChg chg="mod">
          <ac:chgData name="Jean-Michel Horodynski" userId="5c715a0f8bf77b2a" providerId="LiveId" clId="{751AFA84-81D5-DC4D-A048-C66CDE3E9DFE}" dt="2018-06-12T14:12:52.167" v="2418" actId="478"/>
          <ac:cxnSpMkLst>
            <pc:docMk/>
            <pc:sldMk cId="2218639401" sldId="270"/>
            <ac:cxnSpMk id="16" creationId="{21C14675-0726-7146-9167-5608AF6A65C9}"/>
          </ac:cxnSpMkLst>
        </pc:cxnChg>
        <pc:cxnChg chg="mod">
          <ac:chgData name="Jean-Michel Horodynski" userId="5c715a0f8bf77b2a" providerId="LiveId" clId="{751AFA84-81D5-DC4D-A048-C66CDE3E9DFE}" dt="2018-06-12T14:12:52.167" v="2418" actId="478"/>
          <ac:cxnSpMkLst>
            <pc:docMk/>
            <pc:sldMk cId="2218639401" sldId="270"/>
            <ac:cxnSpMk id="19" creationId="{682897D8-89CF-6347-AFCA-042135425C92}"/>
          </ac:cxnSpMkLst>
        </pc:cxnChg>
        <pc:cxnChg chg="mod">
          <ac:chgData name="Jean-Michel Horodynski" userId="5c715a0f8bf77b2a" providerId="LiveId" clId="{751AFA84-81D5-DC4D-A048-C66CDE3E9DFE}" dt="2018-06-12T14:12:52.167" v="2418" actId="478"/>
          <ac:cxnSpMkLst>
            <pc:docMk/>
            <pc:sldMk cId="2218639401" sldId="270"/>
            <ac:cxnSpMk id="21" creationId="{6C6CA263-78B6-0A47-8D21-48DE55B4255C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3E7B1-7DEC-CC46-93F3-EFA38F4BE45D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BF0E6ED-0512-5A40-833C-DA51F6FF40AC}">
      <dgm:prSet phldrT="[Texte]"/>
      <dgm:spPr/>
      <dgm:t>
        <a:bodyPr/>
        <a:lstStyle/>
        <a:p>
          <a:r>
            <a:rPr lang="fr-FR"/>
            <a:t>Phase 1</a:t>
          </a:r>
        </a:p>
      </dgm:t>
    </dgm:pt>
    <dgm:pt modelId="{EB2E395F-C7E3-9949-948B-39CF9E245898}" type="parTrans" cxnId="{890421BC-68BD-7F49-8837-F1D1BD0CC572}">
      <dgm:prSet/>
      <dgm:spPr/>
      <dgm:t>
        <a:bodyPr/>
        <a:lstStyle/>
        <a:p>
          <a:endParaRPr lang="fr-FR"/>
        </a:p>
      </dgm:t>
    </dgm:pt>
    <dgm:pt modelId="{286A0378-F816-3640-9F09-EAC1D096476B}" type="sibTrans" cxnId="{890421BC-68BD-7F49-8837-F1D1BD0CC572}">
      <dgm:prSet/>
      <dgm:spPr/>
      <dgm:t>
        <a:bodyPr/>
        <a:lstStyle/>
        <a:p>
          <a:endParaRPr lang="fr-FR"/>
        </a:p>
      </dgm:t>
    </dgm:pt>
    <dgm:pt modelId="{9CAB2762-D97F-174D-AFF1-ACB04D47A611}">
      <dgm:prSet phldrT="[Texte]"/>
      <dgm:spPr/>
      <dgm:t>
        <a:bodyPr/>
        <a:lstStyle/>
        <a:p>
          <a:r>
            <a:rPr lang="fr-FR" dirty="0"/>
            <a:t>LINAC </a:t>
          </a:r>
          <a:r>
            <a:rPr lang="fr-FR" dirty="0" err="1"/>
            <a:t>only</a:t>
          </a:r>
          <a:endParaRPr lang="fr-FR" dirty="0"/>
        </a:p>
      </dgm:t>
    </dgm:pt>
    <dgm:pt modelId="{7F04622D-0351-0945-AE80-D35624B8DE83}" type="parTrans" cxnId="{58150995-128A-D24D-9EF6-65676C382E61}">
      <dgm:prSet/>
      <dgm:spPr/>
      <dgm:t>
        <a:bodyPr/>
        <a:lstStyle/>
        <a:p>
          <a:endParaRPr lang="fr-FR"/>
        </a:p>
      </dgm:t>
    </dgm:pt>
    <dgm:pt modelId="{7E3444A7-3B4C-9B4B-AB23-F43009FC15DB}" type="sibTrans" cxnId="{58150995-128A-D24D-9EF6-65676C382E61}">
      <dgm:prSet/>
      <dgm:spPr/>
      <dgm:t>
        <a:bodyPr/>
        <a:lstStyle/>
        <a:p>
          <a:endParaRPr lang="fr-FR"/>
        </a:p>
      </dgm:t>
    </dgm:pt>
    <dgm:pt modelId="{F8D84609-F332-804C-BE27-69213DAD5240}">
      <dgm:prSet phldrT="[Texte]"/>
      <dgm:spPr/>
      <dgm:t>
        <a:bodyPr/>
        <a:lstStyle/>
        <a:p>
          <a:r>
            <a:rPr lang="fr-FR" dirty="0"/>
            <a:t>50 MeV ; 100 </a:t>
          </a:r>
          <a:r>
            <a:rPr lang="fr-FR" dirty="0" err="1"/>
            <a:t>pC</a:t>
          </a:r>
          <a:r>
            <a:rPr lang="fr-FR" dirty="0"/>
            <a:t> ; 10 Hz</a:t>
          </a:r>
        </a:p>
      </dgm:t>
    </dgm:pt>
    <dgm:pt modelId="{33D62CE7-2EC7-1D44-A977-EA5F9933D6E7}" type="parTrans" cxnId="{0091E971-0C52-D24C-B3D1-A0747BF94F44}">
      <dgm:prSet/>
      <dgm:spPr/>
      <dgm:t>
        <a:bodyPr/>
        <a:lstStyle/>
        <a:p>
          <a:endParaRPr lang="fr-FR"/>
        </a:p>
      </dgm:t>
    </dgm:pt>
    <dgm:pt modelId="{52579D67-3998-C341-A43E-580F450C13E9}" type="sibTrans" cxnId="{0091E971-0C52-D24C-B3D1-A0747BF94F44}">
      <dgm:prSet/>
      <dgm:spPr/>
      <dgm:t>
        <a:bodyPr/>
        <a:lstStyle/>
        <a:p>
          <a:endParaRPr lang="fr-FR"/>
        </a:p>
      </dgm:t>
    </dgm:pt>
    <dgm:pt modelId="{1B991E98-6B48-7B48-8AA2-B6EE59F2A1AD}">
      <dgm:prSet phldrT="[Texte]"/>
      <dgm:spPr/>
      <dgm:t>
        <a:bodyPr/>
        <a:lstStyle/>
        <a:p>
          <a:r>
            <a:rPr lang="fr-FR" dirty="0"/>
            <a:t>Phase 2</a:t>
          </a:r>
        </a:p>
      </dgm:t>
    </dgm:pt>
    <dgm:pt modelId="{4EF2D14B-51CC-E44B-9AE0-8F8452301189}" type="parTrans" cxnId="{95555998-FA13-0145-9CA9-D48C01CFD946}">
      <dgm:prSet/>
      <dgm:spPr/>
      <dgm:t>
        <a:bodyPr/>
        <a:lstStyle/>
        <a:p>
          <a:endParaRPr lang="fr-FR"/>
        </a:p>
      </dgm:t>
    </dgm:pt>
    <dgm:pt modelId="{29D3421D-A168-3544-A8F5-D119E2A1052C}" type="sibTrans" cxnId="{95555998-FA13-0145-9CA9-D48C01CFD946}">
      <dgm:prSet/>
      <dgm:spPr/>
      <dgm:t>
        <a:bodyPr/>
        <a:lstStyle/>
        <a:p>
          <a:endParaRPr lang="fr-FR"/>
        </a:p>
      </dgm:t>
    </dgm:pt>
    <dgm:pt modelId="{5B38B878-324E-8844-9D23-C0AB83014465}">
      <dgm:prSet phldrT="[Texte]"/>
      <dgm:spPr/>
      <dgm:t>
        <a:bodyPr/>
        <a:lstStyle/>
        <a:p>
          <a:r>
            <a:rPr lang="fr-FR" dirty="0"/>
            <a:t>LINAC + TL + EL (+ SR) </a:t>
          </a:r>
        </a:p>
      </dgm:t>
    </dgm:pt>
    <dgm:pt modelId="{A1CC4D82-82D6-ED42-80E4-F929B35A5EF8}" type="parTrans" cxnId="{5D137750-8B26-FF43-BAB0-3E20D094D252}">
      <dgm:prSet/>
      <dgm:spPr/>
      <dgm:t>
        <a:bodyPr/>
        <a:lstStyle/>
        <a:p>
          <a:endParaRPr lang="fr-FR"/>
        </a:p>
      </dgm:t>
    </dgm:pt>
    <dgm:pt modelId="{3F53EED4-669A-1E45-AC02-2722FA109D15}" type="sibTrans" cxnId="{5D137750-8B26-FF43-BAB0-3E20D094D252}">
      <dgm:prSet/>
      <dgm:spPr/>
      <dgm:t>
        <a:bodyPr/>
        <a:lstStyle/>
        <a:p>
          <a:endParaRPr lang="fr-FR"/>
        </a:p>
      </dgm:t>
    </dgm:pt>
    <dgm:pt modelId="{BDE5372E-C99F-BE43-8806-FDDF4E98D379}">
      <dgm:prSet phldrT="[Texte]"/>
      <dgm:spPr/>
      <dgm:t>
        <a:bodyPr/>
        <a:lstStyle/>
        <a:p>
          <a:r>
            <a:rPr lang="fr-FR" dirty="0"/>
            <a:t>50 MeV ; 100 </a:t>
          </a:r>
          <a:r>
            <a:rPr lang="fr-FR" dirty="0" err="1"/>
            <a:t>pC</a:t>
          </a:r>
          <a:r>
            <a:rPr lang="fr-FR" dirty="0"/>
            <a:t> ; 10 Hz</a:t>
          </a:r>
        </a:p>
      </dgm:t>
    </dgm:pt>
    <dgm:pt modelId="{D9B3B52E-323B-ED4F-AC5B-614E9C7C3F51}" type="parTrans" cxnId="{2BD40E3C-C261-394C-AA6F-77D07B5A5991}">
      <dgm:prSet/>
      <dgm:spPr/>
      <dgm:t>
        <a:bodyPr/>
        <a:lstStyle/>
        <a:p>
          <a:endParaRPr lang="fr-FR"/>
        </a:p>
      </dgm:t>
    </dgm:pt>
    <dgm:pt modelId="{1C3AF98E-4080-2140-A07A-14A5CA04A3E7}" type="sibTrans" cxnId="{2BD40E3C-C261-394C-AA6F-77D07B5A5991}">
      <dgm:prSet/>
      <dgm:spPr/>
      <dgm:t>
        <a:bodyPr/>
        <a:lstStyle/>
        <a:p>
          <a:endParaRPr lang="fr-FR"/>
        </a:p>
      </dgm:t>
    </dgm:pt>
    <dgm:pt modelId="{F365722A-96D7-094D-B8D8-9B2C78B3B696}">
      <dgm:prSet phldrT="[Texte]"/>
      <dgm:spPr/>
      <dgm:t>
        <a:bodyPr/>
        <a:lstStyle/>
        <a:p>
          <a:r>
            <a:rPr lang="fr-FR" dirty="0"/>
            <a:t>Phase 2bis</a:t>
          </a:r>
        </a:p>
      </dgm:t>
    </dgm:pt>
    <dgm:pt modelId="{7775BDBC-8C3A-4B4F-BE10-26A5A8D2D6E3}" type="parTrans" cxnId="{05021F91-603D-3741-A847-BAE93FC73BEB}">
      <dgm:prSet/>
      <dgm:spPr/>
      <dgm:t>
        <a:bodyPr/>
        <a:lstStyle/>
        <a:p>
          <a:endParaRPr lang="fr-FR"/>
        </a:p>
      </dgm:t>
    </dgm:pt>
    <dgm:pt modelId="{9056C071-5277-2448-A299-AA2018E15D85}" type="sibTrans" cxnId="{05021F91-603D-3741-A847-BAE93FC73BEB}">
      <dgm:prSet/>
      <dgm:spPr/>
      <dgm:t>
        <a:bodyPr/>
        <a:lstStyle/>
        <a:p>
          <a:endParaRPr lang="fr-FR"/>
        </a:p>
      </dgm:t>
    </dgm:pt>
    <dgm:pt modelId="{0EE6DD92-1FC3-4747-BF08-D61587C74F67}">
      <dgm:prSet phldrT="[Texte]"/>
      <dgm:spPr/>
      <dgm:t>
        <a:bodyPr/>
        <a:lstStyle/>
        <a:p>
          <a:r>
            <a:rPr lang="fr-FR" dirty="0"/>
            <a:t>LINAC + SR + X-rays production</a:t>
          </a:r>
        </a:p>
      </dgm:t>
    </dgm:pt>
    <dgm:pt modelId="{7D280137-F279-134F-AEE1-FBD1A8901DE3}" type="parTrans" cxnId="{0DFDF003-BAA7-B044-9F6A-E3AAFAA21F29}">
      <dgm:prSet/>
      <dgm:spPr/>
      <dgm:t>
        <a:bodyPr/>
        <a:lstStyle/>
        <a:p>
          <a:endParaRPr lang="fr-FR"/>
        </a:p>
      </dgm:t>
    </dgm:pt>
    <dgm:pt modelId="{DE35B54F-6690-364C-8E36-309567B8E30D}" type="sibTrans" cxnId="{0DFDF003-BAA7-B044-9F6A-E3AAFAA21F29}">
      <dgm:prSet/>
      <dgm:spPr/>
      <dgm:t>
        <a:bodyPr/>
        <a:lstStyle/>
        <a:p>
          <a:endParaRPr lang="fr-FR"/>
        </a:p>
      </dgm:t>
    </dgm:pt>
    <dgm:pt modelId="{3F693858-2ACB-F345-AB04-E6EDDCAC5A11}">
      <dgm:prSet phldrT="[Texte]"/>
      <dgm:spPr/>
      <dgm:t>
        <a:bodyPr/>
        <a:lstStyle/>
        <a:p>
          <a:r>
            <a:rPr lang="fr-FR" dirty="0"/>
            <a:t>50 MeV ; 1 </a:t>
          </a:r>
          <a:r>
            <a:rPr lang="fr-FR" dirty="0" err="1"/>
            <a:t>nC</a:t>
          </a:r>
          <a:r>
            <a:rPr lang="fr-FR" dirty="0"/>
            <a:t> ; 50 Hz</a:t>
          </a:r>
        </a:p>
      </dgm:t>
    </dgm:pt>
    <dgm:pt modelId="{6C5054D4-BD61-4741-90A6-05AAF5F6EFC9}" type="parTrans" cxnId="{327AA43E-3C28-CD40-AEDF-BC78BA91473F}">
      <dgm:prSet/>
      <dgm:spPr/>
      <dgm:t>
        <a:bodyPr/>
        <a:lstStyle/>
        <a:p>
          <a:endParaRPr lang="fr-FR"/>
        </a:p>
      </dgm:t>
    </dgm:pt>
    <dgm:pt modelId="{55661B78-5937-D943-9DB7-54B984420F72}" type="sibTrans" cxnId="{327AA43E-3C28-CD40-AEDF-BC78BA91473F}">
      <dgm:prSet/>
      <dgm:spPr/>
      <dgm:t>
        <a:bodyPr/>
        <a:lstStyle/>
        <a:p>
          <a:endParaRPr lang="fr-FR"/>
        </a:p>
      </dgm:t>
    </dgm:pt>
    <dgm:pt modelId="{974D2073-0206-0D4E-B831-3CB2282B259E}">
      <dgm:prSet phldrT="[Texte]"/>
      <dgm:spPr/>
      <dgm:t>
        <a:bodyPr/>
        <a:lstStyle/>
        <a:p>
          <a:r>
            <a:rPr lang="fr-FR" dirty="0" err="1"/>
            <a:t>Temporary</a:t>
          </a:r>
          <a:r>
            <a:rPr lang="fr-FR" dirty="0"/>
            <a:t> </a:t>
          </a:r>
          <a:r>
            <a:rPr lang="fr-FR" dirty="0" err="1"/>
            <a:t>license</a:t>
          </a:r>
          <a:r>
            <a:rPr lang="fr-FR" dirty="0"/>
            <a:t> (end of 2018)</a:t>
          </a:r>
        </a:p>
      </dgm:t>
    </dgm:pt>
    <dgm:pt modelId="{1E24FE01-76D0-DE4A-9A8B-603908151A3A}" type="parTrans" cxnId="{6DE91092-6ABE-994E-8C5E-62C9D333C832}">
      <dgm:prSet/>
      <dgm:spPr/>
      <dgm:t>
        <a:bodyPr/>
        <a:lstStyle/>
        <a:p>
          <a:endParaRPr lang="fr-FR"/>
        </a:p>
      </dgm:t>
    </dgm:pt>
    <dgm:pt modelId="{15DD76EE-8C7C-4641-8A79-CC4D0D3988C8}" type="sibTrans" cxnId="{6DE91092-6ABE-994E-8C5E-62C9D333C832}">
      <dgm:prSet/>
      <dgm:spPr/>
      <dgm:t>
        <a:bodyPr/>
        <a:lstStyle/>
        <a:p>
          <a:endParaRPr lang="fr-FR"/>
        </a:p>
      </dgm:t>
    </dgm:pt>
    <dgm:pt modelId="{166EDCD1-FFC6-664E-8AE8-6B076C0A5C50}">
      <dgm:prSet phldrT="[Texte]"/>
      <dgm:spPr/>
      <dgm:t>
        <a:bodyPr/>
        <a:lstStyle/>
        <a:p>
          <a:r>
            <a:rPr lang="fr-FR" dirty="0"/>
            <a:t>Evolutive </a:t>
          </a:r>
          <a:r>
            <a:rPr lang="fr-FR" dirty="0" err="1"/>
            <a:t>license</a:t>
          </a:r>
          <a:r>
            <a:rPr lang="fr-FR" dirty="0"/>
            <a:t> (first </a:t>
          </a:r>
          <a:r>
            <a:rPr lang="fr-FR" dirty="0" err="1"/>
            <a:t>semester</a:t>
          </a:r>
          <a:r>
            <a:rPr lang="fr-FR" dirty="0"/>
            <a:t> 2019)</a:t>
          </a:r>
        </a:p>
      </dgm:t>
    </dgm:pt>
    <dgm:pt modelId="{EE30493B-A1E2-FE43-B31D-FF7965B22D74}" type="parTrans" cxnId="{D2A3A3EE-B3B5-9649-B48F-EA7EE95CC80B}">
      <dgm:prSet/>
      <dgm:spPr/>
      <dgm:t>
        <a:bodyPr/>
        <a:lstStyle/>
        <a:p>
          <a:endParaRPr lang="fr-FR"/>
        </a:p>
      </dgm:t>
    </dgm:pt>
    <dgm:pt modelId="{67C216F4-B389-9541-B1DE-82BAF43C67F6}" type="sibTrans" cxnId="{D2A3A3EE-B3B5-9649-B48F-EA7EE95CC80B}">
      <dgm:prSet/>
      <dgm:spPr/>
      <dgm:t>
        <a:bodyPr/>
        <a:lstStyle/>
        <a:p>
          <a:endParaRPr lang="fr-FR"/>
        </a:p>
      </dgm:t>
    </dgm:pt>
    <dgm:pt modelId="{C7923370-C61F-2A4A-B099-D17E8517B58E}">
      <dgm:prSet phldrT="[Texte]"/>
      <dgm:spPr/>
      <dgm:t>
        <a:bodyPr/>
        <a:lstStyle/>
        <a:p>
          <a:r>
            <a:rPr lang="fr-FR" dirty="0"/>
            <a:t>Phase 3</a:t>
          </a:r>
        </a:p>
      </dgm:t>
    </dgm:pt>
    <dgm:pt modelId="{8BDFD836-276B-4346-9104-D40CBA0BD669}" type="parTrans" cxnId="{05E0E531-B457-F44C-B923-0B5EC9C509A3}">
      <dgm:prSet/>
      <dgm:spPr/>
      <dgm:t>
        <a:bodyPr/>
        <a:lstStyle/>
        <a:p>
          <a:endParaRPr lang="fr-FR"/>
        </a:p>
      </dgm:t>
    </dgm:pt>
    <dgm:pt modelId="{A7484BD2-7C77-114B-9E9C-1403FBE81717}" type="sibTrans" cxnId="{05E0E531-B457-F44C-B923-0B5EC9C509A3}">
      <dgm:prSet/>
      <dgm:spPr/>
      <dgm:t>
        <a:bodyPr/>
        <a:lstStyle/>
        <a:p>
          <a:endParaRPr lang="fr-FR"/>
        </a:p>
      </dgm:t>
    </dgm:pt>
    <dgm:pt modelId="{54F0EDC8-D1A3-B945-A2B0-B10F8C7CEFED}">
      <dgm:prSet phldrT="[Texte]"/>
      <dgm:spPr/>
      <dgm:t>
        <a:bodyPr/>
        <a:lstStyle/>
        <a:p>
          <a:r>
            <a:rPr lang="fr-FR" dirty="0"/>
            <a:t>LINAC + SR + X-rays production</a:t>
          </a:r>
        </a:p>
      </dgm:t>
    </dgm:pt>
    <dgm:pt modelId="{3EF2F5CE-4AB6-F246-9ABA-EA2A2045F333}" type="parTrans" cxnId="{CCF37138-A21B-3941-BE98-0B521BE748E1}">
      <dgm:prSet/>
      <dgm:spPr/>
      <dgm:t>
        <a:bodyPr/>
        <a:lstStyle/>
        <a:p>
          <a:endParaRPr lang="fr-FR"/>
        </a:p>
      </dgm:t>
    </dgm:pt>
    <dgm:pt modelId="{17E2FE12-B674-054C-9A8E-8DB48D5772CF}" type="sibTrans" cxnId="{CCF37138-A21B-3941-BE98-0B521BE748E1}">
      <dgm:prSet/>
      <dgm:spPr/>
      <dgm:t>
        <a:bodyPr/>
        <a:lstStyle/>
        <a:p>
          <a:endParaRPr lang="fr-FR"/>
        </a:p>
      </dgm:t>
    </dgm:pt>
    <dgm:pt modelId="{35FFD2EB-07A1-BC48-9937-32D03862A158}">
      <dgm:prSet phldrT="[Texte]"/>
      <dgm:spPr/>
      <dgm:t>
        <a:bodyPr/>
        <a:lstStyle/>
        <a:p>
          <a:r>
            <a:rPr lang="fr-FR" dirty="0"/>
            <a:t>70 MeV ; 1 </a:t>
          </a:r>
          <a:r>
            <a:rPr lang="fr-FR" dirty="0" err="1"/>
            <a:t>nC</a:t>
          </a:r>
          <a:r>
            <a:rPr lang="fr-FR" dirty="0"/>
            <a:t> ; 50 Hz</a:t>
          </a:r>
        </a:p>
      </dgm:t>
    </dgm:pt>
    <dgm:pt modelId="{4B4FE9A7-7547-7F4E-B4D8-A80A27F8E635}" type="parTrans" cxnId="{3F9C1026-A6F2-1C48-B4D8-D0921BD8D70B}">
      <dgm:prSet/>
      <dgm:spPr/>
      <dgm:t>
        <a:bodyPr/>
        <a:lstStyle/>
        <a:p>
          <a:endParaRPr lang="fr-FR"/>
        </a:p>
      </dgm:t>
    </dgm:pt>
    <dgm:pt modelId="{972604CF-A126-B84C-A76A-510A91241354}" type="sibTrans" cxnId="{3F9C1026-A6F2-1C48-B4D8-D0921BD8D70B}">
      <dgm:prSet/>
      <dgm:spPr/>
      <dgm:t>
        <a:bodyPr/>
        <a:lstStyle/>
        <a:p>
          <a:endParaRPr lang="fr-FR"/>
        </a:p>
      </dgm:t>
    </dgm:pt>
    <dgm:pt modelId="{D9E053B6-21CC-B841-8C9A-D9FD5C92C564}" type="pres">
      <dgm:prSet presAssocID="{9B43E7B1-7DEC-CC46-93F3-EFA38F4BE45D}" presName="linearFlow" presStyleCnt="0">
        <dgm:presLayoutVars>
          <dgm:dir/>
          <dgm:animLvl val="lvl"/>
          <dgm:resizeHandles val="exact"/>
        </dgm:presLayoutVars>
      </dgm:prSet>
      <dgm:spPr/>
    </dgm:pt>
    <dgm:pt modelId="{A6981D49-4A9B-AB4F-8DF5-37EB6B32E4EF}" type="pres">
      <dgm:prSet presAssocID="{1BF0E6ED-0512-5A40-833C-DA51F6FF40AC}" presName="composite" presStyleCnt="0"/>
      <dgm:spPr/>
    </dgm:pt>
    <dgm:pt modelId="{24C34A26-0D91-3247-A5AA-8292EFA90A26}" type="pres">
      <dgm:prSet presAssocID="{1BF0E6ED-0512-5A40-833C-DA51F6FF40A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C7C48BB-773B-094F-803D-767C891885DC}" type="pres">
      <dgm:prSet presAssocID="{1BF0E6ED-0512-5A40-833C-DA51F6FF40AC}" presName="descendantText" presStyleLbl="alignAcc1" presStyleIdx="0" presStyleCnt="4">
        <dgm:presLayoutVars>
          <dgm:bulletEnabled val="1"/>
        </dgm:presLayoutVars>
      </dgm:prSet>
      <dgm:spPr/>
    </dgm:pt>
    <dgm:pt modelId="{732B2E1B-EC8D-1840-99F2-203C2B203083}" type="pres">
      <dgm:prSet presAssocID="{286A0378-F816-3640-9F09-EAC1D096476B}" presName="sp" presStyleCnt="0"/>
      <dgm:spPr/>
    </dgm:pt>
    <dgm:pt modelId="{FAE05322-5D47-3948-9EF1-DEB61A8D34E1}" type="pres">
      <dgm:prSet presAssocID="{1B991E98-6B48-7B48-8AA2-B6EE59F2A1AD}" presName="composite" presStyleCnt="0"/>
      <dgm:spPr/>
    </dgm:pt>
    <dgm:pt modelId="{F0DB03D6-E27E-0A40-8700-A22D43E6FC15}" type="pres">
      <dgm:prSet presAssocID="{1B991E98-6B48-7B48-8AA2-B6EE59F2A1A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794D58D2-39FD-9C42-AA4E-34035E9C07A8}" type="pres">
      <dgm:prSet presAssocID="{1B991E98-6B48-7B48-8AA2-B6EE59F2A1AD}" presName="descendantText" presStyleLbl="alignAcc1" presStyleIdx="1" presStyleCnt="4">
        <dgm:presLayoutVars>
          <dgm:bulletEnabled val="1"/>
        </dgm:presLayoutVars>
      </dgm:prSet>
      <dgm:spPr/>
    </dgm:pt>
    <dgm:pt modelId="{3C1F5B0B-84DD-AC46-B6D3-B8FB22ADF7BA}" type="pres">
      <dgm:prSet presAssocID="{29D3421D-A168-3544-A8F5-D119E2A1052C}" presName="sp" presStyleCnt="0"/>
      <dgm:spPr/>
    </dgm:pt>
    <dgm:pt modelId="{68BD1434-122C-A246-A497-25A5F2E876F5}" type="pres">
      <dgm:prSet presAssocID="{F365722A-96D7-094D-B8D8-9B2C78B3B696}" presName="composite" presStyleCnt="0"/>
      <dgm:spPr/>
    </dgm:pt>
    <dgm:pt modelId="{2A086A5E-1716-D241-AEA3-0FAA4583F227}" type="pres">
      <dgm:prSet presAssocID="{F365722A-96D7-094D-B8D8-9B2C78B3B69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A4DB53E-EF17-D549-B696-E238445F791C}" type="pres">
      <dgm:prSet presAssocID="{F365722A-96D7-094D-B8D8-9B2C78B3B696}" presName="descendantText" presStyleLbl="alignAcc1" presStyleIdx="2" presStyleCnt="4">
        <dgm:presLayoutVars>
          <dgm:bulletEnabled val="1"/>
        </dgm:presLayoutVars>
      </dgm:prSet>
      <dgm:spPr/>
    </dgm:pt>
    <dgm:pt modelId="{0AE5B45F-D895-7547-BC67-EEEA233644B4}" type="pres">
      <dgm:prSet presAssocID="{9056C071-5277-2448-A299-AA2018E15D85}" presName="sp" presStyleCnt="0"/>
      <dgm:spPr/>
    </dgm:pt>
    <dgm:pt modelId="{25277238-852D-004A-AAC9-C4FD0EF77233}" type="pres">
      <dgm:prSet presAssocID="{C7923370-C61F-2A4A-B099-D17E8517B58E}" presName="composite" presStyleCnt="0"/>
      <dgm:spPr/>
    </dgm:pt>
    <dgm:pt modelId="{A31B5C1E-3B05-6849-9D13-5EB8CEDF6C51}" type="pres">
      <dgm:prSet presAssocID="{C7923370-C61F-2A4A-B099-D17E8517B58E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3E1C677-6996-0749-B7CA-62BE2E4FDB86}" type="pres">
      <dgm:prSet presAssocID="{C7923370-C61F-2A4A-B099-D17E8517B58E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DFDF003-BAA7-B044-9F6A-E3AAFAA21F29}" srcId="{F365722A-96D7-094D-B8D8-9B2C78B3B696}" destId="{0EE6DD92-1FC3-4747-BF08-D61587C74F67}" srcOrd="0" destOrd="0" parTransId="{7D280137-F279-134F-AEE1-FBD1A8901DE3}" sibTransId="{DE35B54F-6690-364C-8E36-309567B8E30D}"/>
    <dgm:cxn modelId="{ED793908-CF01-6B46-B18E-926FB6241957}" type="presOf" srcId="{974D2073-0206-0D4E-B831-3CB2282B259E}" destId="{6C7C48BB-773B-094F-803D-767C891885DC}" srcOrd="0" destOrd="2" presId="urn:microsoft.com/office/officeart/2005/8/layout/chevron2"/>
    <dgm:cxn modelId="{CC15BC0A-43BA-634B-8BA5-EB36F11A3EBB}" type="presOf" srcId="{BDE5372E-C99F-BE43-8806-FDDF4E98D379}" destId="{794D58D2-39FD-9C42-AA4E-34035E9C07A8}" srcOrd="0" destOrd="1" presId="urn:microsoft.com/office/officeart/2005/8/layout/chevron2"/>
    <dgm:cxn modelId="{3F9C1026-A6F2-1C48-B4D8-D0921BD8D70B}" srcId="{C7923370-C61F-2A4A-B099-D17E8517B58E}" destId="{35FFD2EB-07A1-BC48-9937-32D03862A158}" srcOrd="1" destOrd="0" parTransId="{4B4FE9A7-7547-7F4E-B4D8-A80A27F8E635}" sibTransId="{972604CF-A126-B84C-A76A-510A91241354}"/>
    <dgm:cxn modelId="{05E0E531-B457-F44C-B923-0B5EC9C509A3}" srcId="{9B43E7B1-7DEC-CC46-93F3-EFA38F4BE45D}" destId="{C7923370-C61F-2A4A-B099-D17E8517B58E}" srcOrd="3" destOrd="0" parTransId="{8BDFD836-276B-4346-9104-D40CBA0BD669}" sibTransId="{A7484BD2-7C77-114B-9E9C-1403FBE81717}"/>
    <dgm:cxn modelId="{CCF37138-A21B-3941-BE98-0B521BE748E1}" srcId="{C7923370-C61F-2A4A-B099-D17E8517B58E}" destId="{54F0EDC8-D1A3-B945-A2B0-B10F8C7CEFED}" srcOrd="0" destOrd="0" parTransId="{3EF2F5CE-4AB6-F246-9ABA-EA2A2045F333}" sibTransId="{17E2FE12-B674-054C-9A8E-8DB48D5772CF}"/>
    <dgm:cxn modelId="{2BD40E3C-C261-394C-AA6F-77D07B5A5991}" srcId="{1B991E98-6B48-7B48-8AA2-B6EE59F2A1AD}" destId="{BDE5372E-C99F-BE43-8806-FDDF4E98D379}" srcOrd="1" destOrd="0" parTransId="{D9B3B52E-323B-ED4F-AC5B-614E9C7C3F51}" sibTransId="{1C3AF98E-4080-2140-A07A-14A5CA04A3E7}"/>
    <dgm:cxn modelId="{327AA43E-3C28-CD40-AEDF-BC78BA91473F}" srcId="{F365722A-96D7-094D-B8D8-9B2C78B3B696}" destId="{3F693858-2ACB-F345-AB04-E6EDDCAC5A11}" srcOrd="1" destOrd="0" parTransId="{6C5054D4-BD61-4741-90A6-05AAF5F6EFC9}" sibTransId="{55661B78-5937-D943-9DB7-54B984420F72}"/>
    <dgm:cxn modelId="{6F1A9E4A-D9C8-1747-AEE0-0431BBF5FF9D}" type="presOf" srcId="{5B38B878-324E-8844-9D23-C0AB83014465}" destId="{794D58D2-39FD-9C42-AA4E-34035E9C07A8}" srcOrd="0" destOrd="0" presId="urn:microsoft.com/office/officeart/2005/8/layout/chevron2"/>
    <dgm:cxn modelId="{5D137750-8B26-FF43-BAB0-3E20D094D252}" srcId="{1B991E98-6B48-7B48-8AA2-B6EE59F2A1AD}" destId="{5B38B878-324E-8844-9D23-C0AB83014465}" srcOrd="0" destOrd="0" parTransId="{A1CC4D82-82D6-ED42-80E4-F929B35A5EF8}" sibTransId="{3F53EED4-669A-1E45-AC02-2722FA109D15}"/>
    <dgm:cxn modelId="{4189C757-6293-AC45-9F97-87826E23CFB2}" type="presOf" srcId="{0EE6DD92-1FC3-4747-BF08-D61587C74F67}" destId="{AA4DB53E-EF17-D549-B696-E238445F791C}" srcOrd="0" destOrd="0" presId="urn:microsoft.com/office/officeart/2005/8/layout/chevron2"/>
    <dgm:cxn modelId="{7DB70467-DC6A-0B48-AE8D-DF903F7083A8}" type="presOf" srcId="{1B991E98-6B48-7B48-8AA2-B6EE59F2A1AD}" destId="{F0DB03D6-E27E-0A40-8700-A22D43E6FC15}" srcOrd="0" destOrd="0" presId="urn:microsoft.com/office/officeart/2005/8/layout/chevron2"/>
    <dgm:cxn modelId="{0091E971-0C52-D24C-B3D1-A0747BF94F44}" srcId="{1BF0E6ED-0512-5A40-833C-DA51F6FF40AC}" destId="{F8D84609-F332-804C-BE27-69213DAD5240}" srcOrd="1" destOrd="0" parTransId="{33D62CE7-2EC7-1D44-A977-EA5F9933D6E7}" sibTransId="{52579D67-3998-C341-A43E-580F450C13E9}"/>
    <dgm:cxn modelId="{05021F91-603D-3741-A847-BAE93FC73BEB}" srcId="{9B43E7B1-7DEC-CC46-93F3-EFA38F4BE45D}" destId="{F365722A-96D7-094D-B8D8-9B2C78B3B696}" srcOrd="2" destOrd="0" parTransId="{7775BDBC-8C3A-4B4F-BE10-26A5A8D2D6E3}" sibTransId="{9056C071-5277-2448-A299-AA2018E15D85}"/>
    <dgm:cxn modelId="{6DE91092-6ABE-994E-8C5E-62C9D333C832}" srcId="{1BF0E6ED-0512-5A40-833C-DA51F6FF40AC}" destId="{974D2073-0206-0D4E-B831-3CB2282B259E}" srcOrd="2" destOrd="0" parTransId="{1E24FE01-76D0-DE4A-9A8B-603908151A3A}" sibTransId="{15DD76EE-8C7C-4641-8A79-CC4D0D3988C8}"/>
    <dgm:cxn modelId="{FF2D7F92-9D13-434E-9F4E-06573BF8455B}" type="presOf" srcId="{54F0EDC8-D1A3-B945-A2B0-B10F8C7CEFED}" destId="{A3E1C677-6996-0749-B7CA-62BE2E4FDB86}" srcOrd="0" destOrd="0" presId="urn:microsoft.com/office/officeart/2005/8/layout/chevron2"/>
    <dgm:cxn modelId="{58150995-128A-D24D-9EF6-65676C382E61}" srcId="{1BF0E6ED-0512-5A40-833C-DA51F6FF40AC}" destId="{9CAB2762-D97F-174D-AFF1-ACB04D47A611}" srcOrd="0" destOrd="0" parTransId="{7F04622D-0351-0945-AE80-D35624B8DE83}" sibTransId="{7E3444A7-3B4C-9B4B-AB23-F43009FC15DB}"/>
    <dgm:cxn modelId="{1CC24A96-75CB-4E46-AF6D-3D5F3DEB664E}" type="presOf" srcId="{C7923370-C61F-2A4A-B099-D17E8517B58E}" destId="{A31B5C1E-3B05-6849-9D13-5EB8CEDF6C51}" srcOrd="0" destOrd="0" presId="urn:microsoft.com/office/officeart/2005/8/layout/chevron2"/>
    <dgm:cxn modelId="{F2D70997-F55E-B64D-A23F-0EE65CCFFA29}" type="presOf" srcId="{F8D84609-F332-804C-BE27-69213DAD5240}" destId="{6C7C48BB-773B-094F-803D-767C891885DC}" srcOrd="0" destOrd="1" presId="urn:microsoft.com/office/officeart/2005/8/layout/chevron2"/>
    <dgm:cxn modelId="{95555998-FA13-0145-9CA9-D48C01CFD946}" srcId="{9B43E7B1-7DEC-CC46-93F3-EFA38F4BE45D}" destId="{1B991E98-6B48-7B48-8AA2-B6EE59F2A1AD}" srcOrd="1" destOrd="0" parTransId="{4EF2D14B-51CC-E44B-9AE0-8F8452301189}" sibTransId="{29D3421D-A168-3544-A8F5-D119E2A1052C}"/>
    <dgm:cxn modelId="{1283849A-DE86-7340-9919-D9112107807C}" type="presOf" srcId="{9B43E7B1-7DEC-CC46-93F3-EFA38F4BE45D}" destId="{D9E053B6-21CC-B841-8C9A-D9FD5C92C564}" srcOrd="0" destOrd="0" presId="urn:microsoft.com/office/officeart/2005/8/layout/chevron2"/>
    <dgm:cxn modelId="{27894FB5-6F08-2947-B146-A49CD57A3CBD}" type="presOf" srcId="{3F693858-2ACB-F345-AB04-E6EDDCAC5A11}" destId="{AA4DB53E-EF17-D549-B696-E238445F791C}" srcOrd="0" destOrd="1" presId="urn:microsoft.com/office/officeart/2005/8/layout/chevron2"/>
    <dgm:cxn modelId="{9CED2BBA-FD4E-514D-8E44-AD02270F3F28}" type="presOf" srcId="{1BF0E6ED-0512-5A40-833C-DA51F6FF40AC}" destId="{24C34A26-0D91-3247-A5AA-8292EFA90A26}" srcOrd="0" destOrd="0" presId="urn:microsoft.com/office/officeart/2005/8/layout/chevron2"/>
    <dgm:cxn modelId="{890421BC-68BD-7F49-8837-F1D1BD0CC572}" srcId="{9B43E7B1-7DEC-CC46-93F3-EFA38F4BE45D}" destId="{1BF0E6ED-0512-5A40-833C-DA51F6FF40AC}" srcOrd="0" destOrd="0" parTransId="{EB2E395F-C7E3-9949-948B-39CF9E245898}" sibTransId="{286A0378-F816-3640-9F09-EAC1D096476B}"/>
    <dgm:cxn modelId="{D8AF5AC7-978F-8C45-BE7B-F410A194D2FB}" type="presOf" srcId="{166EDCD1-FFC6-664E-8AE8-6B076C0A5C50}" destId="{794D58D2-39FD-9C42-AA4E-34035E9C07A8}" srcOrd="0" destOrd="2" presId="urn:microsoft.com/office/officeart/2005/8/layout/chevron2"/>
    <dgm:cxn modelId="{626BB1D6-1372-6643-B94B-E606C5C7628B}" type="presOf" srcId="{9CAB2762-D97F-174D-AFF1-ACB04D47A611}" destId="{6C7C48BB-773B-094F-803D-767C891885DC}" srcOrd="0" destOrd="0" presId="urn:microsoft.com/office/officeart/2005/8/layout/chevron2"/>
    <dgm:cxn modelId="{D0FDBFDE-001A-8747-BC79-75293FBA2DAD}" type="presOf" srcId="{F365722A-96D7-094D-B8D8-9B2C78B3B696}" destId="{2A086A5E-1716-D241-AEA3-0FAA4583F227}" srcOrd="0" destOrd="0" presId="urn:microsoft.com/office/officeart/2005/8/layout/chevron2"/>
    <dgm:cxn modelId="{D2A3A3EE-B3B5-9649-B48F-EA7EE95CC80B}" srcId="{1B991E98-6B48-7B48-8AA2-B6EE59F2A1AD}" destId="{166EDCD1-FFC6-664E-8AE8-6B076C0A5C50}" srcOrd="2" destOrd="0" parTransId="{EE30493B-A1E2-FE43-B31D-FF7965B22D74}" sibTransId="{67C216F4-B389-9541-B1DE-82BAF43C67F6}"/>
    <dgm:cxn modelId="{C22F58F8-7CC7-F24B-9D6C-721DA20E4F2C}" type="presOf" srcId="{35FFD2EB-07A1-BC48-9937-32D03862A158}" destId="{A3E1C677-6996-0749-B7CA-62BE2E4FDB86}" srcOrd="0" destOrd="1" presId="urn:microsoft.com/office/officeart/2005/8/layout/chevron2"/>
    <dgm:cxn modelId="{A936D2E4-828A-4B44-BB4D-38DD3291544D}" type="presParOf" srcId="{D9E053B6-21CC-B841-8C9A-D9FD5C92C564}" destId="{A6981D49-4A9B-AB4F-8DF5-37EB6B32E4EF}" srcOrd="0" destOrd="0" presId="urn:microsoft.com/office/officeart/2005/8/layout/chevron2"/>
    <dgm:cxn modelId="{B5ED13F7-226F-804F-94EF-1D7F2F97E21D}" type="presParOf" srcId="{A6981D49-4A9B-AB4F-8DF5-37EB6B32E4EF}" destId="{24C34A26-0D91-3247-A5AA-8292EFA90A26}" srcOrd="0" destOrd="0" presId="urn:microsoft.com/office/officeart/2005/8/layout/chevron2"/>
    <dgm:cxn modelId="{20A94B1D-7BAD-4944-B243-5A90DAF3D5A0}" type="presParOf" srcId="{A6981D49-4A9B-AB4F-8DF5-37EB6B32E4EF}" destId="{6C7C48BB-773B-094F-803D-767C891885DC}" srcOrd="1" destOrd="0" presId="urn:microsoft.com/office/officeart/2005/8/layout/chevron2"/>
    <dgm:cxn modelId="{2F9C2C82-73A9-C44E-9834-5AE71B9B4E73}" type="presParOf" srcId="{D9E053B6-21CC-B841-8C9A-D9FD5C92C564}" destId="{732B2E1B-EC8D-1840-99F2-203C2B203083}" srcOrd="1" destOrd="0" presId="urn:microsoft.com/office/officeart/2005/8/layout/chevron2"/>
    <dgm:cxn modelId="{BCDE601D-C75E-0146-BB34-ECC1BFFED154}" type="presParOf" srcId="{D9E053B6-21CC-B841-8C9A-D9FD5C92C564}" destId="{FAE05322-5D47-3948-9EF1-DEB61A8D34E1}" srcOrd="2" destOrd="0" presId="urn:microsoft.com/office/officeart/2005/8/layout/chevron2"/>
    <dgm:cxn modelId="{44FAB0F1-F69C-D042-B680-7F7D942CB074}" type="presParOf" srcId="{FAE05322-5D47-3948-9EF1-DEB61A8D34E1}" destId="{F0DB03D6-E27E-0A40-8700-A22D43E6FC15}" srcOrd="0" destOrd="0" presId="urn:microsoft.com/office/officeart/2005/8/layout/chevron2"/>
    <dgm:cxn modelId="{12E70E82-8801-8D49-A3FE-FD8B9415A682}" type="presParOf" srcId="{FAE05322-5D47-3948-9EF1-DEB61A8D34E1}" destId="{794D58D2-39FD-9C42-AA4E-34035E9C07A8}" srcOrd="1" destOrd="0" presId="urn:microsoft.com/office/officeart/2005/8/layout/chevron2"/>
    <dgm:cxn modelId="{8D078DF1-C427-D44E-BE17-CA72F9F39997}" type="presParOf" srcId="{D9E053B6-21CC-B841-8C9A-D9FD5C92C564}" destId="{3C1F5B0B-84DD-AC46-B6D3-B8FB22ADF7BA}" srcOrd="3" destOrd="0" presId="urn:microsoft.com/office/officeart/2005/8/layout/chevron2"/>
    <dgm:cxn modelId="{D328B658-60AD-7D4A-9613-8A3BD6419FC2}" type="presParOf" srcId="{D9E053B6-21CC-B841-8C9A-D9FD5C92C564}" destId="{68BD1434-122C-A246-A497-25A5F2E876F5}" srcOrd="4" destOrd="0" presId="urn:microsoft.com/office/officeart/2005/8/layout/chevron2"/>
    <dgm:cxn modelId="{D437C025-9AB0-3440-9EC1-BD9F80C3AF42}" type="presParOf" srcId="{68BD1434-122C-A246-A497-25A5F2E876F5}" destId="{2A086A5E-1716-D241-AEA3-0FAA4583F227}" srcOrd="0" destOrd="0" presId="urn:microsoft.com/office/officeart/2005/8/layout/chevron2"/>
    <dgm:cxn modelId="{4102A578-F977-4141-B4D0-94F85445849D}" type="presParOf" srcId="{68BD1434-122C-A246-A497-25A5F2E876F5}" destId="{AA4DB53E-EF17-D549-B696-E238445F791C}" srcOrd="1" destOrd="0" presId="urn:microsoft.com/office/officeart/2005/8/layout/chevron2"/>
    <dgm:cxn modelId="{87C1C750-8696-2C44-BC2A-1798AAC1205A}" type="presParOf" srcId="{D9E053B6-21CC-B841-8C9A-D9FD5C92C564}" destId="{0AE5B45F-D895-7547-BC67-EEEA233644B4}" srcOrd="5" destOrd="0" presId="urn:microsoft.com/office/officeart/2005/8/layout/chevron2"/>
    <dgm:cxn modelId="{E15BBC9F-8CCF-EE48-AE99-99F1A6AB9A7C}" type="presParOf" srcId="{D9E053B6-21CC-B841-8C9A-D9FD5C92C564}" destId="{25277238-852D-004A-AAC9-C4FD0EF77233}" srcOrd="6" destOrd="0" presId="urn:microsoft.com/office/officeart/2005/8/layout/chevron2"/>
    <dgm:cxn modelId="{DC945879-E8A4-404E-99D1-A096063F3C17}" type="presParOf" srcId="{25277238-852D-004A-AAC9-C4FD0EF77233}" destId="{A31B5C1E-3B05-6849-9D13-5EB8CEDF6C51}" srcOrd="0" destOrd="0" presId="urn:microsoft.com/office/officeart/2005/8/layout/chevron2"/>
    <dgm:cxn modelId="{C8E044C6-E2D7-9D44-B550-0C4AB6980725}" type="presParOf" srcId="{25277238-852D-004A-AAC9-C4FD0EF77233}" destId="{A3E1C677-6996-0749-B7CA-62BE2E4FDB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34A26-0D91-3247-A5AA-8292EFA90A26}">
      <dsp:nvSpPr>
        <dsp:cNvPr id="0" name=""/>
        <dsp:cNvSpPr/>
      </dsp:nvSpPr>
      <dsp:spPr>
        <a:xfrm rot="5400000">
          <a:off x="-212954" y="215052"/>
          <a:ext cx="1419699" cy="993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Phase 1</a:t>
          </a:r>
        </a:p>
      </dsp:txBody>
      <dsp:txXfrm rot="-5400000">
        <a:off x="2" y="498992"/>
        <a:ext cx="993789" cy="425910"/>
      </dsp:txXfrm>
    </dsp:sp>
    <dsp:sp modelId="{6C7C48BB-773B-094F-803D-767C891885DC}">
      <dsp:nvSpPr>
        <dsp:cNvPr id="0" name=""/>
        <dsp:cNvSpPr/>
      </dsp:nvSpPr>
      <dsp:spPr>
        <a:xfrm rot="5400000">
          <a:off x="3176361" y="-2180474"/>
          <a:ext cx="922804" cy="52879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LINAC </a:t>
          </a:r>
          <a:r>
            <a:rPr lang="fr-FR" sz="1800" kern="1200" dirty="0" err="1"/>
            <a:t>only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50 MeV ; 100 </a:t>
          </a:r>
          <a:r>
            <a:rPr lang="fr-FR" sz="1800" kern="1200" dirty="0" err="1"/>
            <a:t>pC</a:t>
          </a:r>
          <a:r>
            <a:rPr lang="fr-FR" sz="1800" kern="1200" dirty="0"/>
            <a:t> ; 10 Hz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 err="1"/>
            <a:t>Temporary</a:t>
          </a:r>
          <a:r>
            <a:rPr lang="fr-FR" sz="1800" kern="1200" dirty="0"/>
            <a:t> </a:t>
          </a:r>
          <a:r>
            <a:rPr lang="fr-FR" sz="1800" kern="1200" dirty="0" err="1"/>
            <a:t>license</a:t>
          </a:r>
          <a:r>
            <a:rPr lang="fr-FR" sz="1800" kern="1200" dirty="0"/>
            <a:t> (end of 2018)</a:t>
          </a:r>
        </a:p>
      </dsp:txBody>
      <dsp:txXfrm rot="-5400000">
        <a:off x="993789" y="47146"/>
        <a:ext cx="5242900" cy="832708"/>
      </dsp:txXfrm>
    </dsp:sp>
    <dsp:sp modelId="{F0DB03D6-E27E-0A40-8700-A22D43E6FC15}">
      <dsp:nvSpPr>
        <dsp:cNvPr id="0" name=""/>
        <dsp:cNvSpPr/>
      </dsp:nvSpPr>
      <dsp:spPr>
        <a:xfrm rot="5400000">
          <a:off x="-212954" y="1489845"/>
          <a:ext cx="1419699" cy="993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Phase 2</a:t>
          </a:r>
        </a:p>
      </dsp:txBody>
      <dsp:txXfrm rot="-5400000">
        <a:off x="2" y="1773785"/>
        <a:ext cx="993789" cy="425910"/>
      </dsp:txXfrm>
    </dsp:sp>
    <dsp:sp modelId="{794D58D2-39FD-9C42-AA4E-34035E9C07A8}">
      <dsp:nvSpPr>
        <dsp:cNvPr id="0" name=""/>
        <dsp:cNvSpPr/>
      </dsp:nvSpPr>
      <dsp:spPr>
        <a:xfrm rot="5400000">
          <a:off x="3176361" y="-905680"/>
          <a:ext cx="922804" cy="52879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LINAC + TL + EL (+ SR)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50 MeV ; 100 </a:t>
          </a:r>
          <a:r>
            <a:rPr lang="fr-FR" sz="1800" kern="1200" dirty="0" err="1"/>
            <a:t>pC</a:t>
          </a:r>
          <a:r>
            <a:rPr lang="fr-FR" sz="1800" kern="1200" dirty="0"/>
            <a:t> ; 10 Hz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Evolutive </a:t>
          </a:r>
          <a:r>
            <a:rPr lang="fr-FR" sz="1800" kern="1200" dirty="0" err="1"/>
            <a:t>license</a:t>
          </a:r>
          <a:r>
            <a:rPr lang="fr-FR" sz="1800" kern="1200" dirty="0"/>
            <a:t> (first </a:t>
          </a:r>
          <a:r>
            <a:rPr lang="fr-FR" sz="1800" kern="1200" dirty="0" err="1"/>
            <a:t>semester</a:t>
          </a:r>
          <a:r>
            <a:rPr lang="fr-FR" sz="1800" kern="1200" dirty="0"/>
            <a:t> 2019)</a:t>
          </a:r>
        </a:p>
      </dsp:txBody>
      <dsp:txXfrm rot="-5400000">
        <a:off x="993789" y="1321940"/>
        <a:ext cx="5242900" cy="832708"/>
      </dsp:txXfrm>
    </dsp:sp>
    <dsp:sp modelId="{2A086A5E-1716-D241-AEA3-0FAA4583F227}">
      <dsp:nvSpPr>
        <dsp:cNvPr id="0" name=""/>
        <dsp:cNvSpPr/>
      </dsp:nvSpPr>
      <dsp:spPr>
        <a:xfrm rot="5400000">
          <a:off x="-212954" y="2764639"/>
          <a:ext cx="1419699" cy="993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Phase 2bis</a:t>
          </a:r>
        </a:p>
      </dsp:txBody>
      <dsp:txXfrm rot="-5400000">
        <a:off x="2" y="3048579"/>
        <a:ext cx="993789" cy="425910"/>
      </dsp:txXfrm>
    </dsp:sp>
    <dsp:sp modelId="{AA4DB53E-EF17-D549-B696-E238445F791C}">
      <dsp:nvSpPr>
        <dsp:cNvPr id="0" name=""/>
        <dsp:cNvSpPr/>
      </dsp:nvSpPr>
      <dsp:spPr>
        <a:xfrm rot="5400000">
          <a:off x="3176361" y="369112"/>
          <a:ext cx="922804" cy="52879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LINAC + SR + X-rays production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50 MeV ; 1 </a:t>
          </a:r>
          <a:r>
            <a:rPr lang="fr-FR" sz="1800" kern="1200" dirty="0" err="1"/>
            <a:t>nC</a:t>
          </a:r>
          <a:r>
            <a:rPr lang="fr-FR" sz="1800" kern="1200" dirty="0"/>
            <a:t> ; 50 Hz</a:t>
          </a:r>
        </a:p>
      </dsp:txBody>
      <dsp:txXfrm rot="-5400000">
        <a:off x="993789" y="2596732"/>
        <a:ext cx="5242900" cy="832708"/>
      </dsp:txXfrm>
    </dsp:sp>
    <dsp:sp modelId="{A31B5C1E-3B05-6849-9D13-5EB8CEDF6C51}">
      <dsp:nvSpPr>
        <dsp:cNvPr id="0" name=""/>
        <dsp:cNvSpPr/>
      </dsp:nvSpPr>
      <dsp:spPr>
        <a:xfrm rot="5400000">
          <a:off x="-212954" y="4039433"/>
          <a:ext cx="1419699" cy="993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Phase 3</a:t>
          </a:r>
        </a:p>
      </dsp:txBody>
      <dsp:txXfrm rot="-5400000">
        <a:off x="2" y="4323373"/>
        <a:ext cx="993789" cy="425910"/>
      </dsp:txXfrm>
    </dsp:sp>
    <dsp:sp modelId="{A3E1C677-6996-0749-B7CA-62BE2E4FDB86}">
      <dsp:nvSpPr>
        <dsp:cNvPr id="0" name=""/>
        <dsp:cNvSpPr/>
      </dsp:nvSpPr>
      <dsp:spPr>
        <a:xfrm rot="5400000">
          <a:off x="3176361" y="1643906"/>
          <a:ext cx="922804" cy="52879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LINAC + SR + X-rays production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70 MeV ; 1 </a:t>
          </a:r>
          <a:r>
            <a:rPr lang="fr-FR" sz="1800" kern="1200" dirty="0" err="1"/>
            <a:t>nC</a:t>
          </a:r>
          <a:r>
            <a:rPr lang="fr-FR" sz="1800" kern="1200" dirty="0"/>
            <a:t> ; 50 Hz</a:t>
          </a:r>
        </a:p>
      </dsp:txBody>
      <dsp:txXfrm rot="-5400000">
        <a:off x="993789" y="3871526"/>
        <a:ext cx="5242900" cy="832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7513-3BB2-3D40-B8C5-4A43F20CFD32}" type="datetimeFigureOut">
              <a:rPr lang="fr-FR" smtClean="0"/>
              <a:t>21/06/2018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876AB-284F-324A-AF28-696E7A40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92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7964" y="346029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750B8B55-6477-F844-B6A9-173F7783A0EF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63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0BD7E-193E-F041-9B55-54678BF000D4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8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D83C21C9-F2AB-DB46-80BB-C8E96C4231CB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6810-F6C8-8447-92A9-35C0394749A1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42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1234A23A-BFB0-524C-893C-95AF41EE592B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3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E5FC481-9F5D-5E4C-82C3-157F9AC8805D}" type="datetime1">
              <a:rPr lang="fr-FR" smtClean="0"/>
              <a:t>21/06/2018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32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416ACC1-41D3-0541-96C6-CF1A4E2C6D2F}" type="datetime1">
              <a:rPr lang="fr-FR" smtClean="0"/>
              <a:t>21/06/2018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71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D3B0-02A3-CF41-B053-302B9DD411B2}" type="datetime1">
              <a:rPr lang="fr-FR" smtClean="0"/>
              <a:t>21/06/2018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30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D6AA482-54D2-9646-8FAF-D4FD8B961BFD}" type="datetime1">
              <a:rPr lang="fr-FR" smtClean="0"/>
              <a:t>21/06/2018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21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06DD-0C83-4744-B06E-9B5F9BDEEFE2}" type="datetime1">
              <a:rPr lang="fr-FR" smtClean="0"/>
              <a:t>21/06/2018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521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C021428-B6C4-904C-B83D-E8A4CF41C810}" type="datetime1">
              <a:rPr lang="fr-FR" smtClean="0"/>
              <a:t>21/06/2018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93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3767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E79C7-5A98-3E4B-BDDA-DED95180AEFA}" type="datetime1">
              <a:rPr lang="fr-FR" smtClean="0"/>
              <a:t>21/06/2018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8C176-7EE3-D149-98AB-14831EB0AFDE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E43995-7558-8644-9701-2D048729DD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" y="149292"/>
            <a:ext cx="636768" cy="6367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6D4D30-572A-DA4B-9B82-0C4B16FCA8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259" y="149292"/>
            <a:ext cx="65359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7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1A1CC-F748-8844-9870-645E7FECA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Radiation Protection </a:t>
            </a:r>
            <a:r>
              <a:rPr lang="fr-FR" dirty="0" err="1"/>
              <a:t>Status</a:t>
            </a:r>
            <a:br>
              <a:rPr lang="fr-FR" dirty="0"/>
            </a:br>
            <a:r>
              <a:rPr lang="fr-FR" dirty="0" err="1"/>
              <a:t>ThomX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A62EAD-CDCD-6B42-8813-38D18A828E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MAC – 06/21/2018</a:t>
            </a:r>
          </a:p>
        </p:txBody>
      </p:sp>
    </p:spTree>
    <p:extLst>
      <p:ext uri="{BB962C8B-B14F-4D97-AF65-F5344CB8AC3E}">
        <p14:creationId xmlns:p14="http://schemas.microsoft.com/office/powerpoint/2010/main" val="334056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297016-D864-1E4C-A4D6-B92D26D5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Beam-Loss</a:t>
            </a:r>
            <a:r>
              <a:rPr lang="fr-FR" dirty="0"/>
              <a:t> in the IP</a:t>
            </a:r>
            <a:br>
              <a:rPr lang="fr-FR" dirty="0"/>
            </a:br>
            <a:r>
              <a:rPr lang="fr-FR" dirty="0" err="1"/>
              <a:t>Radiological</a:t>
            </a:r>
            <a:r>
              <a:rPr lang="fr-FR" dirty="0"/>
              <a:t> </a:t>
            </a:r>
            <a:r>
              <a:rPr lang="fr-FR" dirty="0" err="1"/>
              <a:t>Assessment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53B6A-E029-C246-B071-A5C726D459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First scenario</a:t>
            </a:r>
          </a:p>
          <a:p>
            <a:pPr lvl="1"/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dose (</a:t>
            </a:r>
            <a:r>
              <a:rPr lang="fr-FR" dirty="0" err="1"/>
              <a:t>inferior</a:t>
            </a:r>
            <a:r>
              <a:rPr lang="fr-FR" dirty="0"/>
              <a:t> to 100 µSv in 5 seconds)</a:t>
            </a:r>
          </a:p>
          <a:p>
            <a:pPr lvl="1"/>
            <a:r>
              <a:rPr lang="fr-FR" dirty="0"/>
              <a:t>PSS interlocks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source and </a:t>
            </a:r>
            <a:r>
              <a:rPr lang="fr-FR" dirty="0" err="1"/>
              <a:t>dipoles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mandatories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695E8C-9B36-F346-BF10-009E9A0F6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9344" y="3185838"/>
            <a:ext cx="2115833" cy="2383586"/>
          </a:xfrm>
        </p:spPr>
        <p:txBody>
          <a:bodyPr/>
          <a:lstStyle/>
          <a:p>
            <a:r>
              <a:rPr lang="fr-FR" dirty="0"/>
              <a:t>Second scenario</a:t>
            </a:r>
          </a:p>
          <a:p>
            <a:pPr lvl="1"/>
            <a:r>
              <a:rPr lang="fr-FR" dirty="0" err="1"/>
              <a:t>Very</a:t>
            </a:r>
            <a:r>
              <a:rPr lang="fr-FR" dirty="0"/>
              <a:t> high </a:t>
            </a:r>
            <a:r>
              <a:rPr lang="fr-FR" dirty="0" err="1"/>
              <a:t>integrated</a:t>
            </a:r>
            <a:r>
              <a:rPr lang="fr-FR" dirty="0"/>
              <a:t> dose (up to 150 </a:t>
            </a:r>
            <a:r>
              <a:rPr lang="fr-FR" dirty="0" err="1"/>
              <a:t>mSV</a:t>
            </a:r>
            <a:r>
              <a:rPr lang="fr-FR" dirty="0"/>
              <a:t> in 5 seconds)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20F91A-E03C-9C41-B839-2ECD0C51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93" y="2634125"/>
            <a:ext cx="5216826" cy="29352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8531C2-A804-2342-B2AB-AE2DB8837604}"/>
              </a:ext>
            </a:extLst>
          </p:cNvPr>
          <p:cNvSpPr txBox="1"/>
          <p:nvPr/>
        </p:nvSpPr>
        <p:spPr>
          <a:xfrm>
            <a:off x="6904693" y="5623965"/>
            <a:ext cx="521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Ambiant </a:t>
            </a:r>
            <a:r>
              <a:rPr lang="fr-FR" dirty="0" err="1"/>
              <a:t>equivalent</a:t>
            </a:r>
            <a:r>
              <a:rPr lang="fr-FR" dirty="0"/>
              <a:t> dose – Phase 3 – </a:t>
            </a:r>
            <a:r>
              <a:rPr lang="fr-FR" dirty="0" err="1"/>
              <a:t>Shutter</a:t>
            </a:r>
            <a:r>
              <a:rPr lang="fr-FR" dirty="0"/>
              <a:t> OFF - µSv.h</a:t>
            </a:r>
            <a:r>
              <a:rPr lang="fr-FR" baseline="30000" dirty="0"/>
              <a:t>-1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471723-9888-4146-BC4D-7644AD34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74475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E79A5-34C0-3244-A15B-624CBAF2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Beam-Loss</a:t>
            </a:r>
            <a:r>
              <a:rPr lang="fr-FR" dirty="0"/>
              <a:t> in the IP</a:t>
            </a:r>
            <a:br>
              <a:rPr lang="fr-FR" dirty="0"/>
            </a:br>
            <a:r>
              <a:rPr lang="fr-FR" dirty="0" err="1"/>
              <a:t>Radiological</a:t>
            </a:r>
            <a:r>
              <a:rPr lang="fr-FR" dirty="0"/>
              <a:t> </a:t>
            </a:r>
            <a:r>
              <a:rPr lang="fr-FR" dirty="0" err="1"/>
              <a:t>Assessment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D9920-748B-7F4A-A793-61438069E3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Solution</a:t>
            </a:r>
          </a:p>
          <a:p>
            <a:pPr lvl="1"/>
            <a:r>
              <a:rPr lang="fr-FR" dirty="0"/>
              <a:t>PSS interlocks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source and </a:t>
            </a:r>
            <a:r>
              <a:rPr lang="fr-FR" dirty="0" err="1"/>
              <a:t>dipole</a:t>
            </a:r>
            <a:r>
              <a:rPr lang="fr-FR" dirty="0"/>
              <a:t> </a:t>
            </a:r>
            <a:r>
              <a:rPr lang="fr-FR" dirty="0" err="1"/>
              <a:t>feed</a:t>
            </a:r>
            <a:endParaRPr lang="fr-FR" dirty="0"/>
          </a:p>
          <a:p>
            <a:pPr lvl="1"/>
            <a:r>
              <a:rPr lang="fr-FR" dirty="0" err="1"/>
              <a:t>Dipoles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 -&gt; Injection </a:t>
            </a:r>
            <a:r>
              <a:rPr lang="fr-FR" dirty="0" err="1"/>
              <a:t>stopped</a:t>
            </a:r>
            <a:endParaRPr lang="fr-FR" dirty="0"/>
          </a:p>
          <a:p>
            <a:pPr lvl="1"/>
            <a:r>
              <a:rPr lang="fr-FR" dirty="0" err="1"/>
              <a:t>Dipoles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in </a:t>
            </a:r>
            <a:r>
              <a:rPr lang="fr-FR" dirty="0" err="1"/>
              <a:t>series</a:t>
            </a:r>
            <a:r>
              <a:rPr lang="fr-FR" dirty="0"/>
              <a:t> -&gt; The four </a:t>
            </a:r>
            <a:r>
              <a:rPr lang="fr-FR" dirty="0" err="1"/>
              <a:t>dipole</a:t>
            </a:r>
            <a:r>
              <a:rPr lang="fr-FR" dirty="0"/>
              <a:t> are OFF in the </a:t>
            </a:r>
            <a:r>
              <a:rPr lang="fr-FR" dirty="0" err="1"/>
              <a:t>same</a:t>
            </a:r>
            <a:r>
              <a:rPr lang="fr-FR" dirty="0"/>
              <a:t> time</a:t>
            </a:r>
          </a:p>
          <a:p>
            <a:pPr marL="457200" lvl="1" indent="0">
              <a:buNone/>
            </a:pPr>
            <a:r>
              <a:rPr lang="fr-FR" dirty="0"/>
              <a:t>→ </a:t>
            </a:r>
            <a:r>
              <a:rPr lang="fr-FR" dirty="0" err="1"/>
              <a:t>only</a:t>
            </a:r>
            <a:r>
              <a:rPr lang="fr-FR" dirty="0"/>
              <a:t> one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X-rays </a:t>
            </a:r>
            <a:r>
              <a:rPr lang="fr-FR" dirty="0" err="1"/>
              <a:t>hole</a:t>
            </a:r>
            <a:endParaRPr lang="fr-FR" dirty="0"/>
          </a:p>
          <a:p>
            <a:pPr lvl="1"/>
            <a:r>
              <a:rPr lang="fr-FR" dirty="0"/>
              <a:t>RMS </a:t>
            </a:r>
            <a:r>
              <a:rPr lang="fr-FR" dirty="0" err="1"/>
              <a:t>interlocked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: gamma and neutron detector in the X-</a:t>
            </a:r>
            <a:r>
              <a:rPr lang="fr-FR" dirty="0" err="1"/>
              <a:t>hutch</a:t>
            </a:r>
            <a:r>
              <a:rPr lang="fr-FR" dirty="0"/>
              <a:t> → </a:t>
            </a:r>
            <a:r>
              <a:rPr lang="fr-FR" dirty="0" err="1"/>
              <a:t>shutter</a:t>
            </a:r>
            <a:r>
              <a:rPr lang="fr-FR" dirty="0"/>
              <a:t> </a:t>
            </a:r>
            <a:r>
              <a:rPr lang="fr-FR" dirty="0" err="1"/>
              <a:t>closed</a:t>
            </a:r>
            <a:r>
              <a:rPr lang="fr-FR" dirty="0"/>
              <a:t> and injection </a:t>
            </a:r>
            <a:r>
              <a:rPr lang="fr-FR" dirty="0" err="1"/>
              <a:t>stopped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F3BC07A-2A81-E74B-ABAD-E09F471952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7713358"/>
              </p:ext>
            </p:extLst>
          </p:nvPr>
        </p:nvGraphicFramePr>
        <p:xfrm>
          <a:off x="4855223" y="3185838"/>
          <a:ext cx="6535246" cy="311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251">
                  <a:extLst>
                    <a:ext uri="{9D8B030D-6E8A-4147-A177-3AD203B41FA5}">
                      <a16:colId xmlns:a16="http://schemas.microsoft.com/office/drawing/2014/main" val="246229456"/>
                    </a:ext>
                  </a:extLst>
                </a:gridCol>
                <a:gridCol w="3381336">
                  <a:extLst>
                    <a:ext uri="{9D8B030D-6E8A-4147-A177-3AD203B41FA5}">
                      <a16:colId xmlns:a16="http://schemas.microsoft.com/office/drawing/2014/main" val="2747554570"/>
                    </a:ext>
                  </a:extLst>
                </a:gridCol>
                <a:gridCol w="1160659">
                  <a:extLst>
                    <a:ext uri="{9D8B030D-6E8A-4147-A177-3AD203B41FA5}">
                      <a16:colId xmlns:a16="http://schemas.microsoft.com/office/drawing/2014/main" val="866733782"/>
                    </a:ext>
                  </a:extLst>
                </a:gridCol>
              </a:tblGrid>
              <a:tr h="1236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ThomX</a:t>
                      </a:r>
                      <a:r>
                        <a:rPr lang="fr-FR" sz="1200" dirty="0">
                          <a:effectLst/>
                        </a:rPr>
                        <a:t> Exploitation Phase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state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Maximum Efficient Dose </a:t>
                      </a:r>
                      <a:r>
                        <a:rPr lang="fr-FR" sz="1200" dirty="0" err="1">
                          <a:effectLst/>
                        </a:rPr>
                        <a:t>integrated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with</a:t>
                      </a:r>
                      <a:r>
                        <a:rPr lang="fr-FR" sz="1200" dirty="0">
                          <a:effectLst/>
                        </a:rPr>
                        <a:t> one </a:t>
                      </a:r>
                      <a:r>
                        <a:rPr lang="fr-FR" sz="1200" dirty="0" err="1">
                          <a:effectLst/>
                        </a:rPr>
                        <a:t>bunch</a:t>
                      </a:r>
                      <a:r>
                        <a:rPr lang="fr-FR" sz="1200" dirty="0">
                          <a:effectLst/>
                        </a:rPr>
                        <a:t> (µSv)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248426887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5,6</a:t>
                      </a:r>
                      <a:r>
                        <a:rPr lang="fr-FR" sz="1200" baseline="30000">
                          <a:effectLst/>
                        </a:rPr>
                        <a:t>e</a:t>
                      </a:r>
                      <a:r>
                        <a:rPr lang="fr-FR" sz="1200">
                          <a:effectLst/>
                        </a:rPr>
                        <a:t>-2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647778683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5,6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133383266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2bis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5,6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779643163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1,1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 ; 2,8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95653231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1,1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625528054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2,8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 ; 5,6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2237762645"/>
                  </a:ext>
                </a:extLst>
              </a:tr>
            </a:tbl>
          </a:graphicData>
        </a:graphic>
      </p:graphicFrame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77BF2A-4EDD-124B-8C9B-C636A88D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269945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E79A5-34C0-3244-A15B-624CBAF2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Beam-Loss</a:t>
            </a:r>
            <a:r>
              <a:rPr lang="fr-FR" dirty="0"/>
              <a:t> in the IP</a:t>
            </a:r>
            <a:br>
              <a:rPr lang="fr-FR" dirty="0"/>
            </a:br>
            <a:r>
              <a:rPr lang="fr-FR" dirty="0" err="1"/>
              <a:t>Radiological</a:t>
            </a:r>
            <a:r>
              <a:rPr lang="fr-FR" dirty="0"/>
              <a:t> </a:t>
            </a:r>
            <a:r>
              <a:rPr lang="fr-FR" dirty="0" err="1"/>
              <a:t>Assessment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FD9920-748B-7F4A-A793-61438069E3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Solution</a:t>
            </a:r>
          </a:p>
          <a:p>
            <a:pPr lvl="1"/>
            <a:r>
              <a:rPr lang="fr-FR" dirty="0"/>
              <a:t>PSS interlocks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source and </a:t>
            </a:r>
            <a:r>
              <a:rPr lang="fr-FR" dirty="0" err="1"/>
              <a:t>dipole</a:t>
            </a:r>
            <a:r>
              <a:rPr lang="fr-FR" dirty="0"/>
              <a:t> </a:t>
            </a:r>
            <a:r>
              <a:rPr lang="fr-FR" dirty="0" err="1"/>
              <a:t>feed</a:t>
            </a:r>
            <a:endParaRPr lang="fr-FR" dirty="0"/>
          </a:p>
          <a:p>
            <a:pPr lvl="1"/>
            <a:r>
              <a:rPr lang="fr-FR" dirty="0" err="1"/>
              <a:t>Dipoles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 -&gt; Injection </a:t>
            </a:r>
            <a:r>
              <a:rPr lang="fr-FR" dirty="0" err="1"/>
              <a:t>stopped</a:t>
            </a:r>
            <a:endParaRPr lang="fr-FR" dirty="0"/>
          </a:p>
          <a:p>
            <a:pPr lvl="1"/>
            <a:r>
              <a:rPr lang="fr-FR" dirty="0" err="1"/>
              <a:t>Dipoles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in </a:t>
            </a:r>
            <a:r>
              <a:rPr lang="fr-FR" dirty="0" err="1"/>
              <a:t>series</a:t>
            </a:r>
            <a:r>
              <a:rPr lang="fr-FR" dirty="0"/>
              <a:t> -&gt; The four </a:t>
            </a:r>
            <a:r>
              <a:rPr lang="fr-FR" dirty="0" err="1"/>
              <a:t>dipole</a:t>
            </a:r>
            <a:r>
              <a:rPr lang="fr-FR" dirty="0"/>
              <a:t> are OFF in the </a:t>
            </a:r>
            <a:r>
              <a:rPr lang="fr-FR" dirty="0" err="1"/>
              <a:t>same</a:t>
            </a:r>
            <a:r>
              <a:rPr lang="fr-FR" dirty="0"/>
              <a:t> time</a:t>
            </a:r>
          </a:p>
          <a:p>
            <a:pPr marL="457200" lvl="1" indent="0">
              <a:buNone/>
            </a:pPr>
            <a:r>
              <a:rPr lang="fr-FR" dirty="0"/>
              <a:t>→ </a:t>
            </a:r>
            <a:r>
              <a:rPr lang="fr-FR" dirty="0" err="1"/>
              <a:t>only</a:t>
            </a:r>
            <a:r>
              <a:rPr lang="fr-FR" dirty="0"/>
              <a:t> one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X-rays </a:t>
            </a:r>
            <a:r>
              <a:rPr lang="fr-FR" dirty="0" err="1"/>
              <a:t>hole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F3BC07A-2A81-E74B-ABAD-E09F471952A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5223" y="3185838"/>
          <a:ext cx="6535246" cy="311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251">
                  <a:extLst>
                    <a:ext uri="{9D8B030D-6E8A-4147-A177-3AD203B41FA5}">
                      <a16:colId xmlns:a16="http://schemas.microsoft.com/office/drawing/2014/main" val="246229456"/>
                    </a:ext>
                  </a:extLst>
                </a:gridCol>
                <a:gridCol w="3381336">
                  <a:extLst>
                    <a:ext uri="{9D8B030D-6E8A-4147-A177-3AD203B41FA5}">
                      <a16:colId xmlns:a16="http://schemas.microsoft.com/office/drawing/2014/main" val="2747554570"/>
                    </a:ext>
                  </a:extLst>
                </a:gridCol>
                <a:gridCol w="1160659">
                  <a:extLst>
                    <a:ext uri="{9D8B030D-6E8A-4147-A177-3AD203B41FA5}">
                      <a16:colId xmlns:a16="http://schemas.microsoft.com/office/drawing/2014/main" val="866733782"/>
                    </a:ext>
                  </a:extLst>
                </a:gridCol>
              </a:tblGrid>
              <a:tr h="1236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ThomX</a:t>
                      </a:r>
                      <a:r>
                        <a:rPr lang="fr-FR" sz="1200" dirty="0">
                          <a:effectLst/>
                        </a:rPr>
                        <a:t> Exploitation Phase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state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Maximum Efficient Dose </a:t>
                      </a:r>
                      <a:r>
                        <a:rPr lang="fr-FR" sz="1200" dirty="0" err="1">
                          <a:effectLst/>
                        </a:rPr>
                        <a:t>integrated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with</a:t>
                      </a:r>
                      <a:r>
                        <a:rPr lang="fr-FR" sz="1200" dirty="0">
                          <a:effectLst/>
                        </a:rPr>
                        <a:t> one </a:t>
                      </a:r>
                      <a:r>
                        <a:rPr lang="fr-FR" sz="1200" dirty="0" err="1">
                          <a:effectLst/>
                        </a:rPr>
                        <a:t>bunch</a:t>
                      </a:r>
                      <a:r>
                        <a:rPr lang="fr-FR" sz="1200" dirty="0">
                          <a:effectLst/>
                        </a:rPr>
                        <a:t> (µSv)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248426887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5,6</a:t>
                      </a:r>
                      <a:r>
                        <a:rPr lang="fr-FR" sz="1200" baseline="30000">
                          <a:effectLst/>
                        </a:rPr>
                        <a:t>e</a:t>
                      </a:r>
                      <a:r>
                        <a:rPr lang="fr-FR" sz="1200">
                          <a:effectLst/>
                        </a:rPr>
                        <a:t>-2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647778683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5,6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133383266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2bis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5,6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779643163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1,1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 ; 2,8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3956532310"/>
                  </a:ext>
                </a:extLst>
              </a:tr>
              <a:tr h="313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Phase 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1,1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625528054"/>
                  </a:ext>
                </a:extLst>
              </a:tr>
              <a:tr h="3131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Shutter</a:t>
                      </a:r>
                      <a:r>
                        <a:rPr lang="fr-FR" sz="1200" dirty="0">
                          <a:effectLst/>
                        </a:rPr>
                        <a:t> OFF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2,8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 ; 5,6</a:t>
                      </a:r>
                      <a:r>
                        <a:rPr lang="fr-FR" sz="1200" baseline="30000" dirty="0">
                          <a:effectLst/>
                        </a:rPr>
                        <a:t>e</a:t>
                      </a:r>
                      <a:r>
                        <a:rPr lang="fr-FR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33" marR="48333" marT="0" marB="0" anchor="ctr"/>
                </a:tc>
                <a:extLst>
                  <a:ext uri="{0D108BD9-81ED-4DB2-BD59-A6C34878D82A}">
                    <a16:rowId xmlns:a16="http://schemas.microsoft.com/office/drawing/2014/main" val="2237762645"/>
                  </a:ext>
                </a:extLst>
              </a:tr>
            </a:tbl>
          </a:graphicData>
        </a:graphic>
      </p:graphicFrame>
      <p:sp>
        <p:nvSpPr>
          <p:cNvPr id="4" name="Ellipse 3">
            <a:extLst>
              <a:ext uri="{FF2B5EF4-FFF2-40B4-BE49-F238E27FC236}">
                <a16:creationId xmlns:a16="http://schemas.microsoft.com/office/drawing/2014/main" id="{5A96A320-A74D-804A-AC92-0AAA03EB4235}"/>
              </a:ext>
            </a:extLst>
          </p:cNvPr>
          <p:cNvSpPr/>
          <p:nvPr/>
        </p:nvSpPr>
        <p:spPr>
          <a:xfrm>
            <a:off x="4495025" y="5081798"/>
            <a:ext cx="2553138" cy="1140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115B43-CC95-9A45-847A-9FC082B10DC4}"/>
              </a:ext>
            </a:extLst>
          </p:cNvPr>
          <p:cNvSpPr txBox="1"/>
          <p:nvPr/>
        </p:nvSpPr>
        <p:spPr>
          <a:xfrm>
            <a:off x="809203" y="5162719"/>
            <a:ext cx="2969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case of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access</a:t>
            </a:r>
            <a:r>
              <a:rPr lang="fr-FR" dirty="0"/>
              <a:t> to the X-</a:t>
            </a:r>
            <a:r>
              <a:rPr lang="fr-FR" dirty="0" err="1"/>
              <a:t>hutch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forbidden</a:t>
            </a:r>
            <a:r>
              <a:rPr lang="fr-FR" dirty="0"/>
              <a:t> to </a:t>
            </a:r>
            <a:r>
              <a:rPr lang="fr-FR" dirty="0" err="1"/>
              <a:t>unclassified</a:t>
            </a:r>
            <a:r>
              <a:rPr lang="fr-FR" dirty="0"/>
              <a:t> </a:t>
            </a:r>
            <a:r>
              <a:rPr lang="fr-FR" dirty="0" err="1"/>
              <a:t>users</a:t>
            </a:r>
            <a:r>
              <a:rPr lang="fr-FR" dirty="0"/>
              <a:t> if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in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5CA6C4E3-89DF-354C-AAC1-5CB25B93ABFC}"/>
              </a:ext>
            </a:extLst>
          </p:cNvPr>
          <p:cNvSpPr/>
          <p:nvPr/>
        </p:nvSpPr>
        <p:spPr>
          <a:xfrm>
            <a:off x="3746612" y="5591596"/>
            <a:ext cx="817296" cy="3236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BD3403-25D2-5E44-89E7-F54C1C67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70747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74F2C-E005-0043-A8FD-6344378D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Validation</a:t>
            </a:r>
            <a:br>
              <a:rPr lang="fr-FR" dirty="0"/>
            </a:br>
            <a:r>
              <a:rPr lang="fr-FR" dirty="0" err="1"/>
              <a:t>Benchmarking</a:t>
            </a:r>
            <a:endParaRPr lang="fr-FR" dirty="0"/>
          </a:p>
        </p:txBody>
      </p:sp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E2A62930-149F-4C40-9AC1-704BFD69FE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2353" y="3692607"/>
            <a:ext cx="2803615" cy="2384425"/>
          </a:xfrm>
        </p:spPr>
      </p:pic>
      <p:grpSp>
        <p:nvGrpSpPr>
          <p:cNvPr id="7" name="DrawingContent 21">
            <a:extLst>
              <a:ext uri="{FF2B5EF4-FFF2-40B4-BE49-F238E27FC236}">
                <a16:creationId xmlns:a16="http://schemas.microsoft.com/office/drawing/2014/main" id="{B0148F24-1089-7A4F-9F33-A4B5A2C38E86}"/>
              </a:ext>
            </a:extLst>
          </p:cNvPr>
          <p:cNvGrpSpPr/>
          <p:nvPr/>
        </p:nvGrpSpPr>
        <p:grpSpPr>
          <a:xfrm>
            <a:off x="5478308" y="347957"/>
            <a:ext cx="5261481" cy="3537290"/>
            <a:chOff x="0" y="0"/>
            <a:chExt cx="5759450" cy="45459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F011F0-6736-FB4C-9AC3-1ED055D4FA87}"/>
                </a:ext>
              </a:extLst>
            </p:cNvPr>
            <p:cNvSpPr/>
            <p:nvPr/>
          </p:nvSpPr>
          <p:spPr>
            <a:xfrm>
              <a:off x="0" y="0"/>
              <a:ext cx="5759450" cy="4545965"/>
            </a:xfrm>
            <a:prstGeom prst="rect">
              <a:avLst/>
            </a:prstGeom>
          </p:spPr>
        </p:sp>
        <p:sp>
          <p:nvSpPr>
            <p:cNvPr id="9" name="shape 22">
              <a:extLst>
                <a:ext uri="{FF2B5EF4-FFF2-40B4-BE49-F238E27FC236}">
                  <a16:creationId xmlns:a16="http://schemas.microsoft.com/office/drawing/2014/main" id="{560C877B-0255-5547-91F7-40B54A50EEE8}"/>
                </a:ext>
              </a:extLst>
            </p:cNvPr>
            <p:cNvSpPr/>
            <p:nvPr/>
          </p:nvSpPr>
          <p:spPr>
            <a:xfrm>
              <a:off x="3845827" y="3101333"/>
              <a:ext cx="1356319" cy="95962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Shielding</a:t>
              </a:r>
              <a:b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Adjustement</a:t>
              </a:r>
            </a:p>
          </p:txBody>
        </p:sp>
        <p:sp>
          <p:nvSpPr>
            <p:cNvPr id="10" name="shape 23">
              <a:extLst>
                <a:ext uri="{FF2B5EF4-FFF2-40B4-BE49-F238E27FC236}">
                  <a16:creationId xmlns:a16="http://schemas.microsoft.com/office/drawing/2014/main" id="{3219EB0B-A329-0943-BD1A-1084867C4DBE}"/>
                </a:ext>
              </a:extLst>
            </p:cNvPr>
            <p:cNvSpPr/>
            <p:nvPr/>
          </p:nvSpPr>
          <p:spPr>
            <a:xfrm>
              <a:off x="279992" y="2141707"/>
              <a:ext cx="1356320" cy="95962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Benchmark</a:t>
              </a:r>
            </a:p>
          </p:txBody>
        </p:sp>
        <p:sp>
          <p:nvSpPr>
            <p:cNvPr id="11" name="shape 24">
              <a:extLst>
                <a:ext uri="{FF2B5EF4-FFF2-40B4-BE49-F238E27FC236}">
                  <a16:creationId xmlns:a16="http://schemas.microsoft.com/office/drawing/2014/main" id="{E92FC182-8761-5E4E-97C2-EBF6374E67EC}"/>
                </a:ext>
              </a:extLst>
            </p:cNvPr>
            <p:cNvSpPr/>
            <p:nvPr/>
          </p:nvSpPr>
          <p:spPr>
            <a:xfrm>
              <a:off x="2320119" y="3101333"/>
              <a:ext cx="1356320" cy="95962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Information</a:t>
              </a:r>
              <a:b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to ASN</a:t>
              </a:r>
            </a:p>
          </p:txBody>
        </p:sp>
        <p:sp>
          <p:nvSpPr>
            <p:cNvPr id="12" name="shape 25">
              <a:extLst>
                <a:ext uri="{FF2B5EF4-FFF2-40B4-BE49-F238E27FC236}">
                  <a16:creationId xmlns:a16="http://schemas.microsoft.com/office/drawing/2014/main" id="{A24F7505-8100-9147-9C07-3ABD125ACDEA}"/>
                </a:ext>
              </a:extLst>
            </p:cNvPr>
            <p:cNvSpPr/>
            <p:nvPr/>
          </p:nvSpPr>
          <p:spPr>
            <a:xfrm>
              <a:off x="1528634" y="580545"/>
              <a:ext cx="1152000" cy="11520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Ready</a:t>
              </a:r>
              <a:br>
                <a:rPr lang="fr-FR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for a</a:t>
              </a:r>
              <a:br>
                <a:rPr lang="fr-FR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new phase</a:t>
              </a:r>
            </a:p>
          </p:txBody>
        </p:sp>
        <p:sp>
          <p:nvSpPr>
            <p:cNvPr id="13" name="shape 26">
              <a:extLst>
                <a:ext uri="{FF2B5EF4-FFF2-40B4-BE49-F238E27FC236}">
                  <a16:creationId xmlns:a16="http://schemas.microsoft.com/office/drawing/2014/main" id="{9C3EE728-6FAF-8C41-80D8-755E7B15614D}"/>
                </a:ext>
              </a:extLst>
            </p:cNvPr>
            <p:cNvSpPr/>
            <p:nvPr/>
          </p:nvSpPr>
          <p:spPr>
            <a:xfrm>
              <a:off x="3110476" y="1240290"/>
              <a:ext cx="1578035" cy="1133637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Shielding</a:t>
              </a:r>
              <a:b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validation</a:t>
              </a:r>
            </a:p>
          </p:txBody>
        </p:sp>
        <p:cxnSp>
          <p:nvCxnSpPr>
            <p:cNvPr id="14" name="shape 27">
              <a:extLst>
                <a:ext uri="{FF2B5EF4-FFF2-40B4-BE49-F238E27FC236}">
                  <a16:creationId xmlns:a16="http://schemas.microsoft.com/office/drawing/2014/main" id="{8F2AD7DA-67C1-3D44-BBA3-E0D3F0EB6A6B}"/>
                </a:ext>
              </a:extLst>
            </p:cNvPr>
            <p:cNvCxnSpPr>
              <a:endCxn id="9" idx="0"/>
            </p:cNvCxnSpPr>
            <p:nvPr/>
          </p:nvCxnSpPr>
          <p:spPr>
            <a:xfrm>
              <a:off x="4523987" y="2736485"/>
              <a:ext cx="0" cy="364851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" name="shape 28">
              <a:extLst>
                <a:ext uri="{FF2B5EF4-FFF2-40B4-BE49-F238E27FC236}">
                  <a16:creationId xmlns:a16="http://schemas.microsoft.com/office/drawing/2014/main" id="{2C25A487-5C61-5944-91AE-A6C3D94A2B16}"/>
                </a:ext>
              </a:extLst>
            </p:cNvPr>
            <p:cNvCxnSpPr>
              <a:stCxn id="13" idx="6"/>
              <a:endCxn id="9" idx="6"/>
            </p:cNvCxnSpPr>
            <p:nvPr/>
          </p:nvCxnSpPr>
          <p:spPr>
            <a:xfrm>
              <a:off x="4688511" y="1807108"/>
              <a:ext cx="513638" cy="1774036"/>
            </a:xfrm>
            <a:prstGeom prst="bentConnector3">
              <a:avLst>
                <a:gd name="adj1" fmla="val 154096"/>
              </a:avLst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  <a:headEnd type="arrow"/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6" name="shape 29">
              <a:extLst>
                <a:ext uri="{FF2B5EF4-FFF2-40B4-BE49-F238E27FC236}">
                  <a16:creationId xmlns:a16="http://schemas.microsoft.com/office/drawing/2014/main" id="{21C14675-0726-7146-9167-5608AF6A65C9}"/>
                </a:ext>
              </a:extLst>
            </p:cNvPr>
            <p:cNvCxnSpPr>
              <a:endCxn id="11" idx="0"/>
            </p:cNvCxnSpPr>
            <p:nvPr/>
          </p:nvCxnSpPr>
          <p:spPr>
            <a:xfrm>
              <a:off x="2998276" y="2741319"/>
              <a:ext cx="0" cy="360017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7" name="shape 30">
              <a:extLst>
                <a:ext uri="{FF2B5EF4-FFF2-40B4-BE49-F238E27FC236}">
                  <a16:creationId xmlns:a16="http://schemas.microsoft.com/office/drawing/2014/main" id="{63EE06EB-5D43-734D-BDA0-B8371A957B81}"/>
                </a:ext>
              </a:extLst>
            </p:cNvPr>
            <p:cNvCxnSpPr/>
            <p:nvPr/>
          </p:nvCxnSpPr>
          <p:spPr>
            <a:xfrm>
              <a:off x="3899493" y="2736482"/>
              <a:ext cx="624492" cy="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8" name="shape 31">
              <a:extLst>
                <a:ext uri="{FF2B5EF4-FFF2-40B4-BE49-F238E27FC236}">
                  <a16:creationId xmlns:a16="http://schemas.microsoft.com/office/drawing/2014/main" id="{BD157283-CE0F-5A42-89F1-EC89107D9132}"/>
                </a:ext>
              </a:extLst>
            </p:cNvPr>
            <p:cNvCxnSpPr/>
            <p:nvPr/>
          </p:nvCxnSpPr>
          <p:spPr>
            <a:xfrm>
              <a:off x="2998279" y="2741318"/>
              <a:ext cx="901213" cy="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9" name="shape 32">
              <a:extLst>
                <a:ext uri="{FF2B5EF4-FFF2-40B4-BE49-F238E27FC236}">
                  <a16:creationId xmlns:a16="http://schemas.microsoft.com/office/drawing/2014/main" id="{682897D8-89CF-6347-AFCA-042135425C92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3899493" y="2373926"/>
              <a:ext cx="0" cy="367391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20" name="shape 33">
              <a:extLst>
                <a:ext uri="{FF2B5EF4-FFF2-40B4-BE49-F238E27FC236}">
                  <a16:creationId xmlns:a16="http://schemas.microsoft.com/office/drawing/2014/main" id="{2B5D5265-5938-984A-9D14-2CCBEB2F47F9}"/>
                </a:ext>
              </a:extLst>
            </p:cNvPr>
            <p:cNvSpPr/>
            <p:nvPr/>
          </p:nvSpPr>
          <p:spPr>
            <a:xfrm>
              <a:off x="955352" y="3101336"/>
              <a:ext cx="1365006" cy="577517"/>
            </a:xfrm>
            <a:custGeom>
              <a:avLst/>
              <a:gdLst>
                <a:gd name="connsiteX0" fmla="*/ 1197977 w 1197977"/>
                <a:gd name="connsiteY0" fmla="*/ 389876 h 464612"/>
                <a:gd name="connsiteX1" fmla="*/ 1188062 w 1197977"/>
                <a:gd name="connsiteY1" fmla="*/ 393957 h 464612"/>
                <a:gd name="connsiteX2" fmla="*/ 1168098 w 1197977"/>
                <a:gd name="connsiteY2" fmla="*/ 401788 h 464612"/>
                <a:gd name="connsiteX3" fmla="*/ 1147966 w 1197977"/>
                <a:gd name="connsiteY3" fmla="*/ 409174 h 464612"/>
                <a:gd name="connsiteX4" fmla="*/ 1137839 w 1197977"/>
                <a:gd name="connsiteY4" fmla="*/ 412699 h 464612"/>
                <a:gd name="connsiteX5" fmla="*/ 1117472 w 1197977"/>
                <a:gd name="connsiteY5" fmla="*/ 419411 h 464612"/>
                <a:gd name="connsiteX6" fmla="*/ 1096961 w 1197977"/>
                <a:gd name="connsiteY6" fmla="*/ 425668 h 464612"/>
                <a:gd name="connsiteX7" fmla="*/ 1076316 w 1197977"/>
                <a:gd name="connsiteY7" fmla="*/ 431468 h 464612"/>
                <a:gd name="connsiteX8" fmla="*/ 1065946 w 1197977"/>
                <a:gd name="connsiteY8" fmla="*/ 434196 h 464612"/>
                <a:gd name="connsiteX9" fmla="*/ 1045120 w 1197977"/>
                <a:gd name="connsiteY9" fmla="*/ 439306 h 464612"/>
                <a:gd name="connsiteX10" fmla="*/ 1024184 w 1197977"/>
                <a:gd name="connsiteY10" fmla="*/ 443952 h 464612"/>
                <a:gd name="connsiteX11" fmla="*/ 1013679 w 1197977"/>
                <a:gd name="connsiteY11" fmla="*/ 446100 h 464612"/>
                <a:gd name="connsiteX12" fmla="*/ 992601 w 1197977"/>
                <a:gd name="connsiteY12" fmla="*/ 450046 h 464612"/>
                <a:gd name="connsiteX13" fmla="*/ 971440 w 1197977"/>
                <a:gd name="connsiteY13" fmla="*/ 453522 h 464612"/>
                <a:gd name="connsiteX14" fmla="*/ 950208 w 1197977"/>
                <a:gd name="connsiteY14" fmla="*/ 456528 h 464612"/>
                <a:gd name="connsiteX15" fmla="*/ 939567 w 1197977"/>
                <a:gd name="connsiteY15" fmla="*/ 457854 h 464612"/>
                <a:gd name="connsiteX16" fmla="*/ 918246 w 1197977"/>
                <a:gd name="connsiteY16" fmla="*/ 460151 h 464612"/>
                <a:gd name="connsiteX17" fmla="*/ 896879 w 1197977"/>
                <a:gd name="connsiteY17" fmla="*/ 461975 h 464612"/>
                <a:gd name="connsiteX18" fmla="*/ 886182 w 1197977"/>
                <a:gd name="connsiteY18" fmla="*/ 462708 h 464612"/>
                <a:gd name="connsiteX19" fmla="*/ 864766 w 1197977"/>
                <a:gd name="connsiteY19" fmla="*/ 463819 h 464612"/>
                <a:gd name="connsiteX20" fmla="*/ 843331 w 1197977"/>
                <a:gd name="connsiteY20" fmla="*/ 464453 h 464612"/>
                <a:gd name="connsiteX21" fmla="*/ 821887 w 1197977"/>
                <a:gd name="connsiteY21" fmla="*/ 464612 h 464612"/>
                <a:gd name="connsiteX22" fmla="*/ 811165 w 1197977"/>
                <a:gd name="connsiteY22" fmla="*/ 464512 h 464612"/>
                <a:gd name="connsiteX23" fmla="*/ 789728 w 1197977"/>
                <a:gd name="connsiteY23" fmla="*/ 463956 h 464612"/>
                <a:gd name="connsiteX24" fmla="*/ 768308 w 1197977"/>
                <a:gd name="connsiteY24" fmla="*/ 462924 h 464612"/>
                <a:gd name="connsiteX25" fmla="*/ 746917 w 1197977"/>
                <a:gd name="connsiteY25" fmla="*/ 461417 h 464612"/>
                <a:gd name="connsiteX26" fmla="*/ 736235 w 1197977"/>
                <a:gd name="connsiteY26" fmla="*/ 460486 h 464612"/>
                <a:gd name="connsiteX27" fmla="*/ 714905 w 1197977"/>
                <a:gd name="connsiteY27" fmla="*/ 458267 h 464612"/>
                <a:gd name="connsiteX28" fmla="*/ 693630 w 1197977"/>
                <a:gd name="connsiteY28" fmla="*/ 455575 h 464612"/>
                <a:gd name="connsiteX29" fmla="*/ 683017 w 1197977"/>
                <a:gd name="connsiteY29" fmla="*/ 454052 h 464612"/>
                <a:gd name="connsiteX30" fmla="*/ 661843 w 1197977"/>
                <a:gd name="connsiteY30" fmla="*/ 450653 h 464612"/>
                <a:gd name="connsiteX31" fmla="*/ 640750 w 1197977"/>
                <a:gd name="connsiteY31" fmla="*/ 446784 h 464612"/>
                <a:gd name="connsiteX32" fmla="*/ 619749 w 1197977"/>
                <a:gd name="connsiteY32" fmla="*/ 442448 h 464612"/>
                <a:gd name="connsiteX33" fmla="*/ 609285 w 1197977"/>
                <a:gd name="connsiteY33" fmla="*/ 440105 h 464612"/>
                <a:gd name="connsiteX34" fmla="*/ 588440 w 1197977"/>
                <a:gd name="connsiteY34" fmla="*/ 435072 h 464612"/>
                <a:gd name="connsiteX35" fmla="*/ 567711 w 1197977"/>
                <a:gd name="connsiteY35" fmla="*/ 429578 h 464612"/>
                <a:gd name="connsiteX36" fmla="*/ 557394 w 1197977"/>
                <a:gd name="connsiteY36" fmla="*/ 426658 h 464612"/>
                <a:gd name="connsiteX37" fmla="*/ 536860 w 1197977"/>
                <a:gd name="connsiteY37" fmla="*/ 420476 h 464612"/>
                <a:gd name="connsiteX38" fmla="*/ 516468 w 1197977"/>
                <a:gd name="connsiteY38" fmla="*/ 413839 h 464612"/>
                <a:gd name="connsiteX39" fmla="*/ 496229 w 1197977"/>
                <a:gd name="connsiteY39" fmla="*/ 406751 h 464612"/>
                <a:gd name="connsiteX40" fmla="*/ 486170 w 1197977"/>
                <a:gd name="connsiteY40" fmla="*/ 403039 h 464612"/>
                <a:gd name="connsiteX41" fmla="*/ 466178 w 1197977"/>
                <a:gd name="connsiteY41" fmla="*/ 395282 h 464612"/>
                <a:gd name="connsiteX42" fmla="*/ 446363 w 1197977"/>
                <a:gd name="connsiteY42" fmla="*/ 387081 h 464612"/>
                <a:gd name="connsiteX43" fmla="*/ 436525 w 1197977"/>
                <a:gd name="connsiteY43" fmla="*/ 382817 h 464612"/>
                <a:gd name="connsiteX44" fmla="*/ 416994 w 1197977"/>
                <a:gd name="connsiteY44" fmla="*/ 373961 h 464612"/>
                <a:gd name="connsiteX45" fmla="*/ 397665 w 1197977"/>
                <a:gd name="connsiteY45" fmla="*/ 364674 h 464612"/>
                <a:gd name="connsiteX46" fmla="*/ 378547 w 1197977"/>
                <a:gd name="connsiteY46" fmla="*/ 354961 h 464612"/>
                <a:gd name="connsiteX47" fmla="*/ 369070 w 1197977"/>
                <a:gd name="connsiteY47" fmla="*/ 349945 h 464612"/>
                <a:gd name="connsiteX48" fmla="*/ 350286 w 1197977"/>
                <a:gd name="connsiteY48" fmla="*/ 339600 h 464612"/>
                <a:gd name="connsiteX49" fmla="*/ 331736 w 1197977"/>
                <a:gd name="connsiteY49" fmla="*/ 328840 h 464612"/>
                <a:gd name="connsiteX50" fmla="*/ 313430 w 1197977"/>
                <a:gd name="connsiteY50" fmla="*/ 317671 h 464612"/>
                <a:gd name="connsiteX51" fmla="*/ 304371 w 1197977"/>
                <a:gd name="connsiteY51" fmla="*/ 311935 h 464612"/>
                <a:gd name="connsiteX52" fmla="*/ 286447 w 1197977"/>
                <a:gd name="connsiteY52" fmla="*/ 300162 h 464612"/>
                <a:gd name="connsiteX53" fmla="*/ 268789 w 1197977"/>
                <a:gd name="connsiteY53" fmla="*/ 287995 h 464612"/>
                <a:gd name="connsiteX54" fmla="*/ 260063 w 1197977"/>
                <a:gd name="connsiteY54" fmla="*/ 281764 h 464612"/>
                <a:gd name="connsiteX55" fmla="*/ 242820 w 1197977"/>
                <a:gd name="connsiteY55" fmla="*/ 269015 h 464612"/>
                <a:gd name="connsiteX56" fmla="*/ 225864 w 1197977"/>
                <a:gd name="connsiteY56" fmla="*/ 255886 h 464612"/>
                <a:gd name="connsiteX57" fmla="*/ 209204 w 1197977"/>
                <a:gd name="connsiteY57" fmla="*/ 242385 h 464612"/>
                <a:gd name="connsiteX58" fmla="*/ 200988 w 1197977"/>
                <a:gd name="connsiteY58" fmla="*/ 235496 h 464612"/>
                <a:gd name="connsiteX59" fmla="*/ 184787 w 1197977"/>
                <a:gd name="connsiteY59" fmla="*/ 221446 h 464612"/>
                <a:gd name="connsiteX60" fmla="*/ 168902 w 1197977"/>
                <a:gd name="connsiteY60" fmla="*/ 207041 h 464612"/>
                <a:gd name="connsiteX61" fmla="*/ 161080 w 1197977"/>
                <a:gd name="connsiteY61" fmla="*/ 199706 h 464612"/>
                <a:gd name="connsiteX62" fmla="*/ 145684 w 1197977"/>
                <a:gd name="connsiteY62" fmla="*/ 184780 h 464612"/>
                <a:gd name="connsiteX63" fmla="*/ 130623 w 1197977"/>
                <a:gd name="connsiteY63" fmla="*/ 169515 h 464612"/>
                <a:gd name="connsiteX64" fmla="*/ 115905 w 1197977"/>
                <a:gd name="connsiteY64" fmla="*/ 153919 h 464612"/>
                <a:gd name="connsiteX65" fmla="*/ 108676 w 1197977"/>
                <a:gd name="connsiteY65" fmla="*/ 146000 h 464612"/>
                <a:gd name="connsiteX66" fmla="*/ 94485 w 1197977"/>
                <a:gd name="connsiteY66" fmla="*/ 129923 h 464612"/>
                <a:gd name="connsiteX67" fmla="*/ 80655 w 1197977"/>
                <a:gd name="connsiteY67" fmla="*/ 113534 h 464612"/>
                <a:gd name="connsiteX68" fmla="*/ 73877 w 1197977"/>
                <a:gd name="connsiteY68" fmla="*/ 105226 h 464612"/>
                <a:gd name="connsiteX69" fmla="*/ 60601 w 1197977"/>
                <a:gd name="connsiteY69" fmla="*/ 88386 h 464612"/>
                <a:gd name="connsiteX70" fmla="*/ 47701 w 1197977"/>
                <a:gd name="connsiteY70" fmla="*/ 71256 h 464612"/>
                <a:gd name="connsiteX71" fmla="*/ 35185 w 1197977"/>
                <a:gd name="connsiteY71" fmla="*/ 53844 h 464612"/>
                <a:gd name="connsiteX72" fmla="*/ 29073 w 1197977"/>
                <a:gd name="connsiteY72" fmla="*/ 45034 h 464612"/>
                <a:gd name="connsiteX73" fmla="*/ 17144 w 1197977"/>
                <a:gd name="connsiteY73" fmla="*/ 27215 h 464612"/>
                <a:gd name="connsiteX74" fmla="*/ 5614 w 1197977"/>
                <a:gd name="connsiteY74" fmla="*/ 9134 h 46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97977" h="464612">
                  <a:moveTo>
                    <a:pt x="1197977" y="389876"/>
                  </a:moveTo>
                  <a:lnTo>
                    <a:pt x="1188062" y="393957"/>
                  </a:lnTo>
                  <a:lnTo>
                    <a:pt x="1178102" y="397928"/>
                  </a:lnTo>
                  <a:lnTo>
                    <a:pt x="1168098" y="401788"/>
                  </a:lnTo>
                  <a:lnTo>
                    <a:pt x="1158053" y="405537"/>
                  </a:lnTo>
                  <a:lnTo>
                    <a:pt x="1147966" y="409174"/>
                  </a:lnTo>
                  <a:lnTo>
                    <a:pt x="1137839" y="412699"/>
                  </a:lnTo>
                  <a:lnTo>
                    <a:pt x="1127675" y="416112"/>
                  </a:lnTo>
                  <a:lnTo>
                    <a:pt x="1117472" y="419411"/>
                  </a:lnTo>
                  <a:lnTo>
                    <a:pt x="1107234" y="422596"/>
                  </a:lnTo>
                  <a:lnTo>
                    <a:pt x="1096961" y="425668"/>
                  </a:lnTo>
                  <a:lnTo>
                    <a:pt x="1086655" y="428626"/>
                  </a:lnTo>
                  <a:lnTo>
                    <a:pt x="1076316" y="431468"/>
                  </a:lnTo>
                  <a:lnTo>
                    <a:pt x="1065946" y="434196"/>
                  </a:lnTo>
                  <a:lnTo>
                    <a:pt x="1055547" y="436809"/>
                  </a:lnTo>
                  <a:lnTo>
                    <a:pt x="1045120" y="439306"/>
                  </a:lnTo>
                  <a:lnTo>
                    <a:pt x="1034665" y="441687"/>
                  </a:lnTo>
                  <a:lnTo>
                    <a:pt x="1024184" y="443952"/>
                  </a:lnTo>
                  <a:lnTo>
                    <a:pt x="1013679" y="446100"/>
                  </a:lnTo>
                  <a:lnTo>
                    <a:pt x="1003151" y="448131"/>
                  </a:lnTo>
                  <a:lnTo>
                    <a:pt x="992601" y="450046"/>
                  </a:lnTo>
                  <a:lnTo>
                    <a:pt x="982030" y="451843"/>
                  </a:lnTo>
                  <a:lnTo>
                    <a:pt x="971440" y="453522"/>
                  </a:lnTo>
                  <a:lnTo>
                    <a:pt x="960832" y="455084"/>
                  </a:lnTo>
                  <a:lnTo>
                    <a:pt x="950208" y="456528"/>
                  </a:lnTo>
                  <a:lnTo>
                    <a:pt x="939567" y="457854"/>
                  </a:lnTo>
                  <a:lnTo>
                    <a:pt x="928913" y="459062"/>
                  </a:lnTo>
                  <a:lnTo>
                    <a:pt x="918246" y="460151"/>
                  </a:lnTo>
                  <a:lnTo>
                    <a:pt x="907568" y="461123"/>
                  </a:lnTo>
                  <a:lnTo>
                    <a:pt x="896879" y="461975"/>
                  </a:lnTo>
                  <a:lnTo>
                    <a:pt x="886182" y="462708"/>
                  </a:lnTo>
                  <a:lnTo>
                    <a:pt x="875477" y="463323"/>
                  </a:lnTo>
                  <a:lnTo>
                    <a:pt x="864766" y="463819"/>
                  </a:lnTo>
                  <a:lnTo>
                    <a:pt x="854050" y="464195"/>
                  </a:lnTo>
                  <a:lnTo>
                    <a:pt x="843331" y="464453"/>
                  </a:lnTo>
                  <a:lnTo>
                    <a:pt x="832610" y="464592"/>
                  </a:lnTo>
                  <a:lnTo>
                    <a:pt x="821887" y="464612"/>
                  </a:lnTo>
                  <a:lnTo>
                    <a:pt x="811165" y="464512"/>
                  </a:lnTo>
                  <a:lnTo>
                    <a:pt x="800445" y="464294"/>
                  </a:lnTo>
                  <a:lnTo>
                    <a:pt x="789728" y="463956"/>
                  </a:lnTo>
                  <a:lnTo>
                    <a:pt x="779015" y="463500"/>
                  </a:lnTo>
                  <a:lnTo>
                    <a:pt x="768308" y="462924"/>
                  </a:lnTo>
                  <a:lnTo>
                    <a:pt x="757608" y="462230"/>
                  </a:lnTo>
                  <a:lnTo>
                    <a:pt x="746917" y="461417"/>
                  </a:lnTo>
                  <a:lnTo>
                    <a:pt x="736235" y="460486"/>
                  </a:lnTo>
                  <a:lnTo>
                    <a:pt x="725564" y="459435"/>
                  </a:lnTo>
                  <a:lnTo>
                    <a:pt x="714905" y="458267"/>
                  </a:lnTo>
                  <a:lnTo>
                    <a:pt x="704260" y="456980"/>
                  </a:lnTo>
                  <a:lnTo>
                    <a:pt x="693630" y="455575"/>
                  </a:lnTo>
                  <a:lnTo>
                    <a:pt x="683017" y="454052"/>
                  </a:lnTo>
                  <a:lnTo>
                    <a:pt x="672420" y="452411"/>
                  </a:lnTo>
                  <a:lnTo>
                    <a:pt x="661843" y="450653"/>
                  </a:lnTo>
                  <a:lnTo>
                    <a:pt x="651286" y="448777"/>
                  </a:lnTo>
                  <a:lnTo>
                    <a:pt x="640750" y="446784"/>
                  </a:lnTo>
                  <a:lnTo>
                    <a:pt x="630238" y="444674"/>
                  </a:lnTo>
                  <a:lnTo>
                    <a:pt x="619749" y="442448"/>
                  </a:lnTo>
                  <a:lnTo>
                    <a:pt x="609285" y="440105"/>
                  </a:lnTo>
                  <a:lnTo>
                    <a:pt x="598849" y="437646"/>
                  </a:lnTo>
                  <a:lnTo>
                    <a:pt x="588440" y="435072"/>
                  </a:lnTo>
                  <a:lnTo>
                    <a:pt x="578060" y="432382"/>
                  </a:lnTo>
                  <a:lnTo>
                    <a:pt x="567711" y="429578"/>
                  </a:lnTo>
                  <a:lnTo>
                    <a:pt x="557394" y="426658"/>
                  </a:lnTo>
                  <a:lnTo>
                    <a:pt x="547110" y="423624"/>
                  </a:lnTo>
                  <a:lnTo>
                    <a:pt x="536860" y="420476"/>
                  </a:lnTo>
                  <a:lnTo>
                    <a:pt x="526646" y="417214"/>
                  </a:lnTo>
                  <a:lnTo>
                    <a:pt x="516468" y="413839"/>
                  </a:lnTo>
                  <a:lnTo>
                    <a:pt x="506329" y="410351"/>
                  </a:lnTo>
                  <a:lnTo>
                    <a:pt x="496229" y="406751"/>
                  </a:lnTo>
                  <a:lnTo>
                    <a:pt x="486170" y="403039"/>
                  </a:lnTo>
                  <a:lnTo>
                    <a:pt x="476152" y="399216"/>
                  </a:lnTo>
                  <a:lnTo>
                    <a:pt x="466178" y="395282"/>
                  </a:lnTo>
                  <a:lnTo>
                    <a:pt x="456247" y="391236"/>
                  </a:lnTo>
                  <a:lnTo>
                    <a:pt x="446363" y="387081"/>
                  </a:lnTo>
                  <a:lnTo>
                    <a:pt x="436525" y="382817"/>
                  </a:lnTo>
                  <a:lnTo>
                    <a:pt x="426735" y="378443"/>
                  </a:lnTo>
                  <a:lnTo>
                    <a:pt x="416994" y="373961"/>
                  </a:lnTo>
                  <a:lnTo>
                    <a:pt x="407304" y="369372"/>
                  </a:lnTo>
                  <a:lnTo>
                    <a:pt x="397665" y="364674"/>
                  </a:lnTo>
                  <a:lnTo>
                    <a:pt x="388079" y="359871"/>
                  </a:lnTo>
                  <a:lnTo>
                    <a:pt x="378547" y="354961"/>
                  </a:lnTo>
                  <a:lnTo>
                    <a:pt x="369070" y="349945"/>
                  </a:lnTo>
                  <a:lnTo>
                    <a:pt x="359649" y="344825"/>
                  </a:lnTo>
                  <a:lnTo>
                    <a:pt x="350286" y="339600"/>
                  </a:lnTo>
                  <a:lnTo>
                    <a:pt x="340981" y="334271"/>
                  </a:lnTo>
                  <a:lnTo>
                    <a:pt x="331736" y="328840"/>
                  </a:lnTo>
                  <a:lnTo>
                    <a:pt x="322552" y="323307"/>
                  </a:lnTo>
                  <a:lnTo>
                    <a:pt x="313430" y="317671"/>
                  </a:lnTo>
                  <a:lnTo>
                    <a:pt x="304371" y="311935"/>
                  </a:lnTo>
                  <a:lnTo>
                    <a:pt x="295377" y="306098"/>
                  </a:lnTo>
                  <a:lnTo>
                    <a:pt x="286447" y="300162"/>
                  </a:lnTo>
                  <a:lnTo>
                    <a:pt x="277585" y="294127"/>
                  </a:lnTo>
                  <a:lnTo>
                    <a:pt x="268789" y="287995"/>
                  </a:lnTo>
                  <a:lnTo>
                    <a:pt x="260063" y="281764"/>
                  </a:lnTo>
                  <a:lnTo>
                    <a:pt x="251406" y="275438"/>
                  </a:lnTo>
                  <a:lnTo>
                    <a:pt x="242820" y="269015"/>
                  </a:lnTo>
                  <a:lnTo>
                    <a:pt x="234305" y="262498"/>
                  </a:lnTo>
                  <a:lnTo>
                    <a:pt x="225864" y="255886"/>
                  </a:lnTo>
                  <a:lnTo>
                    <a:pt x="217497" y="249182"/>
                  </a:lnTo>
                  <a:lnTo>
                    <a:pt x="209204" y="242385"/>
                  </a:lnTo>
                  <a:lnTo>
                    <a:pt x="200988" y="235496"/>
                  </a:lnTo>
                  <a:lnTo>
                    <a:pt x="192848" y="228516"/>
                  </a:lnTo>
                  <a:lnTo>
                    <a:pt x="184787" y="221446"/>
                  </a:lnTo>
                  <a:lnTo>
                    <a:pt x="176804" y="214288"/>
                  </a:lnTo>
                  <a:lnTo>
                    <a:pt x="168902" y="207041"/>
                  </a:lnTo>
                  <a:lnTo>
                    <a:pt x="161080" y="199706"/>
                  </a:lnTo>
                  <a:lnTo>
                    <a:pt x="153341" y="192286"/>
                  </a:lnTo>
                  <a:lnTo>
                    <a:pt x="145684" y="184780"/>
                  </a:lnTo>
                  <a:lnTo>
                    <a:pt x="138111" y="177189"/>
                  </a:lnTo>
                  <a:lnTo>
                    <a:pt x="130623" y="169515"/>
                  </a:lnTo>
                  <a:lnTo>
                    <a:pt x="123221" y="161758"/>
                  </a:lnTo>
                  <a:lnTo>
                    <a:pt x="115905" y="153919"/>
                  </a:lnTo>
                  <a:lnTo>
                    <a:pt x="108676" y="146000"/>
                  </a:lnTo>
                  <a:lnTo>
                    <a:pt x="101536" y="138001"/>
                  </a:lnTo>
                  <a:lnTo>
                    <a:pt x="94485" y="129923"/>
                  </a:lnTo>
                  <a:lnTo>
                    <a:pt x="87525" y="121767"/>
                  </a:lnTo>
                  <a:lnTo>
                    <a:pt x="80655" y="113534"/>
                  </a:lnTo>
                  <a:lnTo>
                    <a:pt x="73877" y="105226"/>
                  </a:lnTo>
                  <a:lnTo>
                    <a:pt x="67192" y="96843"/>
                  </a:lnTo>
                  <a:lnTo>
                    <a:pt x="60601" y="88386"/>
                  </a:lnTo>
                  <a:lnTo>
                    <a:pt x="54103" y="79857"/>
                  </a:lnTo>
                  <a:lnTo>
                    <a:pt x="47701" y="71256"/>
                  </a:lnTo>
                  <a:lnTo>
                    <a:pt x="41395" y="62585"/>
                  </a:lnTo>
                  <a:lnTo>
                    <a:pt x="35185" y="53844"/>
                  </a:lnTo>
                  <a:lnTo>
                    <a:pt x="29073" y="45034"/>
                  </a:lnTo>
                  <a:lnTo>
                    <a:pt x="23059" y="36158"/>
                  </a:lnTo>
                  <a:lnTo>
                    <a:pt x="17144" y="27215"/>
                  </a:lnTo>
                  <a:lnTo>
                    <a:pt x="11329" y="18207"/>
                  </a:lnTo>
                  <a:lnTo>
                    <a:pt x="5614" y="9134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21" name="shape 34">
              <a:extLst>
                <a:ext uri="{FF2B5EF4-FFF2-40B4-BE49-F238E27FC236}">
                  <a16:creationId xmlns:a16="http://schemas.microsoft.com/office/drawing/2014/main" id="{6C6CA263-78B6-0A47-8D21-48DE55B4255C}"/>
                </a:ext>
              </a:extLst>
            </p:cNvPr>
            <p:cNvCxnSpPr>
              <a:stCxn id="12" idx="6"/>
              <a:endCxn id="13" idx="1"/>
            </p:cNvCxnSpPr>
            <p:nvPr/>
          </p:nvCxnSpPr>
          <p:spPr>
            <a:xfrm>
              <a:off x="2680378" y="1156472"/>
              <a:ext cx="660877" cy="24974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22" name="shape 35">
              <a:extLst>
                <a:ext uri="{FF2B5EF4-FFF2-40B4-BE49-F238E27FC236}">
                  <a16:creationId xmlns:a16="http://schemas.microsoft.com/office/drawing/2014/main" id="{109B07E7-0C27-994D-9F46-24C9621D95D7}"/>
                </a:ext>
              </a:extLst>
            </p:cNvPr>
            <p:cNvSpPr/>
            <p:nvPr/>
          </p:nvSpPr>
          <p:spPr>
            <a:xfrm>
              <a:off x="811070" y="1169366"/>
              <a:ext cx="720458" cy="983819"/>
            </a:xfrm>
            <a:custGeom>
              <a:avLst/>
              <a:gdLst>
                <a:gd name="connsiteX0" fmla="*/ 0 w 632299"/>
                <a:gd name="connsiteY0" fmla="*/ 791481 h 791481"/>
                <a:gd name="connsiteX1" fmla="*/ 1293 w 632299"/>
                <a:gd name="connsiteY1" fmla="*/ 783298 h 791481"/>
                <a:gd name="connsiteX2" fmla="*/ 4079 w 632299"/>
                <a:gd name="connsiteY2" fmla="*/ 766965 h 791481"/>
                <a:gd name="connsiteX3" fmla="*/ 7131 w 632299"/>
                <a:gd name="connsiteY3" fmla="*/ 750680 h 791481"/>
                <a:gd name="connsiteX4" fmla="*/ 8757 w 632299"/>
                <a:gd name="connsiteY4" fmla="*/ 742556 h 791481"/>
                <a:gd name="connsiteX5" fmla="*/ 12206 w 632299"/>
                <a:gd name="connsiteY5" fmla="*/ 726350 h 791481"/>
                <a:gd name="connsiteX6" fmla="*/ 15919 w 632299"/>
                <a:gd name="connsiteY6" fmla="*/ 710202 h 791481"/>
                <a:gd name="connsiteX7" fmla="*/ 19894 w 632299"/>
                <a:gd name="connsiteY7" fmla="*/ 694117 h 791481"/>
                <a:gd name="connsiteX8" fmla="*/ 21980 w 632299"/>
                <a:gd name="connsiteY8" fmla="*/ 686099 h 791481"/>
                <a:gd name="connsiteX9" fmla="*/ 26348 w 632299"/>
                <a:gd name="connsiteY9" fmla="*/ 670116 h 791481"/>
                <a:gd name="connsiteX10" fmla="*/ 30975 w 632299"/>
                <a:gd name="connsiteY10" fmla="*/ 654206 h 791481"/>
                <a:gd name="connsiteX11" fmla="*/ 33385 w 632299"/>
                <a:gd name="connsiteY11" fmla="*/ 646280 h 791481"/>
                <a:gd name="connsiteX12" fmla="*/ 38400 w 632299"/>
                <a:gd name="connsiteY12" fmla="*/ 630488 h 791481"/>
                <a:gd name="connsiteX13" fmla="*/ 43671 w 632299"/>
                <a:gd name="connsiteY13" fmla="*/ 614780 h 791481"/>
                <a:gd name="connsiteX14" fmla="*/ 49197 w 632299"/>
                <a:gd name="connsiteY14" fmla="*/ 599160 h 791481"/>
                <a:gd name="connsiteX15" fmla="*/ 52056 w 632299"/>
                <a:gd name="connsiteY15" fmla="*/ 591384 h 791481"/>
                <a:gd name="connsiteX16" fmla="*/ 57962 w 632299"/>
                <a:gd name="connsiteY16" fmla="*/ 575903 h 791481"/>
                <a:gd name="connsiteX17" fmla="*/ 64120 w 632299"/>
                <a:gd name="connsiteY17" fmla="*/ 560521 h 791481"/>
                <a:gd name="connsiteX18" fmla="*/ 67293 w 632299"/>
                <a:gd name="connsiteY18" fmla="*/ 552868 h 791481"/>
                <a:gd name="connsiteX19" fmla="*/ 73825 w 632299"/>
                <a:gd name="connsiteY19" fmla="*/ 537641 h 791481"/>
                <a:gd name="connsiteX20" fmla="*/ 80604 w 632299"/>
                <a:gd name="connsiteY20" fmla="*/ 522522 h 791481"/>
                <a:gd name="connsiteX21" fmla="*/ 87628 w 632299"/>
                <a:gd name="connsiteY21" fmla="*/ 507515 h 791481"/>
                <a:gd name="connsiteX22" fmla="*/ 91232 w 632299"/>
                <a:gd name="connsiteY22" fmla="*/ 500056 h 791481"/>
                <a:gd name="connsiteX23" fmla="*/ 98621 w 632299"/>
                <a:gd name="connsiteY23" fmla="*/ 485225 h 791481"/>
                <a:gd name="connsiteX24" fmla="*/ 106251 w 632299"/>
                <a:gd name="connsiteY24" fmla="*/ 470518 h 791481"/>
                <a:gd name="connsiteX25" fmla="*/ 114120 w 632299"/>
                <a:gd name="connsiteY25" fmla="*/ 455936 h 791481"/>
                <a:gd name="connsiteX26" fmla="*/ 118142 w 632299"/>
                <a:gd name="connsiteY26" fmla="*/ 448694 h 791481"/>
                <a:gd name="connsiteX27" fmla="*/ 126365 w 632299"/>
                <a:gd name="connsiteY27" fmla="*/ 434309 h 791481"/>
                <a:gd name="connsiteX28" fmla="*/ 134821 w 632299"/>
                <a:gd name="connsiteY28" fmla="*/ 420060 h 791481"/>
                <a:gd name="connsiteX29" fmla="*/ 139135 w 632299"/>
                <a:gd name="connsiteY29" fmla="*/ 412988 h 791481"/>
                <a:gd name="connsiteX30" fmla="*/ 147937 w 632299"/>
                <a:gd name="connsiteY30" fmla="*/ 398949 h 791481"/>
                <a:gd name="connsiteX31" fmla="*/ 156966 w 632299"/>
                <a:gd name="connsiteY31" fmla="*/ 385056 h 791481"/>
                <a:gd name="connsiteX32" fmla="*/ 166220 w 632299"/>
                <a:gd name="connsiteY32" fmla="*/ 371312 h 791481"/>
                <a:gd name="connsiteX33" fmla="*/ 170930 w 632299"/>
                <a:gd name="connsiteY33" fmla="*/ 364497 h 791481"/>
                <a:gd name="connsiteX34" fmla="*/ 180518 w 632299"/>
                <a:gd name="connsiteY34" fmla="*/ 350984 h 791481"/>
                <a:gd name="connsiteX35" fmla="*/ 190323 w 632299"/>
                <a:gd name="connsiteY35" fmla="*/ 337628 h 791481"/>
                <a:gd name="connsiteX36" fmla="*/ 195308 w 632299"/>
                <a:gd name="connsiteY36" fmla="*/ 331011 h 791481"/>
                <a:gd name="connsiteX37" fmla="*/ 205437 w 632299"/>
                <a:gd name="connsiteY37" fmla="*/ 317898 h 791481"/>
                <a:gd name="connsiteX38" fmla="*/ 215779 w 632299"/>
                <a:gd name="connsiteY38" fmla="*/ 304953 h 791481"/>
                <a:gd name="connsiteX39" fmla="*/ 226330 w 632299"/>
                <a:gd name="connsiteY39" fmla="*/ 292178 h 791481"/>
                <a:gd name="connsiteX40" fmla="*/ 231684 w 632299"/>
                <a:gd name="connsiteY40" fmla="*/ 285855 h 791481"/>
                <a:gd name="connsiteX41" fmla="*/ 242544 w 632299"/>
                <a:gd name="connsiteY41" fmla="*/ 273342 h 791481"/>
                <a:gd name="connsiteX42" fmla="*/ 253607 w 632299"/>
                <a:gd name="connsiteY42" fmla="*/ 261007 h 791481"/>
                <a:gd name="connsiteX43" fmla="*/ 259213 w 632299"/>
                <a:gd name="connsiteY43" fmla="*/ 254907 h 791481"/>
                <a:gd name="connsiteX44" fmla="*/ 270574 w 632299"/>
                <a:gd name="connsiteY44" fmla="*/ 242847 h 791481"/>
                <a:gd name="connsiteX45" fmla="*/ 282130 w 632299"/>
                <a:gd name="connsiteY45" fmla="*/ 230972 h 791481"/>
                <a:gd name="connsiteX46" fmla="*/ 293878 w 632299"/>
                <a:gd name="connsiteY46" fmla="*/ 219288 h 791481"/>
                <a:gd name="connsiteX47" fmla="*/ 299823 w 632299"/>
                <a:gd name="connsiteY47" fmla="*/ 213518 h 791481"/>
                <a:gd name="connsiteX48" fmla="*/ 311853 w 632299"/>
                <a:gd name="connsiteY48" fmla="*/ 202124 h 791481"/>
                <a:gd name="connsiteX49" fmla="*/ 324067 w 632299"/>
                <a:gd name="connsiteY49" fmla="*/ 190928 h 791481"/>
                <a:gd name="connsiteX50" fmla="*/ 336461 w 632299"/>
                <a:gd name="connsiteY50" fmla="*/ 179932 h 791481"/>
                <a:gd name="connsiteX51" fmla="*/ 342725 w 632299"/>
                <a:gd name="connsiteY51" fmla="*/ 174511 h 791481"/>
                <a:gd name="connsiteX52" fmla="*/ 355385 w 632299"/>
                <a:gd name="connsiteY52" fmla="*/ 163821 h 791481"/>
                <a:gd name="connsiteX53" fmla="*/ 368217 w 632299"/>
                <a:gd name="connsiteY53" fmla="*/ 153339 h 791481"/>
                <a:gd name="connsiteX54" fmla="*/ 374697 w 632299"/>
                <a:gd name="connsiteY54" fmla="*/ 148177 h 791481"/>
                <a:gd name="connsiteX55" fmla="*/ 387781 w 632299"/>
                <a:gd name="connsiteY55" fmla="*/ 138012 h 791481"/>
                <a:gd name="connsiteX56" fmla="*/ 401030 w 632299"/>
                <a:gd name="connsiteY56" fmla="*/ 128061 h 791481"/>
                <a:gd name="connsiteX57" fmla="*/ 414438 w 632299"/>
                <a:gd name="connsiteY57" fmla="*/ 118328 h 791481"/>
                <a:gd name="connsiteX58" fmla="*/ 421202 w 632299"/>
                <a:gd name="connsiteY58" fmla="*/ 113543 h 791481"/>
                <a:gd name="connsiteX59" fmla="*/ 434844 w 632299"/>
                <a:gd name="connsiteY59" fmla="*/ 104140 h 791481"/>
                <a:gd name="connsiteX60" fmla="*/ 448638 w 632299"/>
                <a:gd name="connsiteY60" fmla="*/ 94961 h 791481"/>
                <a:gd name="connsiteX61" fmla="*/ 455591 w 632299"/>
                <a:gd name="connsiteY61" fmla="*/ 90456 h 791481"/>
                <a:gd name="connsiteX62" fmla="*/ 469605 w 632299"/>
                <a:gd name="connsiteY62" fmla="*/ 81616 h 791481"/>
                <a:gd name="connsiteX63" fmla="*/ 483761 w 632299"/>
                <a:gd name="connsiteY63" fmla="*/ 73006 h 791481"/>
                <a:gd name="connsiteX64" fmla="*/ 498056 w 632299"/>
                <a:gd name="connsiteY64" fmla="*/ 64628 h 791481"/>
                <a:gd name="connsiteX65" fmla="*/ 505254 w 632299"/>
                <a:gd name="connsiteY65" fmla="*/ 60526 h 791481"/>
                <a:gd name="connsiteX66" fmla="*/ 519749 w 632299"/>
                <a:gd name="connsiteY66" fmla="*/ 52500 h 791481"/>
                <a:gd name="connsiteX67" fmla="*/ 534373 w 632299"/>
                <a:gd name="connsiteY67" fmla="*/ 44711 h 791481"/>
                <a:gd name="connsiteX68" fmla="*/ 541732 w 632299"/>
                <a:gd name="connsiteY68" fmla="*/ 40906 h 791481"/>
                <a:gd name="connsiteX69" fmla="*/ 556542 w 632299"/>
                <a:gd name="connsiteY69" fmla="*/ 33476 h 791481"/>
                <a:gd name="connsiteX70" fmla="*/ 571471 w 632299"/>
                <a:gd name="connsiteY70" fmla="*/ 26289 h 791481"/>
                <a:gd name="connsiteX71" fmla="*/ 586516 w 632299"/>
                <a:gd name="connsiteY71" fmla="*/ 19346 h 791481"/>
                <a:gd name="connsiteX72" fmla="*/ 594080 w 632299"/>
                <a:gd name="connsiteY72" fmla="*/ 15966 h 791481"/>
                <a:gd name="connsiteX73" fmla="*/ 609289 w 632299"/>
                <a:gd name="connsiteY73" fmla="*/ 9393 h 791481"/>
                <a:gd name="connsiteX74" fmla="*/ 624604 w 632299"/>
                <a:gd name="connsiteY74" fmla="*/ 3068 h 79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32299" h="791481">
                  <a:moveTo>
                    <a:pt x="0" y="791481"/>
                  </a:moveTo>
                  <a:lnTo>
                    <a:pt x="1293" y="783298"/>
                  </a:lnTo>
                  <a:lnTo>
                    <a:pt x="2653" y="775126"/>
                  </a:lnTo>
                  <a:lnTo>
                    <a:pt x="4079" y="766965"/>
                  </a:lnTo>
                  <a:lnTo>
                    <a:pt x="5572" y="758816"/>
                  </a:lnTo>
                  <a:lnTo>
                    <a:pt x="7131" y="750680"/>
                  </a:lnTo>
                  <a:lnTo>
                    <a:pt x="8757" y="742556"/>
                  </a:lnTo>
                  <a:lnTo>
                    <a:pt x="10449" y="734446"/>
                  </a:lnTo>
                  <a:lnTo>
                    <a:pt x="12206" y="726350"/>
                  </a:lnTo>
                  <a:lnTo>
                    <a:pt x="14030" y="718268"/>
                  </a:lnTo>
                  <a:lnTo>
                    <a:pt x="15919" y="710202"/>
                  </a:lnTo>
                  <a:lnTo>
                    <a:pt x="17874" y="702152"/>
                  </a:lnTo>
                  <a:lnTo>
                    <a:pt x="19894" y="694117"/>
                  </a:lnTo>
                  <a:lnTo>
                    <a:pt x="21980" y="686099"/>
                  </a:lnTo>
                  <a:lnTo>
                    <a:pt x="24131" y="678099"/>
                  </a:lnTo>
                  <a:lnTo>
                    <a:pt x="26348" y="670116"/>
                  </a:lnTo>
                  <a:lnTo>
                    <a:pt x="28629" y="662152"/>
                  </a:lnTo>
                  <a:lnTo>
                    <a:pt x="30975" y="654206"/>
                  </a:lnTo>
                  <a:lnTo>
                    <a:pt x="33385" y="646280"/>
                  </a:lnTo>
                  <a:lnTo>
                    <a:pt x="35860" y="638374"/>
                  </a:lnTo>
                  <a:lnTo>
                    <a:pt x="38400" y="630488"/>
                  </a:lnTo>
                  <a:lnTo>
                    <a:pt x="41003" y="622623"/>
                  </a:lnTo>
                  <a:lnTo>
                    <a:pt x="43671" y="614780"/>
                  </a:lnTo>
                  <a:lnTo>
                    <a:pt x="46402" y="606958"/>
                  </a:lnTo>
                  <a:lnTo>
                    <a:pt x="49197" y="599160"/>
                  </a:lnTo>
                  <a:lnTo>
                    <a:pt x="52056" y="591384"/>
                  </a:lnTo>
                  <a:lnTo>
                    <a:pt x="54977" y="583631"/>
                  </a:lnTo>
                  <a:lnTo>
                    <a:pt x="57962" y="575903"/>
                  </a:lnTo>
                  <a:lnTo>
                    <a:pt x="61010" y="568199"/>
                  </a:lnTo>
                  <a:lnTo>
                    <a:pt x="64120" y="560521"/>
                  </a:lnTo>
                  <a:lnTo>
                    <a:pt x="67293" y="552868"/>
                  </a:lnTo>
                  <a:lnTo>
                    <a:pt x="70528" y="545241"/>
                  </a:lnTo>
                  <a:lnTo>
                    <a:pt x="73825" y="537641"/>
                  </a:lnTo>
                  <a:lnTo>
                    <a:pt x="77183" y="530067"/>
                  </a:lnTo>
                  <a:lnTo>
                    <a:pt x="80604" y="522522"/>
                  </a:lnTo>
                  <a:lnTo>
                    <a:pt x="84086" y="515004"/>
                  </a:lnTo>
                  <a:lnTo>
                    <a:pt x="87628" y="507515"/>
                  </a:lnTo>
                  <a:lnTo>
                    <a:pt x="91232" y="500056"/>
                  </a:lnTo>
                  <a:lnTo>
                    <a:pt x="94897" y="492625"/>
                  </a:lnTo>
                  <a:lnTo>
                    <a:pt x="98621" y="485225"/>
                  </a:lnTo>
                  <a:lnTo>
                    <a:pt x="102406" y="477856"/>
                  </a:lnTo>
                  <a:lnTo>
                    <a:pt x="106251" y="470518"/>
                  </a:lnTo>
                  <a:lnTo>
                    <a:pt x="110156" y="463211"/>
                  </a:lnTo>
                  <a:lnTo>
                    <a:pt x="114120" y="455936"/>
                  </a:lnTo>
                  <a:lnTo>
                    <a:pt x="118142" y="448694"/>
                  </a:lnTo>
                  <a:lnTo>
                    <a:pt x="122224" y="441485"/>
                  </a:lnTo>
                  <a:lnTo>
                    <a:pt x="126365" y="434309"/>
                  </a:lnTo>
                  <a:lnTo>
                    <a:pt x="130564" y="427167"/>
                  </a:lnTo>
                  <a:lnTo>
                    <a:pt x="134821" y="420060"/>
                  </a:lnTo>
                  <a:lnTo>
                    <a:pt x="139135" y="412988"/>
                  </a:lnTo>
                  <a:lnTo>
                    <a:pt x="143507" y="405950"/>
                  </a:lnTo>
                  <a:lnTo>
                    <a:pt x="147937" y="398949"/>
                  </a:lnTo>
                  <a:lnTo>
                    <a:pt x="152423" y="391984"/>
                  </a:lnTo>
                  <a:lnTo>
                    <a:pt x="156966" y="385056"/>
                  </a:lnTo>
                  <a:lnTo>
                    <a:pt x="161564" y="378166"/>
                  </a:lnTo>
                  <a:lnTo>
                    <a:pt x="166220" y="371312"/>
                  </a:lnTo>
                  <a:lnTo>
                    <a:pt x="170930" y="364497"/>
                  </a:lnTo>
                  <a:lnTo>
                    <a:pt x="175696" y="357721"/>
                  </a:lnTo>
                  <a:lnTo>
                    <a:pt x="180518" y="350984"/>
                  </a:lnTo>
                  <a:lnTo>
                    <a:pt x="185393" y="344286"/>
                  </a:lnTo>
                  <a:lnTo>
                    <a:pt x="190323" y="337628"/>
                  </a:lnTo>
                  <a:lnTo>
                    <a:pt x="195308" y="331011"/>
                  </a:lnTo>
                  <a:lnTo>
                    <a:pt x="200346" y="324434"/>
                  </a:lnTo>
                  <a:lnTo>
                    <a:pt x="205437" y="317898"/>
                  </a:lnTo>
                  <a:lnTo>
                    <a:pt x="210582" y="311405"/>
                  </a:lnTo>
                  <a:lnTo>
                    <a:pt x="215779" y="304953"/>
                  </a:lnTo>
                  <a:lnTo>
                    <a:pt x="221029" y="298544"/>
                  </a:lnTo>
                  <a:lnTo>
                    <a:pt x="226330" y="292178"/>
                  </a:lnTo>
                  <a:lnTo>
                    <a:pt x="231684" y="285855"/>
                  </a:lnTo>
                  <a:lnTo>
                    <a:pt x="237088" y="279576"/>
                  </a:lnTo>
                  <a:lnTo>
                    <a:pt x="242544" y="273342"/>
                  </a:lnTo>
                  <a:lnTo>
                    <a:pt x="248050" y="267152"/>
                  </a:lnTo>
                  <a:lnTo>
                    <a:pt x="253607" y="261007"/>
                  </a:lnTo>
                  <a:lnTo>
                    <a:pt x="259213" y="254907"/>
                  </a:lnTo>
                  <a:lnTo>
                    <a:pt x="264869" y="248854"/>
                  </a:lnTo>
                  <a:lnTo>
                    <a:pt x="270574" y="242847"/>
                  </a:lnTo>
                  <a:lnTo>
                    <a:pt x="276328" y="236886"/>
                  </a:lnTo>
                  <a:lnTo>
                    <a:pt x="282130" y="230972"/>
                  </a:lnTo>
                  <a:lnTo>
                    <a:pt x="287980" y="225106"/>
                  </a:lnTo>
                  <a:lnTo>
                    <a:pt x="293878" y="219288"/>
                  </a:lnTo>
                  <a:lnTo>
                    <a:pt x="299823" y="213518"/>
                  </a:lnTo>
                  <a:lnTo>
                    <a:pt x="305815" y="207797"/>
                  </a:lnTo>
                  <a:lnTo>
                    <a:pt x="311853" y="202124"/>
                  </a:lnTo>
                  <a:lnTo>
                    <a:pt x="317937" y="196501"/>
                  </a:lnTo>
                  <a:lnTo>
                    <a:pt x="324067" y="190928"/>
                  </a:lnTo>
                  <a:lnTo>
                    <a:pt x="330242" y="185405"/>
                  </a:lnTo>
                  <a:lnTo>
                    <a:pt x="336461" y="179932"/>
                  </a:lnTo>
                  <a:lnTo>
                    <a:pt x="342725" y="174511"/>
                  </a:lnTo>
                  <a:lnTo>
                    <a:pt x="349033" y="169140"/>
                  </a:lnTo>
                  <a:lnTo>
                    <a:pt x="355385" y="163821"/>
                  </a:lnTo>
                  <a:lnTo>
                    <a:pt x="361780" y="158554"/>
                  </a:lnTo>
                  <a:lnTo>
                    <a:pt x="368217" y="153339"/>
                  </a:lnTo>
                  <a:lnTo>
                    <a:pt x="374697" y="148177"/>
                  </a:lnTo>
                  <a:lnTo>
                    <a:pt x="381218" y="143068"/>
                  </a:lnTo>
                  <a:lnTo>
                    <a:pt x="387781" y="138012"/>
                  </a:lnTo>
                  <a:lnTo>
                    <a:pt x="394385" y="133009"/>
                  </a:lnTo>
                  <a:lnTo>
                    <a:pt x="401030" y="128061"/>
                  </a:lnTo>
                  <a:lnTo>
                    <a:pt x="407714" y="123167"/>
                  </a:lnTo>
                  <a:lnTo>
                    <a:pt x="414438" y="118328"/>
                  </a:lnTo>
                  <a:lnTo>
                    <a:pt x="421202" y="113543"/>
                  </a:lnTo>
                  <a:lnTo>
                    <a:pt x="428004" y="108814"/>
                  </a:lnTo>
                  <a:lnTo>
                    <a:pt x="434844" y="104140"/>
                  </a:lnTo>
                  <a:lnTo>
                    <a:pt x="441723" y="99522"/>
                  </a:lnTo>
                  <a:lnTo>
                    <a:pt x="448638" y="94961"/>
                  </a:lnTo>
                  <a:lnTo>
                    <a:pt x="455591" y="90456"/>
                  </a:lnTo>
                  <a:lnTo>
                    <a:pt x="462580" y="86007"/>
                  </a:lnTo>
                  <a:lnTo>
                    <a:pt x="469605" y="81616"/>
                  </a:lnTo>
                  <a:lnTo>
                    <a:pt x="476666" y="77282"/>
                  </a:lnTo>
                  <a:lnTo>
                    <a:pt x="483761" y="73006"/>
                  </a:lnTo>
                  <a:lnTo>
                    <a:pt x="490892" y="68788"/>
                  </a:lnTo>
                  <a:lnTo>
                    <a:pt x="498056" y="64628"/>
                  </a:lnTo>
                  <a:lnTo>
                    <a:pt x="505254" y="60526"/>
                  </a:lnTo>
                  <a:lnTo>
                    <a:pt x="512485" y="56483"/>
                  </a:lnTo>
                  <a:lnTo>
                    <a:pt x="519749" y="52500"/>
                  </a:lnTo>
                  <a:lnTo>
                    <a:pt x="527046" y="48575"/>
                  </a:lnTo>
                  <a:lnTo>
                    <a:pt x="534373" y="44711"/>
                  </a:lnTo>
                  <a:lnTo>
                    <a:pt x="541732" y="40906"/>
                  </a:lnTo>
                  <a:lnTo>
                    <a:pt x="549122" y="37161"/>
                  </a:lnTo>
                  <a:lnTo>
                    <a:pt x="556542" y="33476"/>
                  </a:lnTo>
                  <a:lnTo>
                    <a:pt x="563992" y="29852"/>
                  </a:lnTo>
                  <a:lnTo>
                    <a:pt x="571471" y="26289"/>
                  </a:lnTo>
                  <a:lnTo>
                    <a:pt x="578980" y="22787"/>
                  </a:lnTo>
                  <a:lnTo>
                    <a:pt x="586516" y="19346"/>
                  </a:lnTo>
                  <a:lnTo>
                    <a:pt x="594080" y="15966"/>
                  </a:lnTo>
                  <a:lnTo>
                    <a:pt x="601671" y="12648"/>
                  </a:lnTo>
                  <a:lnTo>
                    <a:pt x="609289" y="9393"/>
                  </a:lnTo>
                  <a:lnTo>
                    <a:pt x="616933" y="6199"/>
                  </a:lnTo>
                  <a:lnTo>
                    <a:pt x="624604" y="3068"/>
                  </a:lnTo>
                  <a:lnTo>
                    <a:pt x="632299" y="0"/>
                  </a:lnTo>
                </a:path>
              </a:pathLst>
            </a:custGeom>
            <a:solidFill>
              <a:srgbClr val="FFFFFF">
                <a:alpha val="0"/>
              </a:srgbClr>
            </a:solidFill>
            <a:ln w="10390">
              <a:solidFill>
                <a:srgbClr val="000000">
                  <a:alpha val="100000"/>
                </a:srgbClr>
              </a:solidFill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" name="shape 36">
              <a:extLst>
                <a:ext uri="{FF2B5EF4-FFF2-40B4-BE49-F238E27FC236}">
                  <a16:creationId xmlns:a16="http://schemas.microsoft.com/office/drawing/2014/main" id="{DF879405-0756-DF4E-AF77-FC56119106B2}"/>
                </a:ext>
              </a:extLst>
            </p:cNvPr>
            <p:cNvSpPr/>
            <p:nvPr/>
          </p:nvSpPr>
          <p:spPr>
            <a:xfrm>
              <a:off x="2710895" y="2317607"/>
              <a:ext cx="663051" cy="50512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0390">
              <a:noFill/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  <p:sp>
          <p:nvSpPr>
            <p:cNvPr id="24" name="shape 37">
              <a:extLst>
                <a:ext uri="{FF2B5EF4-FFF2-40B4-BE49-F238E27FC236}">
                  <a16:creationId xmlns:a16="http://schemas.microsoft.com/office/drawing/2014/main" id="{A78BE407-52CD-6F4D-9477-333C48506D21}"/>
                </a:ext>
              </a:extLst>
            </p:cNvPr>
            <p:cNvSpPr/>
            <p:nvPr/>
          </p:nvSpPr>
          <p:spPr>
            <a:xfrm>
              <a:off x="4232857" y="2299619"/>
              <a:ext cx="857918" cy="5079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0390">
              <a:noFill/>
            </a:ln>
          </p:spPr>
          <p:style>
            <a:lnRef idx="2">
              <a:schemeClr val="accent1"/>
            </a:lnRef>
            <a:fillRef idx="1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spcFirstLastPara="0" vert="horz" wrap="square" lIns="0" tIns="0" rIns="0" bIns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NOK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21C9C7AD-CBEF-F049-A4DF-7D49264A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895" y="3692607"/>
            <a:ext cx="3126059" cy="2384425"/>
          </a:xfrm>
          <a:prstGeom prst="rect">
            <a:avLst/>
          </a:prstGeom>
        </p:spPr>
      </p:pic>
      <p:pic>
        <p:nvPicPr>
          <p:cNvPr id="29" name="Espace réservé du contenu 24">
            <a:extLst>
              <a:ext uri="{FF2B5EF4-FFF2-40B4-BE49-F238E27FC236}">
                <a16:creationId xmlns:a16="http://schemas.microsoft.com/office/drawing/2014/main" id="{07BE5932-3DE8-6B47-9D12-BEB53DB1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928" y="3692606"/>
            <a:ext cx="2021172" cy="2384425"/>
          </a:xfrm>
          <a:prstGeom prst="rect">
            <a:avLst/>
          </a:prstGeom>
        </p:spPr>
      </p:pic>
      <p:sp>
        <p:nvSpPr>
          <p:cNvPr id="30" name="Espace réservé du pied de page 29">
            <a:extLst>
              <a:ext uri="{FF2B5EF4-FFF2-40B4-BE49-F238E27FC236}">
                <a16:creationId xmlns:a16="http://schemas.microsoft.com/office/drawing/2014/main" id="{9483A893-93DA-904C-BAA6-AD43E9C2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270147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E74F2C-E005-0043-A8FD-6344378D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Validation</a:t>
            </a:r>
            <a:br>
              <a:rPr lang="fr-FR" dirty="0"/>
            </a:br>
            <a:r>
              <a:rPr lang="fr-FR" dirty="0" err="1"/>
              <a:t>Benchmarking</a:t>
            </a:r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8AA64C9-580D-E74A-8AC3-8648D00A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744" y="1278541"/>
            <a:ext cx="7651256" cy="438992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21D0C0C-A44D-214A-BDBC-B25433B33530}"/>
              </a:ext>
            </a:extLst>
          </p:cNvPr>
          <p:cNvSpPr txBox="1"/>
          <p:nvPr/>
        </p:nvSpPr>
        <p:spPr>
          <a:xfrm>
            <a:off x="7252798" y="6045501"/>
            <a:ext cx="222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Ambiant </a:t>
            </a:r>
            <a:r>
              <a:rPr lang="fr-FR" dirty="0" err="1"/>
              <a:t>dosimetry</a:t>
            </a:r>
            <a:endParaRPr lang="fr-FR" dirty="0"/>
          </a:p>
        </p:txBody>
      </p:sp>
      <p:sp>
        <p:nvSpPr>
          <p:cNvPr id="31" name="Espace réservé du pied de page 30">
            <a:extLst>
              <a:ext uri="{FF2B5EF4-FFF2-40B4-BE49-F238E27FC236}">
                <a16:creationId xmlns:a16="http://schemas.microsoft.com/office/drawing/2014/main" id="{201AF2AF-002E-F542-B7B2-239ADD22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221863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43D7D-21FE-4D4A-B849-CB97EF90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Administrative </a:t>
            </a:r>
            <a:r>
              <a:rPr lang="fr-FR" dirty="0" err="1"/>
              <a:t>Status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25FBFE-263C-B745-96BD-23C11160F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Convention </a:t>
            </a:r>
            <a:r>
              <a:rPr lang="fr-FR" dirty="0" err="1"/>
              <a:t>between</a:t>
            </a:r>
            <a:r>
              <a:rPr lang="fr-FR" dirty="0"/>
              <a:t> IPN Orsay and LAL </a:t>
            </a:r>
            <a:r>
              <a:rPr lang="fr-FR" dirty="0" err="1"/>
              <a:t>signed</a:t>
            </a:r>
            <a:endParaRPr lang="fr-FR" dirty="0"/>
          </a:p>
          <a:p>
            <a:r>
              <a:rPr lang="fr-FR" dirty="0"/>
              <a:t>Radiation Protection and </a:t>
            </a:r>
            <a:r>
              <a:rPr lang="fr-FR" dirty="0" err="1"/>
              <a:t>Safety</a:t>
            </a:r>
            <a:r>
              <a:rPr lang="fr-FR" dirty="0"/>
              <a:t> convention </a:t>
            </a:r>
            <a:r>
              <a:rPr lang="fr-FR" dirty="0" err="1"/>
              <a:t>incoming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soon</a:t>
            </a:r>
            <a:endParaRPr lang="fr-FR" dirty="0"/>
          </a:p>
          <a:p>
            <a:r>
              <a:rPr lang="fr-FR" dirty="0"/>
              <a:t>ASN License : Files </a:t>
            </a:r>
            <a:r>
              <a:rPr lang="fr-FR" dirty="0" err="1"/>
              <a:t>completed</a:t>
            </a:r>
            <a:r>
              <a:rPr lang="fr-FR" dirty="0"/>
              <a:t>, to </a:t>
            </a:r>
            <a:r>
              <a:rPr lang="fr-FR" dirty="0" err="1"/>
              <a:t>be</a:t>
            </a:r>
            <a:r>
              <a:rPr lang="fr-FR" dirty="0"/>
              <a:t> sent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soon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8E2D28-384A-AE42-8A2F-865F38D4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142291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877B6-13A1-0D42-900F-D83C1C55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ASN License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11CD1B6-B2E9-3844-998D-E17B2DC58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621292"/>
              </p:ext>
            </p:extLst>
          </p:nvPr>
        </p:nvGraphicFramePr>
        <p:xfrm>
          <a:off x="5118100" y="803275"/>
          <a:ext cx="628173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7E6B78-A76A-BE49-9A30-C98B4C1A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173707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80C33-6819-2547-A7FE-8C19C9DA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Protection Zoning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65CA3E-BDC0-F64D-970D-E52AA7F3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1" y="922491"/>
            <a:ext cx="7383937" cy="4236553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4503051-22C4-6D44-AAAA-1693BC93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Phase 1 – 2</a:t>
            </a:r>
          </a:p>
          <a:p>
            <a:r>
              <a:rPr lang="fr-FR" dirty="0"/>
              <a:t>TX and ADROMEDE OFF</a:t>
            </a:r>
          </a:p>
          <a:p>
            <a:r>
              <a:rPr lang="fr-FR" dirty="0"/>
              <a:t>RF source OFF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242A4F9-8359-CB4E-A786-8CB90509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E85CBB-CF71-B04F-B32F-DB7D7C866611}"/>
              </a:ext>
            </a:extLst>
          </p:cNvPr>
          <p:cNvSpPr txBox="1"/>
          <p:nvPr/>
        </p:nvSpPr>
        <p:spPr>
          <a:xfrm>
            <a:off x="4895681" y="5648241"/>
            <a:ext cx="19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Monitored</a:t>
            </a:r>
            <a:r>
              <a:rPr lang="fr-FR" dirty="0"/>
              <a:t> area 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C24F6-9505-0847-AA48-76796DB89243}"/>
              </a:ext>
            </a:extLst>
          </p:cNvPr>
          <p:cNvSpPr/>
          <p:nvPr/>
        </p:nvSpPr>
        <p:spPr>
          <a:xfrm>
            <a:off x="6756850" y="5769621"/>
            <a:ext cx="380325" cy="161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38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80C33-6819-2547-A7FE-8C19C9DA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Protection Zoning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65CA3E-BDC0-F64D-970D-E52AA7F3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2" y="922491"/>
            <a:ext cx="7383935" cy="4236553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4503051-22C4-6D44-AAAA-1693BC93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Phase 1 – 2</a:t>
            </a:r>
          </a:p>
          <a:p>
            <a:r>
              <a:rPr lang="fr-FR" dirty="0"/>
              <a:t>TX and ADROMEDE OFF</a:t>
            </a:r>
          </a:p>
          <a:p>
            <a:r>
              <a:rPr lang="fr-FR" dirty="0"/>
              <a:t>RF source 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47AA5A-49D4-854B-AABA-4171BA5D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512F3F-7B16-644A-A4B4-CD9A18FAEA13}"/>
              </a:ext>
            </a:extLst>
          </p:cNvPr>
          <p:cNvSpPr txBox="1"/>
          <p:nvPr/>
        </p:nvSpPr>
        <p:spPr>
          <a:xfrm>
            <a:off x="4895681" y="5413573"/>
            <a:ext cx="19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Monitored</a:t>
            </a:r>
            <a:r>
              <a:rPr lang="fr-FR" dirty="0"/>
              <a:t> area 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9BBB9-826F-4946-B625-4F0E0E695BEE}"/>
              </a:ext>
            </a:extLst>
          </p:cNvPr>
          <p:cNvSpPr/>
          <p:nvPr/>
        </p:nvSpPr>
        <p:spPr>
          <a:xfrm>
            <a:off x="6756850" y="5534953"/>
            <a:ext cx="380325" cy="161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061394-582D-D649-8F07-FBBFB613626A}"/>
              </a:ext>
            </a:extLst>
          </p:cNvPr>
          <p:cNvSpPr txBox="1"/>
          <p:nvPr/>
        </p:nvSpPr>
        <p:spPr>
          <a:xfrm>
            <a:off x="4894333" y="5719721"/>
            <a:ext cx="19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Forbidden</a:t>
            </a:r>
            <a:r>
              <a:rPr lang="fr-FR" dirty="0"/>
              <a:t> area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E21F45-98B7-394E-BB71-9B5F23CF068E}"/>
              </a:ext>
            </a:extLst>
          </p:cNvPr>
          <p:cNvSpPr/>
          <p:nvPr/>
        </p:nvSpPr>
        <p:spPr>
          <a:xfrm>
            <a:off x="6755502" y="5849193"/>
            <a:ext cx="380325" cy="1618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80C33-6819-2547-A7FE-8C19C9DA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Protection Zoning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65CA3E-BDC0-F64D-970D-E52AA7F3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2" y="922491"/>
            <a:ext cx="7383935" cy="4236552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4503051-22C4-6D44-AAAA-1693BC93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Phase 1 – 2</a:t>
            </a:r>
          </a:p>
          <a:p>
            <a:r>
              <a:rPr lang="fr-FR" dirty="0"/>
              <a:t>TX ON</a:t>
            </a:r>
          </a:p>
          <a:p>
            <a:r>
              <a:rPr lang="fr-FR" dirty="0"/>
              <a:t>RF source 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8515CB-B412-A146-A18E-50085937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C34015-F35B-3548-8F9B-411E5577D766}"/>
              </a:ext>
            </a:extLst>
          </p:cNvPr>
          <p:cNvSpPr txBox="1"/>
          <p:nvPr/>
        </p:nvSpPr>
        <p:spPr>
          <a:xfrm>
            <a:off x="4895681" y="5413573"/>
            <a:ext cx="19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Monitored</a:t>
            </a:r>
            <a:r>
              <a:rPr lang="fr-FR" dirty="0"/>
              <a:t> area 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1B3F79-D913-F947-B1E8-13DBFBC3BC8F}"/>
              </a:ext>
            </a:extLst>
          </p:cNvPr>
          <p:cNvSpPr/>
          <p:nvPr/>
        </p:nvSpPr>
        <p:spPr>
          <a:xfrm>
            <a:off x="6756850" y="5534953"/>
            <a:ext cx="380325" cy="161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C2D9C5-9DB1-924E-A4B2-10BC5A79E29E}"/>
              </a:ext>
            </a:extLst>
          </p:cNvPr>
          <p:cNvSpPr txBox="1"/>
          <p:nvPr/>
        </p:nvSpPr>
        <p:spPr>
          <a:xfrm>
            <a:off x="4894333" y="5719721"/>
            <a:ext cx="19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Forbidden</a:t>
            </a:r>
            <a:r>
              <a:rPr lang="fr-FR" dirty="0"/>
              <a:t> area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B5AFB8-EA4D-1841-BF58-C9BCACC48D34}"/>
              </a:ext>
            </a:extLst>
          </p:cNvPr>
          <p:cNvSpPr/>
          <p:nvPr/>
        </p:nvSpPr>
        <p:spPr>
          <a:xfrm>
            <a:off x="6755502" y="5849193"/>
            <a:ext cx="380325" cy="1618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946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80C33-6819-2547-A7FE-8C19C9DA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Protection Zoning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65CA3E-BDC0-F64D-970D-E52AA7F3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3" y="922491"/>
            <a:ext cx="7383933" cy="4236552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4503051-22C4-6D44-AAAA-1693BC93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Phase 1 – 2</a:t>
            </a:r>
          </a:p>
          <a:p>
            <a:r>
              <a:rPr lang="fr-FR" dirty="0"/>
              <a:t>TX and ADROMEDE OFF</a:t>
            </a:r>
          </a:p>
          <a:p>
            <a:r>
              <a:rPr lang="fr-FR" dirty="0"/>
              <a:t>RF source OFF</a:t>
            </a:r>
          </a:p>
          <a:p>
            <a:r>
              <a:rPr lang="fr-FR" dirty="0"/>
              <a:t>RPO keys </a:t>
            </a:r>
            <a:r>
              <a:rPr lang="fr-FR" dirty="0" err="1"/>
              <a:t>removed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4CF59D0-B2D8-7F40-B516-821B2229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705BBB-10F5-0D4D-BF48-51C955AD66E9}"/>
              </a:ext>
            </a:extLst>
          </p:cNvPr>
          <p:cNvSpPr txBox="1"/>
          <p:nvPr/>
        </p:nvSpPr>
        <p:spPr>
          <a:xfrm>
            <a:off x="4895681" y="5648241"/>
            <a:ext cx="19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Monitored</a:t>
            </a:r>
            <a:r>
              <a:rPr lang="fr-FR" dirty="0"/>
              <a:t> area 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81184-16D2-4F44-B957-BF4A92C66A47}"/>
              </a:ext>
            </a:extLst>
          </p:cNvPr>
          <p:cNvSpPr/>
          <p:nvPr/>
        </p:nvSpPr>
        <p:spPr>
          <a:xfrm>
            <a:off x="6756850" y="5769621"/>
            <a:ext cx="380325" cy="161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87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80C33-6819-2547-A7FE-8C19C9DA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Protection Zoning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465CA3E-BDC0-F64D-970D-E52AA7F3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3" y="922491"/>
            <a:ext cx="7383933" cy="4236551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4503051-22C4-6D44-AAAA-1693BC93D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Phase 2bis - 3</a:t>
            </a:r>
          </a:p>
          <a:p>
            <a:r>
              <a:rPr lang="fr-FR" dirty="0"/>
              <a:t>TX and ADROMEDE OFF</a:t>
            </a:r>
          </a:p>
          <a:p>
            <a:r>
              <a:rPr lang="fr-FR" dirty="0"/>
              <a:t>RF source OFF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5EC653-CDD6-9046-8DDD-BCF4E16F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C111B2-E303-994C-BAAC-D083428358AA}"/>
              </a:ext>
            </a:extLst>
          </p:cNvPr>
          <p:cNvSpPr txBox="1"/>
          <p:nvPr/>
        </p:nvSpPr>
        <p:spPr>
          <a:xfrm>
            <a:off x="4895681" y="5421665"/>
            <a:ext cx="19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Monitored</a:t>
            </a:r>
            <a:r>
              <a:rPr lang="fr-FR" dirty="0"/>
              <a:t> area 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BC5CBF-A038-3440-AB9E-0F9C015D36A7}"/>
              </a:ext>
            </a:extLst>
          </p:cNvPr>
          <p:cNvSpPr/>
          <p:nvPr/>
        </p:nvSpPr>
        <p:spPr>
          <a:xfrm>
            <a:off x="6756850" y="5543045"/>
            <a:ext cx="380325" cy="161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5B09C4-B69D-8C4D-8244-A956F6217EE4}"/>
              </a:ext>
            </a:extLst>
          </p:cNvPr>
          <p:cNvSpPr txBox="1"/>
          <p:nvPr/>
        </p:nvSpPr>
        <p:spPr>
          <a:xfrm>
            <a:off x="4894333" y="5735905"/>
            <a:ext cx="19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Restricted</a:t>
            </a:r>
            <a:r>
              <a:rPr lang="fr-FR" dirty="0"/>
              <a:t> area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CBF56B-63CA-3E47-BF44-39D12F78ABAB}"/>
              </a:ext>
            </a:extLst>
          </p:cNvPr>
          <p:cNvSpPr/>
          <p:nvPr/>
        </p:nvSpPr>
        <p:spPr>
          <a:xfrm>
            <a:off x="6755502" y="5857285"/>
            <a:ext cx="380325" cy="1618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0FFB9D-2305-DA4E-95A8-A1613EA89B2D}"/>
              </a:ext>
            </a:extLst>
          </p:cNvPr>
          <p:cNvSpPr txBox="1"/>
          <p:nvPr/>
        </p:nvSpPr>
        <p:spPr>
          <a:xfrm>
            <a:off x="7215447" y="5753539"/>
            <a:ext cx="218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confirmed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49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ED0DB-98D9-D34C-A167-18C22F18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Beam-Loss</a:t>
            </a:r>
            <a:r>
              <a:rPr lang="fr-FR" dirty="0"/>
              <a:t> in the IP</a:t>
            </a:r>
            <a:br>
              <a:rPr lang="fr-FR" dirty="0"/>
            </a:br>
            <a:r>
              <a:rPr lang="fr-FR" dirty="0" err="1"/>
              <a:t>Radiological</a:t>
            </a:r>
            <a:r>
              <a:rPr lang="fr-FR" dirty="0"/>
              <a:t> </a:t>
            </a:r>
            <a:r>
              <a:rPr lang="fr-FR" dirty="0" err="1"/>
              <a:t>Assessment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BEBEEC-9605-A04D-BCAC-2CED55FBF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5816" y="803187"/>
            <a:ext cx="3026421" cy="5721936"/>
          </a:xfrm>
        </p:spPr>
        <p:txBody>
          <a:bodyPr>
            <a:normAutofit/>
          </a:bodyPr>
          <a:lstStyle/>
          <a:p>
            <a:r>
              <a:rPr lang="fr-FR" dirty="0"/>
              <a:t>Scope : MAC </a:t>
            </a:r>
            <a:r>
              <a:rPr lang="fr-FR" dirty="0" err="1"/>
              <a:t>asked</a:t>
            </a:r>
            <a:r>
              <a:rPr lang="fr-FR" dirty="0"/>
              <a:t> for an </a:t>
            </a:r>
            <a:r>
              <a:rPr lang="fr-FR" dirty="0" err="1"/>
              <a:t>evaluation</a:t>
            </a:r>
            <a:r>
              <a:rPr lang="fr-FR" dirty="0"/>
              <a:t> of </a:t>
            </a:r>
            <a:r>
              <a:rPr lang="fr-FR" dirty="0" err="1"/>
              <a:t>radiological</a:t>
            </a:r>
            <a:r>
              <a:rPr lang="fr-FR" dirty="0"/>
              <a:t> impact in case of </a:t>
            </a:r>
            <a:r>
              <a:rPr lang="fr-FR" dirty="0" err="1"/>
              <a:t>beam-loss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the interaction point</a:t>
            </a:r>
          </a:p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accidental</a:t>
            </a:r>
            <a:r>
              <a:rPr lang="fr-FR" dirty="0"/>
              <a:t> scenarios have been </a:t>
            </a:r>
            <a:r>
              <a:rPr lang="fr-FR" dirty="0" err="1"/>
              <a:t>studied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Beam-loss</a:t>
            </a:r>
            <a:r>
              <a:rPr lang="fr-FR" dirty="0"/>
              <a:t> in the straight section, </a:t>
            </a:r>
            <a:r>
              <a:rPr lang="fr-FR" dirty="0" err="1"/>
              <a:t>north</a:t>
            </a:r>
            <a:r>
              <a:rPr lang="fr-FR" dirty="0"/>
              <a:t> part of the ring.</a:t>
            </a:r>
          </a:p>
          <a:p>
            <a:pPr lvl="1"/>
            <a:r>
              <a:rPr lang="fr-FR" dirty="0" err="1"/>
              <a:t>Beam-loss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failure</a:t>
            </a:r>
            <a:r>
              <a:rPr lang="fr-FR" dirty="0"/>
              <a:t> of the second </a:t>
            </a:r>
            <a:r>
              <a:rPr lang="fr-FR" dirty="0" err="1"/>
              <a:t>dipole</a:t>
            </a:r>
            <a:r>
              <a:rPr lang="fr-FR" dirty="0"/>
              <a:t>, </a:t>
            </a:r>
            <a:r>
              <a:rPr lang="fr-FR" dirty="0" err="1"/>
              <a:t>downstream</a:t>
            </a:r>
            <a:r>
              <a:rPr lang="fr-FR" dirty="0"/>
              <a:t> the IP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8BA0D18-E084-984D-BB26-CA230D77FB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8225" y="884108"/>
            <a:ext cx="4411526" cy="2530732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449B0D-528D-ED42-AE99-607FA5C5A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25" y="3641416"/>
            <a:ext cx="4406168" cy="2527658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437C507-29A5-3D46-B0E9-48668A7E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Radiation Protection Status - ThomX - MAC 2018 - Jean-Michel HORODYNSKI - CNRS/iRSD</a:t>
            </a:r>
          </a:p>
        </p:txBody>
      </p:sp>
    </p:spTree>
    <p:extLst>
      <p:ext uri="{BB962C8B-B14F-4D97-AF65-F5344CB8AC3E}">
        <p14:creationId xmlns:p14="http://schemas.microsoft.com/office/powerpoint/2010/main" val="768394948"/>
      </p:ext>
    </p:extLst>
  </p:cSld>
  <p:clrMapOvr>
    <a:masterClrMapping/>
  </p:clrMapOvr>
</p:sld>
</file>

<file path=ppt/theme/theme1.xml><?xml version="1.0" encoding="utf-8"?>
<a:theme xmlns:a="http://schemas.openxmlformats.org/drawingml/2006/main" name="ThèmeiRSD2018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̀meiRSD2018" id="{00773CF2-9B5F-F44C-B70A-218FCFB65ADF}" vid="{E16F9D82-7E0C-134B-A657-93AB0140A32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ThèmeiRSD2018</Template>
  <TotalTime>449</TotalTime>
  <Words>730</Words>
  <Application>Microsoft Macintosh PowerPoint</Application>
  <PresentationFormat>Grand écran</PresentationFormat>
  <Paragraphs>136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Rockwell</vt:lpstr>
      <vt:lpstr>Times New Roman</vt:lpstr>
      <vt:lpstr>Wingdings</vt:lpstr>
      <vt:lpstr>ThèmeiRSD2018</vt:lpstr>
      <vt:lpstr>Radiation Protection Status ThomX</vt:lpstr>
      <vt:lpstr>Administrative Status</vt:lpstr>
      <vt:lpstr>ASN License</vt:lpstr>
      <vt:lpstr>Radiation Protection Zoning</vt:lpstr>
      <vt:lpstr>Radiation Protection Zoning</vt:lpstr>
      <vt:lpstr>Radiation Protection Zoning</vt:lpstr>
      <vt:lpstr>Radiation Protection Zoning</vt:lpstr>
      <vt:lpstr>Radiation Protection Zoning</vt:lpstr>
      <vt:lpstr>Beam-Loss in the IP Radiological Assessment</vt:lpstr>
      <vt:lpstr>Beam-Loss in the IP Radiological Assessment</vt:lpstr>
      <vt:lpstr>Beam-Loss in the IP Radiological Assessment</vt:lpstr>
      <vt:lpstr>Beam-Loss in the IP Radiological Assessment</vt:lpstr>
      <vt:lpstr>Next Steps:  Validation Benchmarking</vt:lpstr>
      <vt:lpstr>Next Steps:  Validation Benchmarking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Jean-Michel Horodynski</dc:creator>
  <cp:lastModifiedBy>Jean-Michel Horodynski</cp:lastModifiedBy>
  <cp:revision>7</cp:revision>
  <dcterms:created xsi:type="dcterms:W3CDTF">2018-06-12T07:05:44Z</dcterms:created>
  <dcterms:modified xsi:type="dcterms:W3CDTF">2018-06-21T12:24:16Z</dcterms:modified>
</cp:coreProperties>
</file>