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88FAD-89A3-4B3B-BBFB-731DBA011D67}" type="datetimeFigureOut">
              <a:rPr lang="ru-RU" smtClean="0"/>
              <a:pPr/>
              <a:t>10.03.2019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BF922-45B0-4EFB-83F4-476153E471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88FAD-89A3-4B3B-BBFB-731DBA011D67}" type="datetimeFigureOut">
              <a:rPr lang="ru-RU" smtClean="0"/>
              <a:pPr/>
              <a:t>10.03.2019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BF922-45B0-4EFB-83F4-476153E471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88FAD-89A3-4B3B-BBFB-731DBA011D67}" type="datetimeFigureOut">
              <a:rPr lang="ru-RU" smtClean="0"/>
              <a:pPr/>
              <a:t>10.03.2019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BF922-45B0-4EFB-83F4-476153E471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88FAD-89A3-4B3B-BBFB-731DBA011D67}" type="datetimeFigureOut">
              <a:rPr lang="ru-RU" smtClean="0"/>
              <a:pPr/>
              <a:t>10.03.2019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BF922-45B0-4EFB-83F4-476153E471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88FAD-89A3-4B3B-BBFB-731DBA011D67}" type="datetimeFigureOut">
              <a:rPr lang="ru-RU" smtClean="0"/>
              <a:pPr/>
              <a:t>10.03.2019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BF922-45B0-4EFB-83F4-476153E471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88FAD-89A3-4B3B-BBFB-731DBA011D67}" type="datetimeFigureOut">
              <a:rPr lang="ru-RU" smtClean="0"/>
              <a:pPr/>
              <a:t>10.03.2019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BF922-45B0-4EFB-83F4-476153E471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88FAD-89A3-4B3B-BBFB-731DBA011D67}" type="datetimeFigureOut">
              <a:rPr lang="ru-RU" smtClean="0"/>
              <a:pPr/>
              <a:t>10.03.2019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BF922-45B0-4EFB-83F4-476153E471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88FAD-89A3-4B3B-BBFB-731DBA011D67}" type="datetimeFigureOut">
              <a:rPr lang="ru-RU" smtClean="0"/>
              <a:pPr/>
              <a:t>10.03.2019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BF922-45B0-4EFB-83F4-476153E471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88FAD-89A3-4B3B-BBFB-731DBA011D67}" type="datetimeFigureOut">
              <a:rPr lang="ru-RU" smtClean="0"/>
              <a:pPr/>
              <a:t>10.03.2019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BF922-45B0-4EFB-83F4-476153E4712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5" name="Рисунок 4" descr="fig1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63688" y="188640"/>
            <a:ext cx="6254948" cy="64087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88FAD-89A3-4B3B-BBFB-731DBA011D67}" type="datetimeFigureOut">
              <a:rPr lang="ru-RU" smtClean="0"/>
              <a:pPr/>
              <a:t>10.03.2019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BF922-45B0-4EFB-83F4-476153E471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88FAD-89A3-4B3B-BBFB-731DBA011D67}" type="datetimeFigureOut">
              <a:rPr lang="ru-RU" smtClean="0"/>
              <a:pPr/>
              <a:t>10.03.2019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BF922-45B0-4EFB-83F4-476153E471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A88FAD-89A3-4B3B-BBFB-731DBA011D67}" type="datetimeFigureOut">
              <a:rPr lang="ru-RU" smtClean="0"/>
              <a:pPr/>
              <a:t>10.03.2019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0BF922-45B0-4EFB-83F4-476153E4712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ig1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764704"/>
            <a:ext cx="7272808" cy="5750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1340768"/>
            <a:ext cx="4896544" cy="7249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3" name="Рисунок 2" descr="figure10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08150" y="1206500"/>
            <a:ext cx="5727700" cy="444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igure11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548680"/>
            <a:ext cx="7920880" cy="5021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igure12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404664"/>
            <a:ext cx="6768752" cy="52591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igure2b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32656"/>
            <a:ext cx="9144000" cy="42126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igure3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90469"/>
            <a:ext cx="9144000" cy="50770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igure4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692696"/>
            <a:ext cx="7556500" cy="49685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igure5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8775" y="1273175"/>
            <a:ext cx="8426450" cy="4311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igure6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500" y="620688"/>
            <a:ext cx="9080500" cy="4536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igure7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620688"/>
            <a:ext cx="8401670" cy="50054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igure8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3450" y="901700"/>
            <a:ext cx="7277100" cy="5047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9973616" y="476672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 descr="figure9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88640"/>
            <a:ext cx="7632700" cy="635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2911</TotalTime>
  <Words>0</Words>
  <Application>Microsoft Office PowerPoint</Application>
  <PresentationFormat>Экран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Vladimir</dc:creator>
  <cp:lastModifiedBy>Vladimir</cp:lastModifiedBy>
  <cp:revision>137</cp:revision>
  <dcterms:created xsi:type="dcterms:W3CDTF">2019-03-07T17:26:21Z</dcterms:created>
  <dcterms:modified xsi:type="dcterms:W3CDTF">2019-03-10T14:02:29Z</dcterms:modified>
</cp:coreProperties>
</file>