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1" d="100"/>
          <a:sy n="61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éo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sur l'icône pour ajouter l'élément multimédia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588F5CC5-D89C-4044-8F9A-09ABB0BF6046}" type="datetimeFigureOut">
              <a:rPr lang="fr-FR" smtClean="0"/>
              <a:pPr/>
              <a:t>19/12/08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A4561DBF-27D1-2C4F-8C81-1D647CFF10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Gestion des </a:t>
            </a:r>
            <a:r>
              <a:rPr lang="fr-FR" dirty="0" smtClean="0"/>
              <a:t>utilisateurs </a:t>
            </a:r>
            <a:r>
              <a:rPr lang="fr-FR" dirty="0" smtClean="0"/>
              <a:t>dans </a:t>
            </a:r>
            <a:r>
              <a:rPr lang="fr-FR" dirty="0" err="1" smtClean="0"/>
              <a:t>quattor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</a:t>
            </a:r>
            <a:r>
              <a:rPr lang="fr-FR" dirty="0" err="1" smtClean="0"/>
              <a:t>template</a:t>
            </a:r>
            <a:r>
              <a:rPr lang="fr-FR" dirty="0" smtClean="0"/>
              <a:t> pour tous le site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nomme le </a:t>
            </a:r>
            <a:r>
              <a:rPr lang="fr-FR" dirty="0" err="1" smtClean="0"/>
              <a:t>template</a:t>
            </a:r>
            <a:r>
              <a:rPr lang="fr-FR" dirty="0" smtClean="0"/>
              <a:t> comme on veut, par exemple, </a:t>
            </a:r>
            <a:r>
              <a:rPr lang="fr-FR" dirty="0" err="1" smtClean="0"/>
              <a:t>cfg/site/nom/users/users.tpl</a:t>
            </a:r>
            <a:endParaRPr lang="fr-FR" dirty="0" smtClean="0"/>
          </a:p>
          <a:p>
            <a:r>
              <a:rPr lang="fr-FR" dirty="0" smtClean="0"/>
              <a:t>On défini 1 variable USER_CONFIG_SITE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le </a:t>
            </a:r>
            <a:r>
              <a:rPr lang="fr-FR" dirty="0" err="1" smtClean="0"/>
              <a:t>template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On défini la liste des utilisateurs (USER_LIST)</a:t>
            </a:r>
          </a:p>
          <a:p>
            <a:pPr lvl="1"/>
            <a:r>
              <a:rPr lang="fr-FR" dirty="0" smtClean="0"/>
              <a:t>'</a:t>
            </a:r>
            <a:r>
              <a:rPr lang="fr-FR" dirty="0" err="1" smtClean="0"/>
              <a:t>gphilipp</a:t>
            </a:r>
            <a:r>
              <a:rPr lang="fr-FR" dirty="0" smtClean="0"/>
              <a:t>', nlist('uid',711,</a:t>
            </a:r>
          </a:p>
          <a:p>
            <a:pPr lvl="1">
              <a:buNone/>
            </a:pPr>
            <a:r>
              <a:rPr lang="fr-FR" dirty="0" smtClean="0"/>
              <a:t>                     '</a:t>
            </a:r>
            <a:r>
              <a:rPr lang="fr-FR" dirty="0" err="1" smtClean="0"/>
              <a:t>groups',list('grifadmin</a:t>
            </a:r>
            <a:r>
              <a:rPr lang="fr-FR" dirty="0" smtClean="0"/>
              <a:t>'),</a:t>
            </a:r>
          </a:p>
          <a:p>
            <a:pPr lvl="1">
              <a:buNone/>
            </a:pPr>
            <a:r>
              <a:rPr lang="fr-FR" dirty="0" smtClean="0"/>
              <a:t>                    ),</a:t>
            </a:r>
          </a:p>
          <a:p>
            <a:r>
              <a:rPr lang="fr-FR" dirty="0" smtClean="0"/>
              <a:t>On défini l’URL ou se trouve leur clef publique (USER_SSH_KEYS)</a:t>
            </a:r>
          </a:p>
          <a:p>
            <a:pPr lvl="1"/>
            <a:r>
              <a:rPr lang="fr-FR" dirty="0" smtClean="0"/>
              <a:t>'</a:t>
            </a:r>
            <a:r>
              <a:rPr lang="fr-FR" dirty="0" err="1" smtClean="0"/>
              <a:t>gphilipp</a:t>
            </a:r>
            <a:r>
              <a:rPr lang="fr-FR" dirty="0" smtClean="0"/>
              <a:t>', </a:t>
            </a:r>
            <a:r>
              <a:rPr lang="fr-FR" dirty="0" err="1" smtClean="0"/>
              <a:t>USER_LIST_SSHKEY_URL_PREFIX+'gphilipp.pub</a:t>
            </a:r>
            <a:r>
              <a:rPr lang="fr-FR" dirty="0" smtClean="0"/>
              <a:t>',</a:t>
            </a:r>
          </a:p>
          <a:p>
            <a:r>
              <a:rPr lang="fr-FR" dirty="0" smtClean="0"/>
              <a:t>On défini quels sont les machines </a:t>
            </a:r>
            <a:r>
              <a:rPr lang="fr-FR" dirty="0" err="1" smtClean="0"/>
              <a:t>auquels</a:t>
            </a:r>
            <a:r>
              <a:rPr lang="fr-FR" dirty="0" smtClean="0"/>
              <a:t> à accès un utilisateur (DB_MACHINE_USERS)</a:t>
            </a:r>
          </a:p>
          <a:p>
            <a:pPr lvl="1"/>
            <a:r>
              <a:rPr lang="fr-FR" dirty="0" smtClean="0"/>
              <a:t>'grid07.lal.in2p3.fr', </a:t>
            </a:r>
            <a:r>
              <a:rPr lang="fr-FR" dirty="0" err="1" smtClean="0"/>
              <a:t>list(’gphilipp</a:t>
            </a:r>
            <a:r>
              <a:rPr lang="fr-FR" dirty="0" smtClean="0"/>
              <a:t>’),</a:t>
            </a:r>
          </a:p>
          <a:p>
            <a:r>
              <a:rPr lang="fr-FR" dirty="0" smtClean="0"/>
              <a:t>On défini quels sont les machines </a:t>
            </a:r>
            <a:r>
              <a:rPr lang="fr-FR" dirty="0" err="1" smtClean="0"/>
              <a:t>auquels</a:t>
            </a:r>
            <a:r>
              <a:rPr lang="fr-FR" dirty="0" smtClean="0"/>
              <a:t> à accès un groupe (DB_MACHINE_GROUPS)</a:t>
            </a:r>
          </a:p>
          <a:p>
            <a:pPr lvl="1"/>
            <a:r>
              <a:rPr lang="fr-FR" dirty="0" smtClean="0"/>
              <a:t>'quattorsrv.lal.in2p3.fr', </a:t>
            </a:r>
            <a:r>
              <a:rPr lang="fr-FR" dirty="0" err="1" smtClean="0"/>
              <a:t>list('grifadmin</a:t>
            </a:r>
            <a:r>
              <a:rPr lang="fr-FR" dirty="0" smtClean="0"/>
              <a:t>'),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se passe réellement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le profil </a:t>
            </a:r>
            <a:r>
              <a:rPr lang="fr-FR" dirty="0" err="1" smtClean="0"/>
              <a:t>cfg/standard/user/config.tpl</a:t>
            </a:r>
            <a:endParaRPr lang="fr-FR" dirty="0" smtClean="0"/>
          </a:p>
          <a:p>
            <a:pPr lvl="1"/>
            <a:r>
              <a:rPr lang="fr-FR" dirty="0" smtClean="0"/>
              <a:t>variable USER_CONFIG_SITE ?= </a:t>
            </a:r>
            <a:r>
              <a:rPr lang="fr-FR" dirty="0" err="1" smtClean="0"/>
              <a:t>undef</a:t>
            </a:r>
            <a:r>
              <a:rPr lang="fr-FR" dirty="0" smtClean="0"/>
              <a:t>;</a:t>
            </a:r>
          </a:p>
          <a:p>
            <a:pPr lvl="1"/>
            <a:r>
              <a:rPr lang="fr-FR" smtClean="0"/>
              <a:t>…</a:t>
            </a:r>
          </a:p>
          <a:p>
            <a:pPr lvl="1"/>
            <a:r>
              <a:rPr lang="fr-FR" dirty="0" smtClean="0"/>
              <a:t># </a:t>
            </a:r>
            <a:r>
              <a:rPr lang="fr-FR" dirty="0" err="1" smtClean="0"/>
              <a:t>Load</a:t>
            </a:r>
            <a:r>
              <a:rPr lang="fr-FR" dirty="0" smtClean="0"/>
              <a:t> site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users</a:t>
            </a:r>
            <a:r>
              <a:rPr lang="fr-FR" dirty="0" smtClean="0"/>
              <a:t>/groups to </a:t>
            </a:r>
            <a:r>
              <a:rPr lang="fr-FR" dirty="0" err="1" smtClean="0"/>
              <a:t>create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include</a:t>
            </a:r>
            <a:r>
              <a:rPr lang="fr-FR" dirty="0" smtClean="0"/>
              <a:t> { USER_CONFIG_SITE };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monstration">
  <a:themeElements>
    <a:clrScheme name="Démonstration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Démonstration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Démonstratio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Démonstration.thmx</Template>
  <TotalTime>249</TotalTime>
  <Words>203</Words>
  <Application>Microsoft Macintosh PowerPoint</Application>
  <PresentationFormat>Présentation à l'écran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Démonstration</vt:lpstr>
      <vt:lpstr>Gestion des utilisateurs dans quattor</vt:lpstr>
      <vt:lpstr>Un template pour tous le site</vt:lpstr>
      <vt:lpstr>Dans le template</vt:lpstr>
      <vt:lpstr>Ce qui se passe réellement</vt:lpstr>
    </vt:vector>
  </TitlesOfParts>
  <Company>LAL - 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users dans quattor</dc:title>
  <dc:creator>Guillaume PHILIPPON</dc:creator>
  <cp:lastModifiedBy>Guillaume PHILIPPON</cp:lastModifiedBy>
  <cp:revision>4</cp:revision>
  <dcterms:created xsi:type="dcterms:W3CDTF">2008-12-19T08:36:46Z</dcterms:created>
  <dcterms:modified xsi:type="dcterms:W3CDTF">2008-12-19T12:38:19Z</dcterms:modified>
</cp:coreProperties>
</file>