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6"/>
  </p:notesMasterIdLst>
  <p:sldIdLst>
    <p:sldId id="747" r:id="rId3"/>
    <p:sldId id="749" r:id="rId4"/>
    <p:sldId id="754" r:id="rId5"/>
    <p:sldId id="761" r:id="rId6"/>
    <p:sldId id="750" r:id="rId7"/>
    <p:sldId id="10168" r:id="rId8"/>
    <p:sldId id="755" r:id="rId9"/>
    <p:sldId id="756" r:id="rId10"/>
    <p:sldId id="757" r:id="rId11"/>
    <p:sldId id="758" r:id="rId12"/>
    <p:sldId id="759" r:id="rId13"/>
    <p:sldId id="762" r:id="rId14"/>
    <p:sldId id="7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4F2"/>
    <a:srgbClr val="393E91"/>
    <a:srgbClr val="141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494" autoAdjust="0"/>
    <p:restoredTop sz="94660"/>
  </p:normalViewPr>
  <p:slideViewPr>
    <p:cSldViewPr snapToGrid="0">
      <p:cViewPr varScale="1">
        <p:scale>
          <a:sx n="71" d="100"/>
          <a:sy n="71" d="100"/>
        </p:scale>
        <p:origin x="200"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1:06:49.686"/>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1 0 16383,'52'61'0,"-6"-8"0,-10-18 0,-3 2 0,-13-13 0,1 2 0,-9-7 0,3 2 0,4 2 0,1 1 0,-4-2 0,-2-4 0,-3-4 0,-4-3 0,4 1 0,2 0 0,-3-2 0,7 5 0,-12-5 0,8 7 0,1 4 0,9 13 0,13 17 0,8 17 0,5 7 0,-5-3 0,-10-11 0,-7-10 0,-6-11 0,-1-7 0,-1-7 0,-5-4 0,-2-4 0,-5-7 0,-2-3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1:09:37.819"/>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1:09:56.486"/>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7E30B-074D-49D9-9F8B-00DD44AC07A1}" type="datetimeFigureOut">
              <a:rPr lang="en-GB" smtClean="0"/>
              <a:t>23/04/2022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D6670-6068-4E20-8058-CC40CE80B802}" type="slidenum">
              <a:rPr lang="en-GB" smtClean="0"/>
              <a:t>‹#›</a:t>
            </a:fld>
            <a:endParaRPr lang="en-GB"/>
          </a:p>
        </p:txBody>
      </p:sp>
    </p:spTree>
    <p:extLst>
      <p:ext uri="{BB962C8B-B14F-4D97-AF65-F5344CB8AC3E}">
        <p14:creationId xmlns:p14="http://schemas.microsoft.com/office/powerpoint/2010/main" val="36549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6A666-DAFD-4346-9B29-712D4A7305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61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structure plus an image that may support the summary or the introduction of the topic discussed</a:t>
            </a:r>
            <a:endParaRPr lang="en-GB" dirty="0"/>
          </a:p>
        </p:txBody>
      </p:sp>
      <p:sp>
        <p:nvSpPr>
          <p:cNvPr id="4" name="Slide Number Placeholder 3"/>
          <p:cNvSpPr>
            <a:spLocks noGrp="1"/>
          </p:cNvSpPr>
          <p:nvPr>
            <p:ph type="sldNum" sz="quarter" idx="5"/>
          </p:nvPr>
        </p:nvSpPr>
        <p:spPr/>
        <p:txBody>
          <a:bodyPr/>
          <a:lstStyle/>
          <a:p>
            <a:fld id="{D5A3C146-7856-4CD0-9312-20841E88984B}" type="slidenum">
              <a:rPr lang="en-GB" smtClean="0"/>
              <a:t>2</a:t>
            </a:fld>
            <a:endParaRPr lang="en-GB"/>
          </a:p>
        </p:txBody>
      </p:sp>
    </p:spTree>
    <p:extLst>
      <p:ext uri="{BB962C8B-B14F-4D97-AF65-F5344CB8AC3E}">
        <p14:creationId xmlns:p14="http://schemas.microsoft.com/office/powerpoint/2010/main" val="6166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CH" dirty="0"/>
              <a:t>dd hybrid loop</a:t>
            </a:r>
          </a:p>
        </p:txBody>
      </p:sp>
      <p:sp>
        <p:nvSpPr>
          <p:cNvPr id="4" name="Slide Number Placeholder 3"/>
          <p:cNvSpPr>
            <a:spLocks noGrp="1"/>
          </p:cNvSpPr>
          <p:nvPr>
            <p:ph type="sldNum" sz="quarter" idx="5"/>
          </p:nvPr>
        </p:nvSpPr>
        <p:spPr/>
        <p:txBody>
          <a:bodyPr/>
          <a:lstStyle/>
          <a:p>
            <a:fld id="{D5A3C146-7856-4CD0-9312-20841E88984B}" type="slidenum">
              <a:rPr lang="en-GB" smtClean="0"/>
              <a:t>3</a:t>
            </a:fld>
            <a:endParaRPr lang="en-GB"/>
          </a:p>
        </p:txBody>
      </p:sp>
    </p:spTree>
    <p:extLst>
      <p:ext uri="{BB962C8B-B14F-4D97-AF65-F5344CB8AC3E}">
        <p14:creationId xmlns:p14="http://schemas.microsoft.com/office/powerpoint/2010/main" val="87504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3C146-7856-4CD0-9312-20841E88984B}" type="slidenum">
              <a:rPr lang="en-GB" smtClean="0"/>
              <a:t>4</a:t>
            </a:fld>
            <a:endParaRPr lang="en-GB"/>
          </a:p>
        </p:txBody>
      </p:sp>
    </p:spTree>
    <p:extLst>
      <p:ext uri="{BB962C8B-B14F-4D97-AF65-F5344CB8AC3E}">
        <p14:creationId xmlns:p14="http://schemas.microsoft.com/office/powerpoint/2010/main" val="948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A3C146-7856-4CD0-9312-20841E88984B}" type="slidenum">
              <a:rPr lang="en-GB" smtClean="0"/>
              <a:t>5</a:t>
            </a:fld>
            <a:endParaRPr lang="en-GB"/>
          </a:p>
        </p:txBody>
      </p:sp>
    </p:spTree>
    <p:extLst>
      <p:ext uri="{BB962C8B-B14F-4D97-AF65-F5344CB8AC3E}">
        <p14:creationId xmlns:p14="http://schemas.microsoft.com/office/powerpoint/2010/main" val="340674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r>
              <a:rPr lang="en-CH" dirty="0"/>
              <a:t>iscrete becaue limitations, same data set for training, same GAN retrained on discrete, fix TV</a:t>
            </a:r>
          </a:p>
        </p:txBody>
      </p:sp>
      <p:sp>
        <p:nvSpPr>
          <p:cNvPr id="4" name="Slide Number Placeholder 3"/>
          <p:cNvSpPr>
            <a:spLocks noGrp="1"/>
          </p:cNvSpPr>
          <p:nvPr>
            <p:ph type="sldNum" sz="quarter" idx="5"/>
          </p:nvPr>
        </p:nvSpPr>
        <p:spPr/>
        <p:txBody>
          <a:bodyPr/>
          <a:lstStyle/>
          <a:p>
            <a:fld id="{D5A3C146-7856-4CD0-9312-20841E88984B}" type="slidenum">
              <a:rPr lang="en-GB" smtClean="0"/>
              <a:t>8</a:t>
            </a:fld>
            <a:endParaRPr lang="en-GB"/>
          </a:p>
        </p:txBody>
      </p:sp>
    </p:spTree>
    <p:extLst>
      <p:ext uri="{BB962C8B-B14F-4D97-AF65-F5344CB8AC3E}">
        <p14:creationId xmlns:p14="http://schemas.microsoft.com/office/powerpoint/2010/main" val="129936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
            </a:r>
            <a:r>
              <a:rPr lang="en-CH" dirty="0"/>
              <a:t>ow to encode data</a:t>
            </a:r>
          </a:p>
        </p:txBody>
      </p:sp>
      <p:sp>
        <p:nvSpPr>
          <p:cNvPr id="4" name="Slide Number Placeholder 3"/>
          <p:cNvSpPr>
            <a:spLocks noGrp="1"/>
          </p:cNvSpPr>
          <p:nvPr>
            <p:ph type="sldNum" sz="quarter" idx="5"/>
          </p:nvPr>
        </p:nvSpPr>
        <p:spPr/>
        <p:txBody>
          <a:bodyPr/>
          <a:lstStyle/>
          <a:p>
            <a:fld id="{D5A3C146-7856-4CD0-9312-20841E88984B}" type="slidenum">
              <a:rPr lang="en-GB" smtClean="0"/>
              <a:t>9</a:t>
            </a:fld>
            <a:endParaRPr lang="en-GB"/>
          </a:p>
        </p:txBody>
      </p:sp>
    </p:spTree>
    <p:extLst>
      <p:ext uri="{BB962C8B-B14F-4D97-AF65-F5344CB8AC3E}">
        <p14:creationId xmlns:p14="http://schemas.microsoft.com/office/powerpoint/2010/main" val="312552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A6755-D8D3-F34C-B495-7C9AD5EE9F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CC1C96-2B01-4347-AE25-C4D09FBE9A15}"/>
              </a:ext>
            </a:extLst>
          </p:cNvPr>
          <p:cNvSpPr>
            <a:spLocks noGrp="1"/>
          </p:cNvSpPr>
          <p:nvPr>
            <p:ph type="dt" sz="half" idx="10"/>
          </p:nvPr>
        </p:nvSpPr>
        <p:spPr/>
        <p:txBody>
          <a:bodyPr/>
          <a:lstStyle/>
          <a:p>
            <a:fld id="{85FAE016-621B-4BBC-9EAA-0A3C3B511567}" type="datetime1">
              <a:rPr lang="de-CH" smtClean="0"/>
              <a:t>23.04.22</a:t>
            </a:fld>
            <a:endParaRPr lang="fr-FR" dirty="0"/>
          </a:p>
        </p:txBody>
      </p:sp>
      <p:sp>
        <p:nvSpPr>
          <p:cNvPr id="4" name="Espace réservé du pied de page 3">
            <a:extLst>
              <a:ext uri="{FF2B5EF4-FFF2-40B4-BE49-F238E27FC236}">
                <a16:creationId xmlns:a16="http://schemas.microsoft.com/office/drawing/2014/main" id="{879A1031-FDB6-EC48-A7A6-1A12B0CCFBF7}"/>
              </a:ext>
            </a:extLst>
          </p:cNvPr>
          <p:cNvSpPr>
            <a:spLocks noGrp="1"/>
          </p:cNvSpPr>
          <p:nvPr>
            <p:ph type="ftr" sz="quarter" idx="11"/>
          </p:nvPr>
        </p:nvSpPr>
        <p:spPr/>
        <p:txBody>
          <a:bodyPr/>
          <a:lstStyle/>
          <a:p>
            <a:r>
              <a:rPr lang="fr-FR"/>
              <a:t>M.Grossi - QTI CERN</a:t>
            </a:r>
            <a:endParaRPr lang="fr-FR" dirty="0"/>
          </a:p>
        </p:txBody>
      </p:sp>
      <p:sp>
        <p:nvSpPr>
          <p:cNvPr id="5" name="Espace réservé du numéro de diapositive 4">
            <a:extLst>
              <a:ext uri="{FF2B5EF4-FFF2-40B4-BE49-F238E27FC236}">
                <a16:creationId xmlns:a16="http://schemas.microsoft.com/office/drawing/2014/main" id="{0D30D619-8BAD-B641-BE14-1246DE121B85}"/>
              </a:ext>
            </a:extLst>
          </p:cNvPr>
          <p:cNvSpPr>
            <a:spLocks noGrp="1"/>
          </p:cNvSpPr>
          <p:nvPr>
            <p:ph type="sldNum" sz="quarter" idx="12"/>
          </p:nvPr>
        </p:nvSpPr>
        <p:spPr/>
        <p:txBody>
          <a:bodyPr/>
          <a:lstStyle/>
          <a:p>
            <a:fld id="{71DDDE22-8D4F-094D-AC70-1F2C263CD040}" type="slidenum">
              <a:rPr lang="fr-FR" smtClean="0"/>
              <a:pPr/>
              <a:t>‹#›</a:t>
            </a:fld>
            <a:endParaRPr lang="fr-FR" dirty="0"/>
          </a:p>
        </p:txBody>
      </p:sp>
      <p:sp>
        <p:nvSpPr>
          <p:cNvPr id="9" name="Espace réservé du contenu 2">
            <a:extLst>
              <a:ext uri="{FF2B5EF4-FFF2-40B4-BE49-F238E27FC236}">
                <a16:creationId xmlns:a16="http://schemas.microsoft.com/office/drawing/2014/main" id="{BF93C875-3D21-6A46-BFC7-6F42F8061222}"/>
              </a:ext>
            </a:extLst>
          </p:cNvPr>
          <p:cNvSpPr>
            <a:spLocks noGrp="1"/>
          </p:cNvSpPr>
          <p:nvPr>
            <p:ph idx="13"/>
          </p:nvPr>
        </p:nvSpPr>
        <p:spPr>
          <a:xfrm>
            <a:off x="895350" y="1825625"/>
            <a:ext cx="10932583" cy="4351338"/>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sz="2000" b="1">
                <a:solidFill>
                  <a:srgbClr val="2B235D"/>
                </a:solidFill>
              </a:defRPr>
            </a:lvl1pPr>
            <a:lvl2pPr>
              <a:defRPr sz="1800"/>
            </a:lvl2pPr>
            <a:lvl3pPr>
              <a:defRPr sz="1700"/>
            </a:lvl3pPr>
            <a:lvl4pPr>
              <a:defRPr sz="1600"/>
            </a:lvl4pPr>
            <a:lvl5pPr>
              <a:defRPr sz="1500"/>
            </a:lvl5pPr>
          </a:lstStyle>
          <a:p>
            <a:pPr lvl="0"/>
            <a:r>
              <a:rPr lang="fr-FR" dirty="0"/>
              <a:t>Cliquez pour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fr-FR" dirty="0"/>
              <a:t>Cliquez pour modifier les styles du texte du masque</a:t>
            </a:r>
          </a:p>
          <a:p>
            <a:pPr lvl="0"/>
            <a:r>
              <a:rPr lang="fr-FR" dirty="0"/>
              <a:t>modifier les styles du texte du masque</a:t>
            </a:r>
          </a:p>
          <a:p>
            <a:pPr lvl="0"/>
            <a:endParaRPr lang="fr-FR" dirty="0"/>
          </a:p>
        </p:txBody>
      </p:sp>
      <p:sp>
        <p:nvSpPr>
          <p:cNvPr id="6" name="Rectangle : coins arrondis 5">
            <a:extLst>
              <a:ext uri="{FF2B5EF4-FFF2-40B4-BE49-F238E27FC236}">
                <a16:creationId xmlns:a16="http://schemas.microsoft.com/office/drawing/2014/main" id="{8D79B23F-F94E-F843-AAF3-7697C0EEC545}"/>
              </a:ext>
            </a:extLst>
          </p:cNvPr>
          <p:cNvSpPr/>
          <p:nvPr userDrawn="1"/>
        </p:nvSpPr>
        <p:spPr>
          <a:xfrm>
            <a:off x="364067" y="1809750"/>
            <a:ext cx="247650" cy="867492"/>
          </a:xfrm>
          <a:prstGeom prst="round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5378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ntenu + 4 images">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ADBEF69-3EF9-FF42-A8B2-D35560549409}"/>
              </a:ext>
            </a:extLst>
          </p:cNvPr>
          <p:cNvSpPr>
            <a:spLocks noGrp="1"/>
          </p:cNvSpPr>
          <p:nvPr>
            <p:ph type="title"/>
          </p:nvPr>
        </p:nvSpPr>
        <p:spPr/>
        <p:txBody>
          <a:bodyPr/>
          <a:lstStyle/>
          <a:p>
            <a:r>
              <a:rPr lang="fr-FR"/>
              <a:t>Modifiez le style du titre</a:t>
            </a:r>
          </a:p>
        </p:txBody>
      </p:sp>
      <p:sp>
        <p:nvSpPr>
          <p:cNvPr id="9" name="Espace réservé pour une image  10">
            <a:extLst>
              <a:ext uri="{FF2B5EF4-FFF2-40B4-BE49-F238E27FC236}">
                <a16:creationId xmlns:a16="http://schemas.microsoft.com/office/drawing/2014/main" id="{506682D4-E88D-434A-9F4E-F6A456CC68CB}"/>
              </a:ext>
            </a:extLst>
          </p:cNvPr>
          <p:cNvSpPr>
            <a:spLocks noGrp="1"/>
          </p:cNvSpPr>
          <p:nvPr>
            <p:ph type="pic" sz="quarter" idx="17"/>
          </p:nvPr>
        </p:nvSpPr>
        <p:spPr>
          <a:xfrm>
            <a:off x="355600" y="1845921"/>
            <a:ext cx="3691997" cy="1989668"/>
          </a:xfrm>
          <a:pattFill prst="lgCheck">
            <a:fgClr>
              <a:schemeClr val="bg1">
                <a:lumMod val="75000"/>
              </a:schemeClr>
            </a:fgClr>
            <a:bgClr>
              <a:schemeClr val="bg1"/>
            </a:bgClr>
          </a:pattFill>
        </p:spPr>
        <p:txBody>
          <a:bodyPr/>
          <a:lstStyle/>
          <a:p>
            <a:endParaRPr lang="fr-FR"/>
          </a:p>
        </p:txBody>
      </p:sp>
      <p:sp>
        <p:nvSpPr>
          <p:cNvPr id="13" name="Espace réservé pour une image  10">
            <a:extLst>
              <a:ext uri="{FF2B5EF4-FFF2-40B4-BE49-F238E27FC236}">
                <a16:creationId xmlns:a16="http://schemas.microsoft.com/office/drawing/2014/main" id="{E77B5237-E089-BC4B-BEFF-B653809DEC62}"/>
              </a:ext>
            </a:extLst>
          </p:cNvPr>
          <p:cNvSpPr>
            <a:spLocks noGrp="1"/>
          </p:cNvSpPr>
          <p:nvPr>
            <p:ph type="pic" sz="quarter" idx="19"/>
          </p:nvPr>
        </p:nvSpPr>
        <p:spPr>
          <a:xfrm>
            <a:off x="355600" y="3954121"/>
            <a:ext cx="3691997" cy="1989668"/>
          </a:xfrm>
          <a:pattFill prst="lgCheck">
            <a:fgClr>
              <a:schemeClr val="bg1">
                <a:lumMod val="75000"/>
              </a:schemeClr>
            </a:fgClr>
            <a:bgClr>
              <a:schemeClr val="bg1"/>
            </a:bgClr>
          </a:pattFill>
        </p:spPr>
        <p:txBody>
          <a:bodyPr/>
          <a:lstStyle/>
          <a:p>
            <a:endParaRPr lang="fr-FR"/>
          </a:p>
        </p:txBody>
      </p:sp>
      <p:sp>
        <p:nvSpPr>
          <p:cNvPr id="19" name="Espace réservé du texte 18">
            <a:extLst>
              <a:ext uri="{FF2B5EF4-FFF2-40B4-BE49-F238E27FC236}">
                <a16:creationId xmlns:a16="http://schemas.microsoft.com/office/drawing/2014/main" id="{FF6E9BFC-5EA1-7F45-BE25-8967EF936CB7}"/>
              </a:ext>
            </a:extLst>
          </p:cNvPr>
          <p:cNvSpPr>
            <a:spLocks noGrp="1"/>
          </p:cNvSpPr>
          <p:nvPr>
            <p:ph type="body" sz="quarter" idx="21"/>
          </p:nvPr>
        </p:nvSpPr>
        <p:spPr>
          <a:xfrm>
            <a:off x="7975599" y="1846263"/>
            <a:ext cx="3843867" cy="4097337"/>
          </a:xfrm>
        </p:spPr>
        <p:txBody>
          <a:bodyPr/>
          <a:lstStyle>
            <a:lvl1pPr marL="0" indent="0">
              <a:buNone/>
              <a:defRPr sz="2000" b="1"/>
            </a:lvl1pPr>
            <a:lvl2pPr>
              <a:defRPr sz="1800"/>
            </a:lvl2pPr>
            <a:lvl3pPr>
              <a:defRPr sz="1700"/>
            </a:lvl3pPr>
            <a:lvl4pPr>
              <a:defRPr sz="1600"/>
            </a:lvl4pPr>
            <a:lvl5pPr>
              <a:defRPr sz="15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0" name="Espace réservé pour une image  10">
            <a:extLst>
              <a:ext uri="{FF2B5EF4-FFF2-40B4-BE49-F238E27FC236}">
                <a16:creationId xmlns:a16="http://schemas.microsoft.com/office/drawing/2014/main" id="{D68BF6C3-2BB1-0B40-AF8B-019AA1625440}"/>
              </a:ext>
            </a:extLst>
          </p:cNvPr>
          <p:cNvSpPr>
            <a:spLocks noGrp="1"/>
          </p:cNvSpPr>
          <p:nvPr>
            <p:ph type="pic" sz="quarter" idx="22"/>
          </p:nvPr>
        </p:nvSpPr>
        <p:spPr>
          <a:xfrm>
            <a:off x="4165600" y="1845921"/>
            <a:ext cx="3691997" cy="1989668"/>
          </a:xfrm>
          <a:pattFill prst="lgCheck">
            <a:fgClr>
              <a:schemeClr val="bg1">
                <a:lumMod val="75000"/>
              </a:schemeClr>
            </a:fgClr>
            <a:bgClr>
              <a:schemeClr val="bg1"/>
            </a:bgClr>
          </a:pattFill>
        </p:spPr>
        <p:txBody>
          <a:bodyPr/>
          <a:lstStyle/>
          <a:p>
            <a:endParaRPr lang="fr-FR"/>
          </a:p>
        </p:txBody>
      </p:sp>
      <p:sp>
        <p:nvSpPr>
          <p:cNvPr id="21" name="Espace réservé pour une image  10">
            <a:extLst>
              <a:ext uri="{FF2B5EF4-FFF2-40B4-BE49-F238E27FC236}">
                <a16:creationId xmlns:a16="http://schemas.microsoft.com/office/drawing/2014/main" id="{5BC15116-252D-6D4B-A4AD-536F8E117281}"/>
              </a:ext>
            </a:extLst>
          </p:cNvPr>
          <p:cNvSpPr>
            <a:spLocks noGrp="1"/>
          </p:cNvSpPr>
          <p:nvPr>
            <p:ph type="pic" sz="quarter" idx="23"/>
          </p:nvPr>
        </p:nvSpPr>
        <p:spPr>
          <a:xfrm>
            <a:off x="4165600" y="3954121"/>
            <a:ext cx="3691997" cy="1989668"/>
          </a:xfrm>
          <a:pattFill prst="lgCheck">
            <a:fgClr>
              <a:schemeClr val="bg1">
                <a:lumMod val="75000"/>
              </a:schemeClr>
            </a:fgClr>
            <a:bgClr>
              <a:schemeClr val="bg1"/>
            </a:bgClr>
          </a:pattFill>
        </p:spPr>
        <p:txBody>
          <a:bodyPr/>
          <a:lstStyle/>
          <a:p>
            <a:endParaRPr lang="fr-FR"/>
          </a:p>
        </p:txBody>
      </p:sp>
      <p:sp>
        <p:nvSpPr>
          <p:cNvPr id="2" name="Espace réservé de la date 1">
            <a:extLst>
              <a:ext uri="{FF2B5EF4-FFF2-40B4-BE49-F238E27FC236}">
                <a16:creationId xmlns:a16="http://schemas.microsoft.com/office/drawing/2014/main" id="{E0D6DC58-68E3-E44A-AC77-6EE8A913698C}"/>
              </a:ext>
            </a:extLst>
          </p:cNvPr>
          <p:cNvSpPr>
            <a:spLocks noGrp="1"/>
          </p:cNvSpPr>
          <p:nvPr>
            <p:ph type="dt" sz="half" idx="24"/>
          </p:nvPr>
        </p:nvSpPr>
        <p:spPr/>
        <p:txBody>
          <a:bodyPr/>
          <a:lstStyle/>
          <a:p>
            <a:fld id="{412FAB2E-0670-4FFE-A6A3-F1C626D15FE9}" type="datetime1">
              <a:rPr lang="de-CH" smtClean="0"/>
              <a:t>23.04.22</a:t>
            </a:fld>
            <a:endParaRPr lang="fr-FR"/>
          </a:p>
        </p:txBody>
      </p:sp>
      <p:sp>
        <p:nvSpPr>
          <p:cNvPr id="3" name="Espace réservé du pied de page 2">
            <a:extLst>
              <a:ext uri="{FF2B5EF4-FFF2-40B4-BE49-F238E27FC236}">
                <a16:creationId xmlns:a16="http://schemas.microsoft.com/office/drawing/2014/main" id="{B3E1B54C-233F-BE48-B87C-5DFFEDF4E2E0}"/>
              </a:ext>
            </a:extLst>
          </p:cNvPr>
          <p:cNvSpPr>
            <a:spLocks noGrp="1"/>
          </p:cNvSpPr>
          <p:nvPr>
            <p:ph type="ftr" sz="quarter" idx="25"/>
          </p:nvPr>
        </p:nvSpPr>
        <p:spPr/>
        <p:txBody>
          <a:bodyPr/>
          <a:lstStyle/>
          <a:p>
            <a:r>
              <a:rPr lang="fr-FR"/>
              <a:t>M.Grossi - QTI CERN</a:t>
            </a:r>
          </a:p>
        </p:txBody>
      </p:sp>
      <p:sp>
        <p:nvSpPr>
          <p:cNvPr id="4" name="Espace réservé du numéro de diapositive 3">
            <a:extLst>
              <a:ext uri="{FF2B5EF4-FFF2-40B4-BE49-F238E27FC236}">
                <a16:creationId xmlns:a16="http://schemas.microsoft.com/office/drawing/2014/main" id="{D932B45D-78D5-AE4E-8865-547888745D79}"/>
              </a:ext>
            </a:extLst>
          </p:cNvPr>
          <p:cNvSpPr>
            <a:spLocks noGrp="1"/>
          </p:cNvSpPr>
          <p:nvPr>
            <p:ph type="sldNum" sz="quarter" idx="2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345850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de couleur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42AFD-EF45-7449-9C51-424065E4617C}"/>
              </a:ext>
            </a:extLst>
          </p:cNvPr>
          <p:cNvSpPr>
            <a:spLocks noGrp="1"/>
          </p:cNvSpPr>
          <p:nvPr>
            <p:ph type="title"/>
          </p:nvPr>
        </p:nvSpPr>
        <p:spPr/>
        <p:txBody>
          <a:bodyPr/>
          <a:lstStyle/>
          <a:p>
            <a:r>
              <a:rPr lang="fr-FR" dirty="0"/>
              <a:t>Modifiez le style du titre</a:t>
            </a:r>
          </a:p>
        </p:txBody>
      </p:sp>
      <p:sp>
        <p:nvSpPr>
          <p:cNvPr id="7" name="Espace réservé du texte 6">
            <a:extLst>
              <a:ext uri="{FF2B5EF4-FFF2-40B4-BE49-F238E27FC236}">
                <a16:creationId xmlns:a16="http://schemas.microsoft.com/office/drawing/2014/main" id="{B0C9B8F8-E3F3-3544-97E2-B7FC2D2D43B4}"/>
              </a:ext>
            </a:extLst>
          </p:cNvPr>
          <p:cNvSpPr>
            <a:spLocks noGrp="1"/>
          </p:cNvSpPr>
          <p:nvPr>
            <p:ph type="body" sz="quarter" idx="13"/>
          </p:nvPr>
        </p:nvSpPr>
        <p:spPr>
          <a:xfrm>
            <a:off x="355600" y="1543050"/>
            <a:ext cx="11463338" cy="669925"/>
          </a:xfrm>
        </p:spPr>
        <p:txBody>
          <a:bodyPr/>
          <a:lstStyle>
            <a:lvl1pPr marL="0" indent="0">
              <a:buNone/>
              <a:defRPr/>
            </a:lvl1pPr>
          </a:lstStyle>
          <a:p>
            <a:pPr lvl="0"/>
            <a:r>
              <a:rPr lang="fr-FR" dirty="0"/>
              <a:t>Cliquez pour modifier les styles du texte du masque</a:t>
            </a:r>
          </a:p>
        </p:txBody>
      </p:sp>
      <p:sp>
        <p:nvSpPr>
          <p:cNvPr id="8" name="Rectangle 7">
            <a:extLst>
              <a:ext uri="{FF2B5EF4-FFF2-40B4-BE49-F238E27FC236}">
                <a16:creationId xmlns:a16="http://schemas.microsoft.com/office/drawing/2014/main" id="{9BEA302A-9260-7E42-BCDF-A9C6E46756C5}"/>
              </a:ext>
            </a:extLst>
          </p:cNvPr>
          <p:cNvSpPr/>
          <p:nvPr userDrawn="1"/>
        </p:nvSpPr>
        <p:spPr bwMode="auto">
          <a:xfrm>
            <a:off x="1768344" y="3265070"/>
            <a:ext cx="1485355" cy="640174"/>
          </a:xfrm>
          <a:prstGeom prst="rect">
            <a:avLst/>
          </a:prstGeom>
          <a:solidFill>
            <a:srgbClr val="2B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2C2260"/>
              </a:solidFill>
            </a:endParaRPr>
          </a:p>
        </p:txBody>
      </p:sp>
      <p:sp>
        <p:nvSpPr>
          <p:cNvPr id="9" name="Rectangle 8">
            <a:extLst>
              <a:ext uri="{FF2B5EF4-FFF2-40B4-BE49-F238E27FC236}">
                <a16:creationId xmlns:a16="http://schemas.microsoft.com/office/drawing/2014/main" id="{E572946D-FF86-0048-8FC1-ABB96FADABBA}"/>
              </a:ext>
            </a:extLst>
          </p:cNvPr>
          <p:cNvSpPr/>
          <p:nvPr userDrawn="1"/>
        </p:nvSpPr>
        <p:spPr bwMode="auto">
          <a:xfrm>
            <a:off x="3599471" y="3265070"/>
            <a:ext cx="1485355" cy="640174"/>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1D71B8"/>
              </a:solidFill>
            </a:endParaRPr>
          </a:p>
        </p:txBody>
      </p:sp>
      <p:sp>
        <p:nvSpPr>
          <p:cNvPr id="10" name="Rectangle 9">
            <a:extLst>
              <a:ext uri="{FF2B5EF4-FFF2-40B4-BE49-F238E27FC236}">
                <a16:creationId xmlns:a16="http://schemas.microsoft.com/office/drawing/2014/main" id="{DE59A7CC-28B2-C946-9615-2B858E02AE32}"/>
              </a:ext>
            </a:extLst>
          </p:cNvPr>
          <p:cNvSpPr/>
          <p:nvPr userDrawn="1"/>
        </p:nvSpPr>
        <p:spPr bwMode="auto">
          <a:xfrm>
            <a:off x="5430598" y="3265070"/>
            <a:ext cx="1485355" cy="640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1" name="Rectangle 10">
            <a:extLst>
              <a:ext uri="{FF2B5EF4-FFF2-40B4-BE49-F238E27FC236}">
                <a16:creationId xmlns:a16="http://schemas.microsoft.com/office/drawing/2014/main" id="{7A6F4B9E-55B5-094A-A766-488BBE405C50}"/>
              </a:ext>
            </a:extLst>
          </p:cNvPr>
          <p:cNvSpPr/>
          <p:nvPr userDrawn="1"/>
        </p:nvSpPr>
        <p:spPr bwMode="auto">
          <a:xfrm>
            <a:off x="7261725" y="3265070"/>
            <a:ext cx="1485355" cy="640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000000"/>
              </a:solidFill>
            </a:endParaRPr>
          </a:p>
        </p:txBody>
      </p:sp>
      <p:sp>
        <p:nvSpPr>
          <p:cNvPr id="12" name="Rectangle 11">
            <a:extLst>
              <a:ext uri="{FF2B5EF4-FFF2-40B4-BE49-F238E27FC236}">
                <a16:creationId xmlns:a16="http://schemas.microsoft.com/office/drawing/2014/main" id="{672D4462-7A73-F04E-9EEF-8C008571A577}"/>
              </a:ext>
            </a:extLst>
          </p:cNvPr>
          <p:cNvSpPr/>
          <p:nvPr userDrawn="1"/>
        </p:nvSpPr>
        <p:spPr bwMode="auto">
          <a:xfrm>
            <a:off x="9092852" y="3265070"/>
            <a:ext cx="1485355" cy="640174"/>
          </a:xfrm>
          <a:prstGeom prst="rect">
            <a:avLst/>
          </a:prstGeom>
          <a:gradFill flip="none" rotWithShape="1">
            <a:gsLst>
              <a:gs pos="0">
                <a:srgbClr val="00A19A"/>
              </a:gs>
              <a:gs pos="100000">
                <a:srgbClr val="1D71B8">
                  <a:lumMod val="100000"/>
                </a:srgb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Espace réservé de la date 5">
            <a:extLst>
              <a:ext uri="{FF2B5EF4-FFF2-40B4-BE49-F238E27FC236}">
                <a16:creationId xmlns:a16="http://schemas.microsoft.com/office/drawing/2014/main" id="{9383C6A8-C2FB-4A4D-82C8-3FD8652558EF}"/>
              </a:ext>
            </a:extLst>
          </p:cNvPr>
          <p:cNvSpPr>
            <a:spLocks noGrp="1"/>
          </p:cNvSpPr>
          <p:nvPr>
            <p:ph type="dt" sz="half" idx="14"/>
          </p:nvPr>
        </p:nvSpPr>
        <p:spPr/>
        <p:txBody>
          <a:bodyPr/>
          <a:lstStyle/>
          <a:p>
            <a:fld id="{51612986-412F-471C-8274-18A8D18C54BE}" type="datetime1">
              <a:rPr lang="de-CH" smtClean="0"/>
              <a:t>23.04.22</a:t>
            </a:fld>
            <a:endParaRPr lang="fr-FR"/>
          </a:p>
        </p:txBody>
      </p:sp>
      <p:sp>
        <p:nvSpPr>
          <p:cNvPr id="13" name="Espace réservé du pied de page 12">
            <a:extLst>
              <a:ext uri="{FF2B5EF4-FFF2-40B4-BE49-F238E27FC236}">
                <a16:creationId xmlns:a16="http://schemas.microsoft.com/office/drawing/2014/main" id="{0347ADEF-F590-7048-8CD5-7B9449AAF40C}"/>
              </a:ext>
            </a:extLst>
          </p:cNvPr>
          <p:cNvSpPr>
            <a:spLocks noGrp="1"/>
          </p:cNvSpPr>
          <p:nvPr>
            <p:ph type="ftr" sz="quarter" idx="15"/>
          </p:nvPr>
        </p:nvSpPr>
        <p:spPr/>
        <p:txBody>
          <a:bodyPr/>
          <a:lstStyle/>
          <a:p>
            <a:r>
              <a:rPr lang="fr-FR"/>
              <a:t>M.Grossi - QTI CERN</a:t>
            </a:r>
          </a:p>
        </p:txBody>
      </p:sp>
      <p:sp>
        <p:nvSpPr>
          <p:cNvPr id="14" name="Espace réservé du numéro de diapositive 13">
            <a:extLst>
              <a:ext uri="{FF2B5EF4-FFF2-40B4-BE49-F238E27FC236}">
                <a16:creationId xmlns:a16="http://schemas.microsoft.com/office/drawing/2014/main" id="{50275548-46C6-0144-BC41-D63298727704}"/>
              </a:ext>
            </a:extLst>
          </p:cNvPr>
          <p:cNvSpPr>
            <a:spLocks noGrp="1"/>
          </p:cNvSpPr>
          <p:nvPr>
            <p:ph type="sldNum" sz="quarter" idx="1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245341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vertical et text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38A5AF-D287-1B4E-9CED-C2E21710293B}"/>
              </a:ext>
            </a:extLst>
          </p:cNvPr>
          <p:cNvPicPr>
            <a:picLocks noChangeAspect="1"/>
          </p:cNvPicPr>
          <p:nvPr userDrawn="1"/>
        </p:nvPicPr>
        <p:blipFill>
          <a:blip r:embed="rId2"/>
          <a:stretch>
            <a:fillRect/>
          </a:stretch>
        </p:blipFill>
        <p:spPr>
          <a:xfrm>
            <a:off x="2654300" y="1892527"/>
            <a:ext cx="6883400" cy="3072946"/>
          </a:xfrm>
          <a:prstGeom prst="rect">
            <a:avLst/>
          </a:prstGeom>
        </p:spPr>
      </p:pic>
    </p:spTree>
    <p:extLst>
      <p:ext uri="{BB962C8B-B14F-4D97-AF65-F5344CB8AC3E}">
        <p14:creationId xmlns:p14="http://schemas.microsoft.com/office/powerpoint/2010/main" val="128427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1"/>
          <p:cNvSpPr>
            <a:spLocks noGrp="1"/>
          </p:cNvSpPr>
          <p:nvPr>
            <p:ph type="dt" sz="half" idx="2"/>
          </p:nvPr>
        </p:nvSpPr>
        <p:spPr>
          <a:xfrm>
            <a:off x="3959113" y="6362378"/>
            <a:ext cx="2844800" cy="365125"/>
          </a:xfrm>
          <a:prstGeom prst="rect">
            <a:avLst/>
          </a:prstGeom>
        </p:spPr>
        <p:txBody>
          <a:bodyPr vert="horz" lIns="91440" tIns="45720" rIns="91440" bIns="45720" rtlCol="0" anchor="ctr"/>
          <a:lstStyle>
            <a:lvl1pPr>
              <a:defRPr lang="en-150" smtClean="0"/>
            </a:lvl1pPr>
          </a:lstStyle>
          <a:p>
            <a:fld id="{7551F1CA-B24D-4A3B-9CF0-7467BC9869AE}" type="datetime1">
              <a:rPr lang="de-CH" smtClean="0"/>
              <a:t>23.04.22</a:t>
            </a:fld>
            <a:endParaRPr lang="fr-FR" dirty="0"/>
          </a:p>
        </p:txBody>
      </p:sp>
      <p:sp>
        <p:nvSpPr>
          <p:cNvPr id="8" name="Footer Placeholder 2"/>
          <p:cNvSpPr>
            <a:spLocks noGrp="1"/>
          </p:cNvSpPr>
          <p:nvPr>
            <p:ph type="ftr" sz="quarter" idx="3"/>
          </p:nvPr>
        </p:nvSpPr>
        <p:spPr>
          <a:xfrm>
            <a:off x="6910341"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M.Grossi - QTI CERN</a:t>
            </a:r>
            <a:endParaRPr lang="en-US" dirty="0"/>
          </a:p>
        </p:txBody>
      </p:sp>
      <p:sp>
        <p:nvSpPr>
          <p:cNvPr id="9" name="Slide Number Placeholder 3"/>
          <p:cNvSpPr>
            <a:spLocks noGrp="1"/>
          </p:cNvSpPr>
          <p:nvPr>
            <p:ph type="sldNum" sz="quarter" idx="4"/>
          </p:nvPr>
        </p:nvSpPr>
        <p:spPr>
          <a:xfrm>
            <a:off x="10913835" y="6356351"/>
            <a:ext cx="668565"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139809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5938" y="365126"/>
            <a:ext cx="11215258" cy="663574"/>
          </a:xfrm>
        </p:spPr>
        <p:txBody>
          <a:bodyPr/>
          <a:lstStyle>
            <a:lvl1pPr>
              <a:defRPr b="1" i="0">
                <a:solidFill>
                  <a:srgbClr val="393E91"/>
                </a:solidFill>
                <a:latin typeface="Arial Black" charset="0"/>
                <a:ea typeface="Arial Black" charset="0"/>
                <a:cs typeface="Arial Black" charset="0"/>
              </a:defRPr>
            </a:lvl1pPr>
          </a:lstStyle>
          <a:p>
            <a:r>
              <a:rPr lang="fr-FR"/>
              <a:t>TITLE</a:t>
            </a:r>
          </a:p>
        </p:txBody>
      </p:sp>
      <p:sp>
        <p:nvSpPr>
          <p:cNvPr id="3" name="Espace réservé du contenu 2"/>
          <p:cNvSpPr>
            <a:spLocks noGrp="1"/>
          </p:cNvSpPr>
          <p:nvPr>
            <p:ph idx="1"/>
          </p:nvPr>
        </p:nvSpPr>
        <p:spPr>
          <a:xfrm>
            <a:off x="443085" y="1825624"/>
            <a:ext cx="11186420" cy="4921539"/>
          </a:xfrm>
        </p:spPr>
        <p:txBody>
          <a:bodyPr>
            <a:normAutofit/>
          </a:bodyPr>
          <a:lstStyle>
            <a:lvl1pPr marL="0" indent="0">
              <a:buFontTx/>
              <a:buNone/>
              <a:defRPr sz="2400">
                <a:solidFill>
                  <a:srgbClr val="2A7DBF"/>
                </a:solidFill>
                <a:latin typeface="Arial" charset="0"/>
                <a:ea typeface="Arial" charset="0"/>
                <a:cs typeface="Arial" charset="0"/>
              </a:defRPr>
            </a:lvl1pPr>
            <a:lvl2pPr marL="457200" indent="0">
              <a:buFontTx/>
              <a:buNone/>
              <a:defRPr sz="2000">
                <a:solidFill>
                  <a:srgbClr val="18AF9B"/>
                </a:solidFill>
                <a:latin typeface="Arial" charset="0"/>
                <a:ea typeface="Arial" charset="0"/>
                <a:cs typeface="Arial" charset="0"/>
              </a:defRPr>
            </a:lvl2pPr>
            <a:lvl3pPr marL="914400" indent="0">
              <a:buFontTx/>
              <a:buNone/>
              <a:defRPr sz="1800">
                <a:solidFill>
                  <a:srgbClr val="F28F3B"/>
                </a:solidFill>
                <a:latin typeface="Arial" charset="0"/>
                <a:ea typeface="Arial" charset="0"/>
                <a:cs typeface="Arial" charset="0"/>
              </a:defRPr>
            </a:lvl3pPr>
            <a:lvl4pPr marL="1371600" indent="0">
              <a:buFontTx/>
              <a:buNone/>
              <a:defRPr sz="1600">
                <a:solidFill>
                  <a:srgbClr val="393E91"/>
                </a:solidFill>
                <a:latin typeface="Arial" charset="0"/>
                <a:ea typeface="Arial" charset="0"/>
                <a:cs typeface="Arial" charset="0"/>
              </a:defRPr>
            </a:lvl4pPr>
            <a:lvl5pPr marL="1828800" indent="0">
              <a:buFontTx/>
              <a:buNone/>
              <a:defRPr sz="1600">
                <a:solidFill>
                  <a:srgbClr val="393E9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1" name="Espace réservé du texte 10"/>
          <p:cNvSpPr>
            <a:spLocks noGrp="1"/>
          </p:cNvSpPr>
          <p:nvPr>
            <p:ph type="body" sz="quarter" idx="13" hasCustomPrompt="1"/>
          </p:nvPr>
        </p:nvSpPr>
        <p:spPr>
          <a:xfrm>
            <a:off x="414247" y="1028700"/>
            <a:ext cx="11215258" cy="619125"/>
          </a:xfrm>
        </p:spPr>
        <p:txBody>
          <a:bodyPr>
            <a:normAutofit/>
          </a:bodyPr>
          <a:lstStyle>
            <a:lvl1pPr marL="0" indent="0">
              <a:buFontTx/>
              <a:buNone/>
              <a:defRPr sz="2400" i="1">
                <a:solidFill>
                  <a:srgbClr val="2A7DBF"/>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Subtitle</a:t>
            </a:r>
          </a:p>
        </p:txBody>
      </p:sp>
      <p:sp>
        <p:nvSpPr>
          <p:cNvPr id="25" name="Slide Number Placeholder 22"/>
          <p:cNvSpPr>
            <a:spLocks noGrp="1"/>
          </p:cNvSpPr>
          <p:nvPr>
            <p:ph type="sldNum" sz="quarter" idx="16"/>
          </p:nvPr>
        </p:nvSpPr>
        <p:spPr>
          <a:xfrm>
            <a:off x="11142518" y="6334919"/>
            <a:ext cx="422564" cy="365125"/>
          </a:xfrm>
          <a:prstGeom prst="rect">
            <a:avLst/>
          </a:prstGeom>
        </p:spPr>
        <p:txBody>
          <a:bodyPr/>
          <a:lstStyle>
            <a:lvl1pPr>
              <a:defRPr sz="1100">
                <a:solidFill>
                  <a:srgbClr val="18AF9B"/>
                </a:solidFill>
                <a:latin typeface="Arial" panose="020B0604020202020204" pitchFamily="34" charset="0"/>
                <a:cs typeface="Arial" panose="020B0604020202020204" pitchFamily="34" charset="0"/>
              </a:defRPr>
            </a:lvl1pPr>
          </a:lstStyle>
          <a:p>
            <a:fld id="{A5E960A2-242F-CC40-87F9-290FD5864A37}" type="slidenum">
              <a:rPr lang="fr-FR" smtClean="0"/>
              <a:pPr/>
              <a:t>‹#›</a:t>
            </a:fld>
            <a:endParaRPr lang="fr-FR"/>
          </a:p>
        </p:txBody>
      </p:sp>
      <p:sp>
        <p:nvSpPr>
          <p:cNvPr id="32" name="Footer Placeholder 31"/>
          <p:cNvSpPr>
            <a:spLocks noGrp="1"/>
          </p:cNvSpPr>
          <p:nvPr>
            <p:ph type="ftr" sz="quarter" idx="17"/>
          </p:nvPr>
        </p:nvSpPr>
        <p:spPr/>
        <p:txBody>
          <a:bodyPr/>
          <a:lstStyle/>
          <a:p>
            <a:r>
              <a:rPr lang="de-DE"/>
              <a:t>QML @CERN </a:t>
            </a:r>
            <a:endParaRPr lang="en-GB"/>
          </a:p>
        </p:txBody>
      </p:sp>
    </p:spTree>
    <p:extLst>
      <p:ext uri="{BB962C8B-B14F-4D97-AF65-F5344CB8AC3E}">
        <p14:creationId xmlns:p14="http://schemas.microsoft.com/office/powerpoint/2010/main" val="70063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two text column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734671"/>
            <a:ext cx="5181600" cy="4442292"/>
          </a:xfrm>
        </p:spPr>
        <p:txBody>
          <a:bodyPr>
            <a:normAutofit/>
          </a:bodyPr>
          <a:lstStyle>
            <a:lvl1pPr marL="0" indent="0">
              <a:buFontTx/>
              <a:buNone/>
              <a:defRPr sz="2400">
                <a:solidFill>
                  <a:srgbClr val="2A7DBF"/>
                </a:solidFill>
                <a:latin typeface="Arial" charset="0"/>
                <a:ea typeface="Arial" charset="0"/>
                <a:cs typeface="Arial" charset="0"/>
              </a:defRPr>
            </a:lvl1pPr>
            <a:lvl2pPr marL="457200" indent="0">
              <a:buFontTx/>
              <a:buNone/>
              <a:defRPr sz="2000">
                <a:solidFill>
                  <a:srgbClr val="18AF9B"/>
                </a:solidFill>
                <a:latin typeface="Arial" charset="0"/>
                <a:ea typeface="Arial" charset="0"/>
                <a:cs typeface="Arial" charset="0"/>
              </a:defRPr>
            </a:lvl2pPr>
            <a:lvl3pPr marL="914400" indent="0">
              <a:buFontTx/>
              <a:buNone/>
              <a:defRPr sz="1800">
                <a:solidFill>
                  <a:srgbClr val="F28F3B"/>
                </a:solidFill>
                <a:latin typeface="Arial" charset="0"/>
                <a:ea typeface="Arial" charset="0"/>
                <a:cs typeface="Arial" charset="0"/>
              </a:defRPr>
            </a:lvl3pPr>
            <a:lvl4pPr marL="1371600" indent="0">
              <a:buFontTx/>
              <a:buNone/>
              <a:defRPr sz="1600">
                <a:solidFill>
                  <a:srgbClr val="393E91"/>
                </a:solidFill>
                <a:latin typeface="Arial" charset="0"/>
                <a:ea typeface="Arial" charset="0"/>
                <a:cs typeface="Arial" charset="0"/>
              </a:defRPr>
            </a:lvl4pPr>
            <a:lvl5pPr marL="1828800" indent="0">
              <a:buFontTx/>
              <a:buNone/>
              <a:defRPr sz="1600">
                <a:solidFill>
                  <a:srgbClr val="393E9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4" name="Espace réservé du contenu 3"/>
          <p:cNvSpPr>
            <a:spLocks noGrp="1"/>
          </p:cNvSpPr>
          <p:nvPr>
            <p:ph sz="half" idx="2"/>
          </p:nvPr>
        </p:nvSpPr>
        <p:spPr>
          <a:xfrm>
            <a:off x="6172200" y="1734671"/>
            <a:ext cx="5181600" cy="4442292"/>
          </a:xfrm>
        </p:spPr>
        <p:txBody>
          <a:bodyPr>
            <a:normAutofit/>
          </a:bodyPr>
          <a:lstStyle>
            <a:lvl1pPr marL="0" indent="0">
              <a:buFontTx/>
              <a:buNone/>
              <a:defRPr sz="2400">
                <a:solidFill>
                  <a:srgbClr val="2A7DBF"/>
                </a:solidFill>
                <a:latin typeface="Arial" charset="0"/>
                <a:ea typeface="Arial" charset="0"/>
                <a:cs typeface="Arial" charset="0"/>
              </a:defRPr>
            </a:lvl1pPr>
            <a:lvl2pPr marL="457200" indent="0">
              <a:buFontTx/>
              <a:buNone/>
              <a:defRPr sz="2000">
                <a:solidFill>
                  <a:srgbClr val="18AF9B"/>
                </a:solidFill>
                <a:latin typeface="Arial" charset="0"/>
                <a:ea typeface="Arial" charset="0"/>
                <a:cs typeface="Arial" charset="0"/>
              </a:defRPr>
            </a:lvl2pPr>
            <a:lvl3pPr marL="914400" indent="0">
              <a:buFontTx/>
              <a:buNone/>
              <a:defRPr sz="1800">
                <a:solidFill>
                  <a:srgbClr val="F28F3B"/>
                </a:solidFill>
                <a:latin typeface="Arial" charset="0"/>
                <a:ea typeface="Arial" charset="0"/>
                <a:cs typeface="Arial" charset="0"/>
              </a:defRPr>
            </a:lvl3pPr>
            <a:lvl4pPr marL="1371600" indent="0">
              <a:buFontTx/>
              <a:buNone/>
              <a:defRPr sz="1600">
                <a:solidFill>
                  <a:srgbClr val="393E91"/>
                </a:solidFill>
                <a:latin typeface="Arial" charset="0"/>
                <a:ea typeface="Arial" charset="0"/>
                <a:cs typeface="Arial" charset="0"/>
              </a:defRPr>
            </a:lvl4pPr>
            <a:lvl5pPr marL="1828800" indent="0">
              <a:buFontTx/>
              <a:buNone/>
              <a:defRPr sz="1600">
                <a:solidFill>
                  <a:srgbClr val="393E9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9" name="Slide Number Placeholder 22"/>
          <p:cNvSpPr>
            <a:spLocks noGrp="1"/>
          </p:cNvSpPr>
          <p:nvPr>
            <p:ph type="sldNum" sz="quarter" idx="16"/>
          </p:nvPr>
        </p:nvSpPr>
        <p:spPr>
          <a:xfrm>
            <a:off x="11142518" y="6334919"/>
            <a:ext cx="422564" cy="365125"/>
          </a:xfrm>
          <a:prstGeom prst="rect">
            <a:avLst/>
          </a:prstGeom>
        </p:spPr>
        <p:txBody>
          <a:bodyPr/>
          <a:lstStyle>
            <a:lvl1pPr>
              <a:defRPr sz="1100">
                <a:solidFill>
                  <a:srgbClr val="18AF9B"/>
                </a:solidFill>
                <a:latin typeface="Arial" panose="020B0604020202020204" pitchFamily="34" charset="0"/>
                <a:cs typeface="Arial" panose="020B0604020202020204" pitchFamily="34" charset="0"/>
              </a:defRPr>
            </a:lvl1pPr>
          </a:lstStyle>
          <a:p>
            <a:fld id="{A5E960A2-242F-CC40-87F9-290FD5864A37}" type="slidenum">
              <a:rPr lang="fr-FR" smtClean="0"/>
              <a:pPr/>
              <a:t>‹#›</a:t>
            </a:fld>
            <a:endParaRPr lang="fr-FR" dirty="0"/>
          </a:p>
        </p:txBody>
      </p:sp>
      <p:sp>
        <p:nvSpPr>
          <p:cNvPr id="23" name="Footer Placeholder 22"/>
          <p:cNvSpPr>
            <a:spLocks noGrp="1"/>
          </p:cNvSpPr>
          <p:nvPr>
            <p:ph type="ftr" sz="quarter" idx="17"/>
          </p:nvPr>
        </p:nvSpPr>
        <p:spPr/>
        <p:txBody>
          <a:bodyPr/>
          <a:lstStyle/>
          <a:p>
            <a:r>
              <a:rPr lang="de-DE"/>
              <a:t>QML @CERN </a:t>
            </a:r>
            <a:endParaRPr lang="en-GB" dirty="0"/>
          </a:p>
        </p:txBody>
      </p:sp>
      <p:sp>
        <p:nvSpPr>
          <p:cNvPr id="11" name="Espace réservé du texte 10"/>
          <p:cNvSpPr>
            <a:spLocks noGrp="1"/>
          </p:cNvSpPr>
          <p:nvPr>
            <p:ph type="body" sz="quarter" idx="13" hasCustomPrompt="1"/>
          </p:nvPr>
        </p:nvSpPr>
        <p:spPr>
          <a:xfrm>
            <a:off x="838200" y="1029541"/>
            <a:ext cx="10515600" cy="515802"/>
          </a:xfrm>
        </p:spPr>
        <p:txBody>
          <a:bodyPr>
            <a:normAutofit/>
          </a:bodyPr>
          <a:lstStyle>
            <a:lvl1pPr marL="0" indent="0">
              <a:buFontTx/>
              <a:buNone/>
              <a:defRPr sz="2400" i="1">
                <a:solidFill>
                  <a:srgbClr val="2A7DBF"/>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a:t>Subtitle</a:t>
            </a:r>
            <a:endParaRPr lang="fr-FR" dirty="0"/>
          </a:p>
        </p:txBody>
      </p:sp>
      <p:sp>
        <p:nvSpPr>
          <p:cNvPr id="12" name="Titre 1"/>
          <p:cNvSpPr>
            <a:spLocks noGrp="1"/>
          </p:cNvSpPr>
          <p:nvPr>
            <p:ph type="title" hasCustomPrompt="1"/>
          </p:nvPr>
        </p:nvSpPr>
        <p:spPr>
          <a:xfrm>
            <a:off x="838200" y="365126"/>
            <a:ext cx="10515600" cy="663574"/>
          </a:xfrm>
        </p:spPr>
        <p:txBody>
          <a:bodyPr/>
          <a:lstStyle>
            <a:lvl1pPr>
              <a:defRPr b="1" i="0">
                <a:solidFill>
                  <a:srgbClr val="393E91"/>
                </a:solidFill>
                <a:latin typeface="Arial Black" charset="0"/>
                <a:ea typeface="Arial Black" charset="0"/>
                <a:cs typeface="Arial Black" charset="0"/>
              </a:defRPr>
            </a:lvl1pPr>
          </a:lstStyle>
          <a:p>
            <a:r>
              <a:rPr lang="fr-FR" dirty="0"/>
              <a:t>TITLE</a:t>
            </a:r>
          </a:p>
        </p:txBody>
      </p:sp>
    </p:spTree>
    <p:extLst>
      <p:ext uri="{BB962C8B-B14F-4D97-AF65-F5344CB8AC3E}">
        <p14:creationId xmlns:p14="http://schemas.microsoft.com/office/powerpoint/2010/main" val="2489518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2"/>
            <a:ext cx="10972800" cy="893977"/>
          </a:xfrm>
        </p:spPr>
        <p:txBody>
          <a:bodyPr anchor="ctr"/>
          <a:lstStyle>
            <a:lvl1pPr>
              <a:defRPr/>
            </a:lvl1pPr>
          </a:lstStyle>
          <a:p>
            <a:r>
              <a:rPr kumimoji="0" lang="en-US"/>
              <a:t>Click to edit Master title style</a:t>
            </a:r>
          </a:p>
        </p:txBody>
      </p:sp>
      <p:sp>
        <p:nvSpPr>
          <p:cNvPr id="4" name="Espace réservé du texte 3"/>
          <p:cNvSpPr>
            <a:spLocks noGrp="1"/>
          </p:cNvSpPr>
          <p:nvPr>
            <p:ph type="body" sz="half" idx="3"/>
          </p:nvPr>
        </p:nvSpPr>
        <p:spPr>
          <a:xfrm>
            <a:off x="607485" y="5101967"/>
            <a:ext cx="10974916" cy="596100"/>
          </a:xfrm>
        </p:spPr>
        <p:txBody>
          <a:bodyPr anchor="t"/>
          <a:lstStyle>
            <a:lvl1pPr marL="0" indent="0">
              <a:buNone/>
              <a:defRPr sz="3200" b="1">
                <a:solidFill>
                  <a:schemeClr val="tx1"/>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609600" y="1269778"/>
            <a:ext cx="5386917" cy="3686655"/>
          </a:xfrm>
        </p:spPr>
        <p:txBody>
          <a:bodyPr/>
          <a:lstStyle>
            <a:lvl1pPr>
              <a:defRPr sz="3200"/>
            </a:lvl1pPr>
            <a:lvl2pPr>
              <a:defRPr sz="2667"/>
            </a:lvl2pPr>
            <a:lvl3pPr>
              <a:defRPr sz="2400"/>
            </a:lvl3pPr>
            <a:lvl4pPr>
              <a:defRPr sz="2133"/>
            </a:lvl4pPr>
            <a:lvl5pPr>
              <a:defRPr sz="213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6193369" y="1269778"/>
            <a:ext cx="5389033" cy="3686655"/>
          </a:xfrm>
        </p:spPr>
        <p:txBody>
          <a:bodyPr/>
          <a:lstStyle>
            <a:lvl1pPr>
              <a:defRPr sz="3200"/>
            </a:lvl1pPr>
            <a:lvl2pPr>
              <a:defRPr sz="2667"/>
            </a:lvl2pPr>
            <a:lvl3pPr>
              <a:defRPr sz="2400"/>
            </a:lvl3pPr>
            <a:lvl4pPr>
              <a:defRPr sz="2133"/>
            </a:lvl4pPr>
            <a:lvl5pPr>
              <a:defRPr sz="213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1"/>
          <p:cNvSpPr>
            <a:spLocks noGrp="1"/>
          </p:cNvSpPr>
          <p:nvPr>
            <p:ph type="dt" sz="half" idx="10"/>
          </p:nvPr>
        </p:nvSpPr>
        <p:spPr>
          <a:xfrm>
            <a:off x="3959113" y="636237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C42F0C3-5C27-4FCA-8CBA-09CEE768876B}" type="datetime1">
              <a:rPr lang="en-GB" smtClean="0"/>
              <a:t>23/04/2022</a:t>
            </a:fld>
            <a:endParaRPr lang="en-US" dirty="0"/>
          </a:p>
        </p:txBody>
      </p:sp>
      <p:sp>
        <p:nvSpPr>
          <p:cNvPr id="11" name="Footer Placeholder 2"/>
          <p:cNvSpPr>
            <a:spLocks noGrp="1"/>
          </p:cNvSpPr>
          <p:nvPr>
            <p:ph type="ftr" sz="quarter" idx="11"/>
          </p:nvPr>
        </p:nvSpPr>
        <p:spPr>
          <a:xfrm>
            <a:off x="6910341"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de-DE"/>
              <a:t>M. Grossi - CERN QTI</a:t>
            </a:r>
            <a:endParaRPr lang="en-US" dirty="0"/>
          </a:p>
        </p:txBody>
      </p:sp>
      <p:sp>
        <p:nvSpPr>
          <p:cNvPr id="12" name="Slide Number Placeholder 3"/>
          <p:cNvSpPr>
            <a:spLocks noGrp="1"/>
          </p:cNvSpPr>
          <p:nvPr>
            <p:ph type="sldNum" sz="quarter" idx="12"/>
          </p:nvPr>
        </p:nvSpPr>
        <p:spPr>
          <a:xfrm>
            <a:off x="10913835" y="6356351"/>
            <a:ext cx="668565"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638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slide">
    <p:spTree>
      <p:nvGrpSpPr>
        <p:cNvPr id="1" name=""/>
        <p:cNvGrpSpPr/>
        <p:nvPr/>
      </p:nvGrpSpPr>
      <p:grpSpPr>
        <a:xfrm>
          <a:off x="0" y="0"/>
          <a:ext cx="0" cy="0"/>
          <a:chOff x="0" y="0"/>
          <a:chExt cx="0" cy="0"/>
        </a:xfrm>
      </p:grpSpPr>
      <p:sp>
        <p:nvSpPr>
          <p:cNvPr id="2" name="Title 1"/>
          <p:cNvSpPr>
            <a:spLocks noGrp="1"/>
          </p:cNvSpPr>
          <p:nvPr>
            <p:ph type="title"/>
          </p:nvPr>
        </p:nvSpPr>
        <p:spPr>
          <a:xfrm>
            <a:off x="413817" y="55174"/>
            <a:ext cx="11413315" cy="682383"/>
          </a:xfrm>
        </p:spPr>
        <p:txBody>
          <a:bodyPr>
            <a:normAutofit/>
          </a:bodyPr>
          <a:lstStyle>
            <a:lvl1pPr>
              <a:defRPr sz="2800" b="1">
                <a:solidFill>
                  <a:schemeClr val="accent5">
                    <a:lumMod val="75000"/>
                  </a:schemeClr>
                </a:solidFill>
                <a:latin typeface="+mn-lt"/>
              </a:defRPr>
            </a:lvl1pPr>
          </a:lstStyle>
          <a:p>
            <a:r>
              <a:rPr lang="en-US" dirty="0"/>
              <a:t>Click to edit Master title style</a:t>
            </a:r>
          </a:p>
        </p:txBody>
      </p:sp>
      <p:sp>
        <p:nvSpPr>
          <p:cNvPr id="3" name="Content Placeholder 2"/>
          <p:cNvSpPr>
            <a:spLocks noGrp="1"/>
          </p:cNvSpPr>
          <p:nvPr>
            <p:ph idx="1"/>
          </p:nvPr>
        </p:nvSpPr>
        <p:spPr>
          <a:xfrm>
            <a:off x="413817" y="1603095"/>
            <a:ext cx="11413315" cy="45738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13817" y="515638"/>
            <a:ext cx="11413315" cy="914400"/>
          </a:xfrm>
        </p:spPr>
        <p:txBody>
          <a:bodyPr>
            <a:normAutofit/>
          </a:bodyPr>
          <a:lstStyle>
            <a:lvl1pPr marL="0" indent="0">
              <a:buNone/>
              <a:defRPr sz="2200" i="1" baseline="0">
                <a:solidFill>
                  <a:schemeClr val="accent5">
                    <a:lumMod val="75000"/>
                  </a:schemeClr>
                </a:solidFill>
              </a:defRPr>
            </a:lvl1pPr>
          </a:lstStyle>
          <a:p>
            <a:pPr lvl="0"/>
            <a:r>
              <a:rPr lang="en-US" dirty="0"/>
              <a:t>Click to edit Master title style</a:t>
            </a:r>
          </a:p>
        </p:txBody>
      </p:sp>
      <p:sp>
        <p:nvSpPr>
          <p:cNvPr id="18" name="Date Placeholder 17"/>
          <p:cNvSpPr>
            <a:spLocks noGrp="1"/>
          </p:cNvSpPr>
          <p:nvPr>
            <p:ph type="dt" sz="half" idx="14"/>
          </p:nvPr>
        </p:nvSpPr>
        <p:spPr>
          <a:xfrm>
            <a:off x="9204963" y="6492512"/>
            <a:ext cx="2622175" cy="365125"/>
          </a:xfrm>
        </p:spPr>
        <p:txBody>
          <a:bodyPr/>
          <a:lstStyle>
            <a:lvl1pPr algn="r">
              <a:defRPr sz="1200" i="1">
                <a:solidFill>
                  <a:schemeClr val="accent5">
                    <a:lumMod val="75000"/>
                    <a:alpha val="70000"/>
                  </a:schemeClr>
                </a:solidFill>
              </a:defRPr>
            </a:lvl1pPr>
          </a:lstStyle>
          <a:p>
            <a:r>
              <a:rPr lang="de-CH"/>
              <a:t>16.06.2021</a:t>
            </a:r>
            <a:endParaRPr lang="en-US" dirty="0"/>
          </a:p>
        </p:txBody>
      </p:sp>
      <p:sp>
        <p:nvSpPr>
          <p:cNvPr id="19" name="Footer Placeholder 18"/>
          <p:cNvSpPr>
            <a:spLocks noGrp="1"/>
          </p:cNvSpPr>
          <p:nvPr>
            <p:ph type="ftr" sz="quarter" idx="15"/>
          </p:nvPr>
        </p:nvSpPr>
        <p:spPr>
          <a:xfrm>
            <a:off x="413819" y="6492512"/>
            <a:ext cx="3952748" cy="365125"/>
          </a:xfrm>
        </p:spPr>
        <p:txBody>
          <a:bodyPr/>
          <a:lstStyle>
            <a:lvl1pPr algn="l">
              <a:defRPr sz="1200" i="1">
                <a:solidFill>
                  <a:schemeClr val="accent5">
                    <a:lumMod val="75000"/>
                    <a:alpha val="70000"/>
                  </a:schemeClr>
                </a:solidFill>
              </a:defRPr>
            </a:lvl1pPr>
          </a:lstStyle>
          <a:p>
            <a:endParaRPr lang="en-US" dirty="0"/>
          </a:p>
        </p:txBody>
      </p:sp>
      <p:sp>
        <p:nvSpPr>
          <p:cNvPr id="20" name="Slide Number Placeholder 19"/>
          <p:cNvSpPr>
            <a:spLocks noGrp="1"/>
          </p:cNvSpPr>
          <p:nvPr>
            <p:ph type="sldNum" sz="quarter" idx="16"/>
          </p:nvPr>
        </p:nvSpPr>
        <p:spPr>
          <a:xfrm>
            <a:off x="4724400" y="6492512"/>
            <a:ext cx="2743200" cy="365125"/>
          </a:xfrm>
        </p:spPr>
        <p:txBody>
          <a:bodyPr/>
          <a:lstStyle>
            <a:lvl1pPr algn="ctr">
              <a:defRPr sz="1200" i="1">
                <a:solidFill>
                  <a:schemeClr val="accent5">
                    <a:lumMod val="75000"/>
                    <a:alpha val="70000"/>
                  </a:schemeClr>
                </a:solidFill>
              </a:defRPr>
            </a:lvl1pPr>
          </a:lstStyle>
          <a:p>
            <a:fld id="{E02D04CC-0B1D-4DCE-AE55-9105744B0063}" type="slidenum">
              <a:rPr lang="en-US" smtClean="0"/>
              <a:pPr/>
              <a:t>‹#›</a:t>
            </a:fld>
            <a:endParaRPr lang="en-US" dirty="0"/>
          </a:p>
        </p:txBody>
      </p:sp>
      <p:cxnSp>
        <p:nvCxnSpPr>
          <p:cNvPr id="21" name="Straight Connector 20"/>
          <p:cNvCxnSpPr/>
          <p:nvPr userDrawn="1"/>
        </p:nvCxnSpPr>
        <p:spPr>
          <a:xfrm>
            <a:off x="376225" y="902666"/>
            <a:ext cx="3381563" cy="0"/>
          </a:xfrm>
          <a:prstGeom prst="line">
            <a:avLst/>
          </a:prstGeom>
          <a:ln w="22225" cap="rnd">
            <a:gradFill flip="none" rotWithShape="1">
              <a:gsLst>
                <a:gs pos="0">
                  <a:schemeClr val="accent5">
                    <a:lumMod val="40000"/>
                    <a:lumOff val="60000"/>
                  </a:schemeClr>
                </a:gs>
                <a:gs pos="43000">
                  <a:schemeClr val="accent5">
                    <a:lumMod val="95000"/>
                    <a:lumOff val="5000"/>
                  </a:schemeClr>
                </a:gs>
                <a:gs pos="100000">
                  <a:schemeClr val="accent5">
                    <a:lumMod val="6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21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out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473" y="1770399"/>
            <a:ext cx="3360000" cy="3326232"/>
          </a:xfrm>
          <a:prstGeom prst="rect">
            <a:avLst/>
          </a:prstGeom>
        </p:spPr>
      </p:pic>
    </p:spTree>
    <p:extLst>
      <p:ext uri="{BB962C8B-B14F-4D97-AF65-F5344CB8AC3E}">
        <p14:creationId xmlns:p14="http://schemas.microsoft.com/office/powerpoint/2010/main" val="138211072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444815"/>
            <a:ext cx="10969139" cy="940443"/>
          </a:xfrm>
        </p:spPr>
        <p:txBody>
          <a:bodyPr/>
          <a:lstStyle>
            <a:lvl1pPr algn="l">
              <a:defRPr/>
            </a:lvl1pPr>
          </a:lstStyle>
          <a:p>
            <a:r>
              <a:rPr kumimoji="0" lang="en-US"/>
              <a:t>Click to edit Master title style</a:t>
            </a:r>
          </a:p>
        </p:txBody>
      </p:sp>
      <p:sp>
        <p:nvSpPr>
          <p:cNvPr id="7" name="Date Placeholder 1"/>
          <p:cNvSpPr>
            <a:spLocks noGrp="1"/>
          </p:cNvSpPr>
          <p:nvPr>
            <p:ph type="dt" sz="half" idx="2"/>
          </p:nvPr>
        </p:nvSpPr>
        <p:spPr>
          <a:xfrm>
            <a:off x="3959113" y="636237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69C9332-E879-684D-9A99-65E86959F81B}" type="datetime1">
              <a:rPr lang="de-CH" smtClean="0"/>
              <a:t>23.04.22</a:t>
            </a:fld>
            <a:endParaRPr lang="en-US" dirty="0"/>
          </a:p>
        </p:txBody>
      </p:sp>
      <p:sp>
        <p:nvSpPr>
          <p:cNvPr id="8" name="Footer Placeholder 2"/>
          <p:cNvSpPr>
            <a:spLocks noGrp="1"/>
          </p:cNvSpPr>
          <p:nvPr>
            <p:ph type="ftr" sz="quarter" idx="3"/>
          </p:nvPr>
        </p:nvSpPr>
        <p:spPr>
          <a:xfrm>
            <a:off x="6910341"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de-DE"/>
              <a:t>QML @CERN </a:t>
            </a:r>
            <a:endParaRPr lang="en-US" dirty="0"/>
          </a:p>
        </p:txBody>
      </p:sp>
      <p:sp>
        <p:nvSpPr>
          <p:cNvPr id="9" name="Slide Number Placeholder 3"/>
          <p:cNvSpPr>
            <a:spLocks noGrp="1"/>
          </p:cNvSpPr>
          <p:nvPr>
            <p:ph type="sldNum" sz="quarter" idx="4"/>
          </p:nvPr>
        </p:nvSpPr>
        <p:spPr>
          <a:xfrm>
            <a:off x="10913835" y="6356351"/>
            <a:ext cx="668565"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609600" y="3391124"/>
            <a:ext cx="3657600" cy="419653"/>
          </a:xfrm>
        </p:spPr>
        <p:txBody>
          <a:bodyPr lIns="45720" tIns="0" rIns="45720" bIns="0" anchor="b"/>
          <a:lstStyle>
            <a:lvl1pPr marL="0" indent="0" algn="l">
              <a:buNone/>
              <a:defRPr sz="1867"/>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24952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section">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6570C27-FD25-4A4F-98EA-ED3B375E6B3A}"/>
              </a:ext>
            </a:extLst>
          </p:cNvPr>
          <p:cNvPicPr>
            <a:picLocks noChangeAspect="1"/>
          </p:cNvPicPr>
          <p:nvPr userDrawn="1"/>
        </p:nvPicPr>
        <p:blipFill>
          <a:blip r:embed="rId2"/>
          <a:stretch>
            <a:fillRect/>
          </a:stretch>
        </p:blipFill>
        <p:spPr>
          <a:xfrm>
            <a:off x="992644" y="1806944"/>
            <a:ext cx="10206711" cy="3244112"/>
          </a:xfrm>
          <a:prstGeom prst="rect">
            <a:avLst/>
          </a:prstGeom>
        </p:spPr>
      </p:pic>
      <p:sp>
        <p:nvSpPr>
          <p:cNvPr id="6" name="Espace réservé de la date 5">
            <a:extLst>
              <a:ext uri="{FF2B5EF4-FFF2-40B4-BE49-F238E27FC236}">
                <a16:creationId xmlns:a16="http://schemas.microsoft.com/office/drawing/2014/main" id="{8D5ED306-3B42-3547-BDFF-0323AB473A5A}"/>
              </a:ext>
            </a:extLst>
          </p:cNvPr>
          <p:cNvSpPr>
            <a:spLocks noGrp="1"/>
          </p:cNvSpPr>
          <p:nvPr>
            <p:ph type="dt" sz="half" idx="10"/>
          </p:nvPr>
        </p:nvSpPr>
        <p:spPr/>
        <p:txBody>
          <a:bodyPr/>
          <a:lstStyle/>
          <a:p>
            <a:fld id="{0BD07B22-5EEE-4FBC-A58C-F49343AA11AA}" type="datetime1">
              <a:rPr lang="de-CH" smtClean="0"/>
              <a:t>23.04.22</a:t>
            </a:fld>
            <a:endParaRPr lang="fr-FR" dirty="0"/>
          </a:p>
        </p:txBody>
      </p:sp>
      <p:sp>
        <p:nvSpPr>
          <p:cNvPr id="7" name="Espace réservé du pied de page 6">
            <a:extLst>
              <a:ext uri="{FF2B5EF4-FFF2-40B4-BE49-F238E27FC236}">
                <a16:creationId xmlns:a16="http://schemas.microsoft.com/office/drawing/2014/main" id="{788F126A-7BD4-3A48-B96C-7CBFF7604DC4}"/>
              </a:ext>
            </a:extLst>
          </p:cNvPr>
          <p:cNvSpPr>
            <a:spLocks noGrp="1"/>
          </p:cNvSpPr>
          <p:nvPr>
            <p:ph type="ftr" sz="quarter" idx="11"/>
          </p:nvPr>
        </p:nvSpPr>
        <p:spPr/>
        <p:txBody>
          <a:bodyPr/>
          <a:lstStyle/>
          <a:p>
            <a:r>
              <a:rPr lang="fr-FR"/>
              <a:t>M.Grossi - QTI CERN</a:t>
            </a:r>
            <a:endParaRPr lang="fr-FR" dirty="0"/>
          </a:p>
        </p:txBody>
      </p:sp>
      <p:sp>
        <p:nvSpPr>
          <p:cNvPr id="8" name="Espace réservé du numéro de diapositive 7">
            <a:extLst>
              <a:ext uri="{FF2B5EF4-FFF2-40B4-BE49-F238E27FC236}">
                <a16:creationId xmlns:a16="http://schemas.microsoft.com/office/drawing/2014/main" id="{0313D4E7-9C57-A54E-8CCD-D9F3E404671C}"/>
              </a:ext>
            </a:extLst>
          </p:cNvPr>
          <p:cNvSpPr>
            <a:spLocks noGrp="1"/>
          </p:cNvSpPr>
          <p:nvPr>
            <p:ph type="sldNum" sz="quarter" idx="12"/>
          </p:nvPr>
        </p:nvSpPr>
        <p:spPr/>
        <p:txBody>
          <a:bodyPr/>
          <a:lstStyle/>
          <a:p>
            <a:fld id="{71DDDE22-8D4F-094D-AC70-1F2C263CD040}" type="slidenum">
              <a:rPr lang="fr-FR" smtClean="0"/>
              <a:pPr/>
              <a:t>‹#›</a:t>
            </a:fld>
            <a:endParaRPr lang="fr-FR" dirty="0"/>
          </a:p>
        </p:txBody>
      </p:sp>
      <p:sp>
        <p:nvSpPr>
          <p:cNvPr id="12" name="Espace réservé du texte 11">
            <a:extLst>
              <a:ext uri="{FF2B5EF4-FFF2-40B4-BE49-F238E27FC236}">
                <a16:creationId xmlns:a16="http://schemas.microsoft.com/office/drawing/2014/main" id="{8A040C3C-DF7C-C240-A550-49694E026982}"/>
              </a:ext>
            </a:extLst>
          </p:cNvPr>
          <p:cNvSpPr>
            <a:spLocks noGrp="1"/>
          </p:cNvSpPr>
          <p:nvPr>
            <p:ph type="body" sz="quarter" idx="13" hasCustomPrompt="1"/>
          </p:nvPr>
        </p:nvSpPr>
        <p:spPr>
          <a:xfrm>
            <a:off x="4816549" y="2546719"/>
            <a:ext cx="4146698" cy="1780731"/>
          </a:xfrm>
        </p:spPr>
        <p:txBody>
          <a:bodyPr>
            <a:normAutofit/>
          </a:bodyPr>
          <a:lstStyle>
            <a:lvl1pPr marL="0" indent="0">
              <a:buNone/>
              <a:defRPr sz="3200" b="1">
                <a:solidFill>
                  <a:srgbClr val="386FB2"/>
                </a:solidFill>
              </a:defRPr>
            </a:lvl1pPr>
          </a:lstStyle>
          <a:p>
            <a:pPr lvl="0"/>
            <a:r>
              <a:rPr lang="fr-FR" dirty="0"/>
              <a:t>TITRE SECTION</a:t>
            </a:r>
          </a:p>
        </p:txBody>
      </p:sp>
    </p:spTree>
    <p:extLst>
      <p:ext uri="{BB962C8B-B14F-4D97-AF65-F5344CB8AC3E}">
        <p14:creationId xmlns:p14="http://schemas.microsoft.com/office/powerpoint/2010/main" val="356491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slide imag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200" y="1029541"/>
            <a:ext cx="10515600" cy="515802"/>
          </a:xfrm>
        </p:spPr>
        <p:txBody>
          <a:bodyPr>
            <a:normAutofit/>
          </a:bodyPr>
          <a:lstStyle>
            <a:lvl1pPr marL="0" indent="0">
              <a:buFontTx/>
              <a:buNone/>
              <a:defRPr sz="2400" i="1">
                <a:solidFill>
                  <a:srgbClr val="2A7DBF"/>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a:t>Subtitle</a:t>
            </a:r>
            <a:endParaRPr lang="fr-FR" dirty="0"/>
          </a:p>
        </p:txBody>
      </p:sp>
      <p:sp>
        <p:nvSpPr>
          <p:cNvPr id="13" name="Espace réservé pour une image  12"/>
          <p:cNvSpPr>
            <a:spLocks noGrp="1"/>
          </p:cNvSpPr>
          <p:nvPr>
            <p:ph type="pic" sz="quarter" idx="14"/>
          </p:nvPr>
        </p:nvSpPr>
        <p:spPr>
          <a:xfrm>
            <a:off x="838200" y="1706879"/>
            <a:ext cx="10515600" cy="4649471"/>
          </a:xfrm>
        </p:spPr>
        <p:txBody>
          <a:bodyPr>
            <a:normAutofit/>
          </a:bodyPr>
          <a:lstStyle>
            <a:lvl1pPr marL="0" indent="0">
              <a:buFontTx/>
              <a:buNone/>
              <a:defRPr sz="2400">
                <a:solidFill>
                  <a:srgbClr val="393E91"/>
                </a:solidFill>
                <a:latin typeface="Arial" charset="0"/>
                <a:ea typeface="Arial" charset="0"/>
                <a:cs typeface="Arial" charset="0"/>
              </a:defRPr>
            </a:lvl1pPr>
          </a:lstStyle>
          <a:p>
            <a:endParaRPr lang="fr-FR"/>
          </a:p>
        </p:txBody>
      </p:sp>
      <p:sp>
        <p:nvSpPr>
          <p:cNvPr id="17" name="Slide Number Placeholder 22"/>
          <p:cNvSpPr>
            <a:spLocks noGrp="1"/>
          </p:cNvSpPr>
          <p:nvPr>
            <p:ph type="sldNum" sz="quarter" idx="16"/>
          </p:nvPr>
        </p:nvSpPr>
        <p:spPr>
          <a:xfrm>
            <a:off x="11142518" y="6334919"/>
            <a:ext cx="422564" cy="365125"/>
          </a:xfrm>
          <a:prstGeom prst="rect">
            <a:avLst/>
          </a:prstGeom>
        </p:spPr>
        <p:txBody>
          <a:bodyPr/>
          <a:lstStyle>
            <a:lvl1pPr>
              <a:defRPr sz="1100">
                <a:solidFill>
                  <a:srgbClr val="18AF9B"/>
                </a:solidFill>
                <a:latin typeface="Arial" panose="020B0604020202020204" pitchFamily="34" charset="0"/>
                <a:cs typeface="Arial" panose="020B0604020202020204" pitchFamily="34" charset="0"/>
              </a:defRPr>
            </a:lvl1pPr>
          </a:lstStyle>
          <a:p>
            <a:fld id="{A5E960A2-242F-CC40-87F9-290FD5864A37}" type="slidenum">
              <a:rPr lang="fr-FR" smtClean="0"/>
              <a:pPr/>
              <a:t>‹#›</a:t>
            </a:fld>
            <a:endParaRPr lang="fr-FR" dirty="0"/>
          </a:p>
        </p:txBody>
      </p:sp>
      <p:sp>
        <p:nvSpPr>
          <p:cNvPr id="26" name="Footer Placeholder 25"/>
          <p:cNvSpPr>
            <a:spLocks noGrp="1"/>
          </p:cNvSpPr>
          <p:nvPr>
            <p:ph type="ftr" sz="quarter" idx="17"/>
          </p:nvPr>
        </p:nvSpPr>
        <p:spPr/>
        <p:txBody>
          <a:bodyPr/>
          <a:lstStyle/>
          <a:p>
            <a:r>
              <a:rPr lang="de-DE"/>
              <a:t>QML @CERN </a:t>
            </a:r>
            <a:endParaRPr lang="en-GB" dirty="0"/>
          </a:p>
        </p:txBody>
      </p:sp>
      <p:sp>
        <p:nvSpPr>
          <p:cNvPr id="12" name="Titre 1"/>
          <p:cNvSpPr>
            <a:spLocks noGrp="1"/>
          </p:cNvSpPr>
          <p:nvPr>
            <p:ph type="title" hasCustomPrompt="1"/>
          </p:nvPr>
        </p:nvSpPr>
        <p:spPr>
          <a:xfrm>
            <a:off x="838200" y="365126"/>
            <a:ext cx="10515600" cy="663574"/>
          </a:xfrm>
        </p:spPr>
        <p:txBody>
          <a:bodyPr/>
          <a:lstStyle>
            <a:lvl1pPr>
              <a:defRPr b="1" i="0">
                <a:solidFill>
                  <a:srgbClr val="393E91"/>
                </a:solidFill>
                <a:latin typeface="Arial Black" charset="0"/>
                <a:ea typeface="Arial Black" charset="0"/>
                <a:cs typeface="Arial Black" charset="0"/>
              </a:defRPr>
            </a:lvl1pPr>
          </a:lstStyle>
          <a:p>
            <a:r>
              <a:rPr lang="fr-FR" dirty="0"/>
              <a:t>TITLE</a:t>
            </a:r>
          </a:p>
        </p:txBody>
      </p:sp>
    </p:spTree>
    <p:extLst>
      <p:ext uri="{BB962C8B-B14F-4D97-AF65-F5344CB8AC3E}">
        <p14:creationId xmlns:p14="http://schemas.microsoft.com/office/powerpoint/2010/main" val="416709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1185528"/>
            <a:ext cx="4267200" cy="730251"/>
          </a:xfrm>
        </p:spPr>
        <p:txBody>
          <a:bodyPr tIns="0" bIns="0" anchor="t"/>
          <a:lstStyle>
            <a:lvl1pPr algn="l">
              <a:buNone/>
              <a:defRPr sz="24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609600" y="214424"/>
            <a:ext cx="3657600" cy="914400"/>
          </a:xfrm>
        </p:spPr>
        <p:txBody>
          <a:bodyPr lIns="45720" tIns="0" rIns="45720" bIns="0" anchor="b"/>
          <a:lstStyle>
            <a:lvl1pPr marL="0" indent="0" algn="l">
              <a:buNone/>
              <a:defRPr sz="1867"/>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4" name="Espace réservé du contenu 3"/>
          <p:cNvSpPr>
            <a:spLocks noGrp="1"/>
          </p:cNvSpPr>
          <p:nvPr>
            <p:ph sz="half" idx="1"/>
          </p:nvPr>
        </p:nvSpPr>
        <p:spPr>
          <a:xfrm>
            <a:off x="609600" y="1981200"/>
            <a:ext cx="9448800" cy="3683000"/>
          </a:xfrm>
        </p:spPr>
        <p:txBody>
          <a:bodyPr/>
          <a:lstStyle>
            <a:lvl1pPr>
              <a:defRPr sz="3733"/>
            </a:lvl1pPr>
            <a:lvl2pPr>
              <a:defRPr sz="3200"/>
            </a:lvl2pPr>
            <a:lvl3pPr>
              <a:defRPr sz="2933"/>
            </a:lvl3pPr>
            <a:lvl4pPr>
              <a:defRPr sz="2667"/>
            </a:lvl4pPr>
            <a:lvl5pPr>
              <a:defRPr sz="266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3959113" y="636237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164E478-5BA8-7A44-B1E5-2A3C789C58B9}" type="datetime1">
              <a:rPr lang="de-CH" smtClean="0"/>
              <a:t>23.04.22</a:t>
            </a:fld>
            <a:endParaRPr lang="en-US" dirty="0"/>
          </a:p>
        </p:txBody>
      </p:sp>
      <p:sp>
        <p:nvSpPr>
          <p:cNvPr id="9" name="Footer Placeholder 2"/>
          <p:cNvSpPr>
            <a:spLocks noGrp="1"/>
          </p:cNvSpPr>
          <p:nvPr>
            <p:ph type="ftr" sz="quarter" idx="3"/>
          </p:nvPr>
        </p:nvSpPr>
        <p:spPr>
          <a:xfrm>
            <a:off x="6910341"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de-DE"/>
              <a:t>QML @CERN </a:t>
            </a:r>
            <a:endParaRPr lang="en-US" dirty="0"/>
          </a:p>
        </p:txBody>
      </p:sp>
      <p:sp>
        <p:nvSpPr>
          <p:cNvPr id="10" name="Slide Number Placeholder 3"/>
          <p:cNvSpPr>
            <a:spLocks noGrp="1"/>
          </p:cNvSpPr>
          <p:nvPr>
            <p:ph type="sldNum" sz="quarter" idx="4"/>
          </p:nvPr>
        </p:nvSpPr>
        <p:spPr>
          <a:xfrm>
            <a:off x="10913835" y="6356351"/>
            <a:ext cx="668565"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3982510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1 line)">
    <p:bg>
      <p:bgRef idx="1001">
        <a:schemeClr val="bg1"/>
      </p:bgRef>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p:nvPr>
        </p:nvSpPr>
        <p:spPr>
          <a:xfrm>
            <a:off x="280417" y="268227"/>
            <a:ext cx="5510785" cy="484808"/>
          </a:xfrm>
        </p:spPr>
        <p:txBody>
          <a:bodyPr/>
          <a:lstStyle>
            <a:lvl1pPr>
              <a:defRPr/>
            </a:lvl1pPr>
          </a:lstStyle>
          <a:p>
            <a:r>
              <a:rPr lang="en-GB"/>
              <a:t>Click to edit Master title style</a:t>
            </a:r>
            <a:endParaRPr lang="en-US" dirty="0"/>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320423"/>
            <a:ext cx="5490684" cy="334956"/>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1675638"/>
            <a:ext cx="5490684" cy="335125"/>
          </a:xfrm>
        </p:spPr>
        <p:txBody>
          <a:bodyPr/>
          <a:lstStyle/>
          <a:p>
            <a:r>
              <a:rPr lang="en-US" dirty="0"/>
              <a:t>Job Title</a:t>
            </a:r>
          </a:p>
        </p:txBody>
      </p:sp>
      <p:pic>
        <p:nvPicPr>
          <p:cNvPr id="11" name="Picture 10">
            <a:extLst>
              <a:ext uri="{FF2B5EF4-FFF2-40B4-BE49-F238E27FC236}">
                <a16:creationId xmlns:a16="http://schemas.microsoft.com/office/drawing/2014/main" id="{7ED11481-A6FB-DE4F-A358-807E3D7CB19E}"/>
              </a:ext>
            </a:extLst>
          </p:cNvPr>
          <p:cNvPicPr>
            <a:picLocks noChangeAspect="1"/>
          </p:cNvPicPr>
          <p:nvPr userDrawn="1"/>
        </p:nvPicPr>
        <p:blipFill>
          <a:blip r:embed="rId2"/>
          <a:stretch>
            <a:fillRect/>
          </a:stretch>
        </p:blipFill>
        <p:spPr>
          <a:xfrm>
            <a:off x="10069168" y="6035656"/>
            <a:ext cx="2140373" cy="822344"/>
          </a:xfrm>
          <a:prstGeom prst="rect">
            <a:avLst/>
          </a:prstGeom>
        </p:spPr>
      </p:pic>
      <p:pic>
        <p:nvPicPr>
          <p:cNvPr id="9" name="Graphic 8">
            <a:extLst>
              <a:ext uri="{FF2B5EF4-FFF2-40B4-BE49-F238E27FC236}">
                <a16:creationId xmlns:a16="http://schemas.microsoft.com/office/drawing/2014/main" id="{3BD8C90A-F675-CD42-889E-328F3F7F48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4888" y="1042216"/>
            <a:ext cx="1918547" cy="18627"/>
          </a:xfrm>
          <a:prstGeom prst="rect">
            <a:avLst/>
          </a:prstGeom>
        </p:spPr>
      </p:pic>
    </p:spTree>
    <p:extLst>
      <p:ext uri="{BB962C8B-B14F-4D97-AF65-F5344CB8AC3E}">
        <p14:creationId xmlns:p14="http://schemas.microsoft.com/office/powerpoint/2010/main" val="17100191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6"/>
            <a:ext cx="5522976" cy="1181628"/>
          </a:xfrm>
        </p:spPr>
        <p:txBody>
          <a:bodyPr/>
          <a:lstStyle>
            <a:lvl1pPr>
              <a:defRPr/>
            </a:lvl1pPr>
          </a:lstStyle>
          <a:p>
            <a:r>
              <a:rPr lang="en-US" dirty="0"/>
              <a:t>IBM Quantum template, two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829520"/>
            <a:ext cx="5518604" cy="330357"/>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184733"/>
            <a:ext cx="5513951" cy="325271"/>
          </a:xfrm>
        </p:spPr>
        <p:txBody>
          <a:bodyPr/>
          <a:lstStyle/>
          <a:p>
            <a:r>
              <a:rPr lang="en-US" dirty="0"/>
              <a:t>Job Title</a:t>
            </a:r>
          </a:p>
        </p:txBody>
      </p:sp>
      <p:pic>
        <p:nvPicPr>
          <p:cNvPr id="11" name="Picture 10">
            <a:extLst>
              <a:ext uri="{FF2B5EF4-FFF2-40B4-BE49-F238E27FC236}">
                <a16:creationId xmlns:a16="http://schemas.microsoft.com/office/drawing/2014/main" id="{277AD26A-F556-0148-903F-39C184671977}"/>
              </a:ext>
            </a:extLst>
          </p:cNvPr>
          <p:cNvPicPr>
            <a:picLocks noChangeAspect="1"/>
          </p:cNvPicPr>
          <p:nvPr userDrawn="1"/>
        </p:nvPicPr>
        <p:blipFill>
          <a:blip r:embed="rId2"/>
          <a:stretch>
            <a:fillRect/>
          </a:stretch>
        </p:blipFill>
        <p:spPr>
          <a:xfrm>
            <a:off x="10069168" y="6035656"/>
            <a:ext cx="2140373" cy="822344"/>
          </a:xfrm>
          <a:prstGeom prst="rect">
            <a:avLst/>
          </a:prstGeom>
        </p:spPr>
      </p:pic>
      <p:pic>
        <p:nvPicPr>
          <p:cNvPr id="8" name="Graphic 7">
            <a:extLst>
              <a:ext uri="{FF2B5EF4-FFF2-40B4-BE49-F238E27FC236}">
                <a16:creationId xmlns:a16="http://schemas.microsoft.com/office/drawing/2014/main" id="{9ECCC668-B7CA-DF45-8599-14962B6E5C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4888" y="1526555"/>
            <a:ext cx="1918547" cy="18627"/>
          </a:xfrm>
          <a:prstGeom prst="rect">
            <a:avLst/>
          </a:prstGeom>
        </p:spPr>
      </p:pic>
    </p:spTree>
    <p:extLst>
      <p:ext uri="{BB962C8B-B14F-4D97-AF65-F5344CB8AC3E}">
        <p14:creationId xmlns:p14="http://schemas.microsoft.com/office/powerpoint/2010/main" val="3862312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5"/>
            <a:ext cx="5522976" cy="1630521"/>
          </a:xfrm>
        </p:spPr>
        <p:txBody>
          <a:bodyPr/>
          <a:lstStyle>
            <a:lvl1pPr>
              <a:defRPr/>
            </a:lvl1pPr>
          </a:lstStyle>
          <a:p>
            <a:r>
              <a:rPr lang="en-US" dirty="0"/>
              <a:t>IBM Quantum template on black background, three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2339856"/>
            <a:ext cx="5513951" cy="329773"/>
          </a:xfrm>
        </p:spPr>
        <p:txBody>
          <a:bodyPr/>
          <a:lstStyle/>
          <a:p>
            <a:r>
              <a:rPr lang="en-US" dirty="0" err="1"/>
              <a:t>Firstname</a:t>
            </a:r>
            <a:r>
              <a:rPr lang="en-US" dirty="0"/>
              <a:t> </a:t>
            </a:r>
            <a:r>
              <a:rPr lang="en-US" dirty="0" err="1"/>
              <a:t>Lastname</a:t>
            </a:r>
            <a:endParaRPr lang="en-US" dirty="0"/>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695069"/>
            <a:ext cx="5509297" cy="335195"/>
          </a:xfrm>
        </p:spPr>
        <p:txBody>
          <a:bodyPr/>
          <a:lstStyle/>
          <a:p>
            <a:r>
              <a:rPr lang="en-US" dirty="0"/>
              <a:t>Job Title</a:t>
            </a:r>
          </a:p>
        </p:txBody>
      </p:sp>
      <p:pic>
        <p:nvPicPr>
          <p:cNvPr id="11" name="Picture 10">
            <a:extLst>
              <a:ext uri="{FF2B5EF4-FFF2-40B4-BE49-F238E27FC236}">
                <a16:creationId xmlns:a16="http://schemas.microsoft.com/office/drawing/2014/main" id="{AD69D01F-02E8-AF42-A163-4B4ACD3F4EE1}"/>
              </a:ext>
            </a:extLst>
          </p:cNvPr>
          <p:cNvPicPr>
            <a:picLocks noChangeAspect="1"/>
          </p:cNvPicPr>
          <p:nvPr userDrawn="1"/>
        </p:nvPicPr>
        <p:blipFill>
          <a:blip r:embed="rId2"/>
          <a:stretch>
            <a:fillRect/>
          </a:stretch>
        </p:blipFill>
        <p:spPr>
          <a:xfrm>
            <a:off x="10069168" y="6035656"/>
            <a:ext cx="2140373" cy="822344"/>
          </a:xfrm>
          <a:prstGeom prst="rect">
            <a:avLst/>
          </a:prstGeom>
        </p:spPr>
      </p:pic>
      <p:pic>
        <p:nvPicPr>
          <p:cNvPr id="8" name="Graphic 7">
            <a:extLst>
              <a:ext uri="{FF2B5EF4-FFF2-40B4-BE49-F238E27FC236}">
                <a16:creationId xmlns:a16="http://schemas.microsoft.com/office/drawing/2014/main" id="{2147AFE4-9180-9643-8522-EA89FE2343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4888" y="2035945"/>
            <a:ext cx="1918547" cy="18627"/>
          </a:xfrm>
          <a:prstGeom prst="rect">
            <a:avLst/>
          </a:prstGeom>
        </p:spPr>
      </p:pic>
    </p:spTree>
    <p:extLst>
      <p:ext uri="{BB962C8B-B14F-4D97-AF65-F5344CB8AC3E}">
        <p14:creationId xmlns:p14="http://schemas.microsoft.com/office/powerpoint/2010/main" val="1658170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with graphic (1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p:nvPr>
        </p:nvSpPr>
        <p:spPr>
          <a:xfrm>
            <a:off x="280417" y="268227"/>
            <a:ext cx="5510785" cy="484808"/>
          </a:xfrm>
        </p:spPr>
        <p:txBody>
          <a:bodyPr/>
          <a:lstStyle>
            <a:lvl1pPr>
              <a:defRPr/>
            </a:lvl1pPr>
          </a:lstStyle>
          <a:p>
            <a:r>
              <a:rPr lang="en-GB"/>
              <a:t>Click to edit Master title style</a:t>
            </a:r>
            <a:endParaRPr lang="en-US" dirty="0"/>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320423"/>
            <a:ext cx="5490684" cy="334956"/>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1675638"/>
            <a:ext cx="5490684" cy="335125"/>
          </a:xfrm>
        </p:spPr>
        <p:txBody>
          <a:bodyPr/>
          <a:lstStyle/>
          <a:p>
            <a:r>
              <a:rPr lang="en-US" dirty="0"/>
              <a:t>Job Title</a:t>
            </a:r>
          </a:p>
        </p:txBody>
      </p:sp>
      <p:pic>
        <p:nvPicPr>
          <p:cNvPr id="11" name="Picture 10">
            <a:extLst>
              <a:ext uri="{FF2B5EF4-FFF2-40B4-BE49-F238E27FC236}">
                <a16:creationId xmlns:a16="http://schemas.microsoft.com/office/drawing/2014/main" id="{7ED11481-A6FB-DE4F-A358-807E3D7CB19E}"/>
              </a:ext>
            </a:extLst>
          </p:cNvPr>
          <p:cNvPicPr>
            <a:picLocks noChangeAspect="1"/>
          </p:cNvPicPr>
          <p:nvPr userDrawn="1"/>
        </p:nvPicPr>
        <p:blipFill>
          <a:blip r:embed="rId2"/>
          <a:stretch>
            <a:fillRect/>
          </a:stretch>
        </p:blipFill>
        <p:spPr>
          <a:xfrm>
            <a:off x="10069168" y="6035656"/>
            <a:ext cx="2140373" cy="822344"/>
          </a:xfrm>
          <a:prstGeom prst="rect">
            <a:avLst/>
          </a:prstGeom>
        </p:spPr>
      </p:pic>
      <p:cxnSp>
        <p:nvCxnSpPr>
          <p:cNvPr id="10" name="Straight Connector 9">
            <a:extLst>
              <a:ext uri="{FF2B5EF4-FFF2-40B4-BE49-F238E27FC236}">
                <a16:creationId xmlns:a16="http://schemas.microsoft.com/office/drawing/2014/main" id="{4F59B4DF-699F-B94B-BA28-ADE98C9B65A8}"/>
              </a:ext>
            </a:extLst>
          </p:cNvPr>
          <p:cNvCxnSpPr>
            <a:cxnSpLocks/>
          </p:cNvCxnSpPr>
          <p:nvPr userDrawn="1"/>
        </p:nvCxnSpPr>
        <p:spPr bwMode="auto">
          <a:xfrm>
            <a:off x="301272" y="1057624"/>
            <a:ext cx="491209"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2850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with graphic (2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6"/>
            <a:ext cx="5522976" cy="1181628"/>
          </a:xfrm>
        </p:spPr>
        <p:txBody>
          <a:bodyPr/>
          <a:lstStyle>
            <a:lvl1pPr>
              <a:defRPr/>
            </a:lvl1pPr>
          </a:lstStyle>
          <a:p>
            <a:r>
              <a:rPr lang="en-US" dirty="0"/>
              <a:t>IBM Quantum template, two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829520"/>
            <a:ext cx="5518604" cy="330357"/>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184733"/>
            <a:ext cx="5513951" cy="325271"/>
          </a:xfrm>
        </p:spPr>
        <p:txBody>
          <a:bodyPr/>
          <a:lstStyle/>
          <a:p>
            <a:r>
              <a:rPr lang="en-US" dirty="0"/>
              <a:t>Job Title</a:t>
            </a:r>
          </a:p>
        </p:txBody>
      </p:sp>
      <p:pic>
        <p:nvPicPr>
          <p:cNvPr id="11" name="Picture 10">
            <a:extLst>
              <a:ext uri="{FF2B5EF4-FFF2-40B4-BE49-F238E27FC236}">
                <a16:creationId xmlns:a16="http://schemas.microsoft.com/office/drawing/2014/main" id="{277AD26A-F556-0148-903F-39C184671977}"/>
              </a:ext>
            </a:extLst>
          </p:cNvPr>
          <p:cNvPicPr>
            <a:picLocks noChangeAspect="1"/>
          </p:cNvPicPr>
          <p:nvPr userDrawn="1"/>
        </p:nvPicPr>
        <p:blipFill>
          <a:blip r:embed="rId2"/>
          <a:stretch>
            <a:fillRect/>
          </a:stretch>
        </p:blipFill>
        <p:spPr>
          <a:xfrm>
            <a:off x="10069168" y="6035656"/>
            <a:ext cx="2140373" cy="822344"/>
          </a:xfrm>
          <a:prstGeom prst="rect">
            <a:avLst/>
          </a:prstGeom>
        </p:spPr>
      </p:pic>
      <p:cxnSp>
        <p:nvCxnSpPr>
          <p:cNvPr id="9" name="Straight Connector 8">
            <a:extLst>
              <a:ext uri="{FF2B5EF4-FFF2-40B4-BE49-F238E27FC236}">
                <a16:creationId xmlns:a16="http://schemas.microsoft.com/office/drawing/2014/main" id="{1D3ED234-DBE9-DF49-80FE-40A61D9D742D}"/>
              </a:ext>
            </a:extLst>
          </p:cNvPr>
          <p:cNvCxnSpPr>
            <a:cxnSpLocks/>
          </p:cNvCxnSpPr>
          <p:nvPr userDrawn="1"/>
        </p:nvCxnSpPr>
        <p:spPr bwMode="auto">
          <a:xfrm>
            <a:off x="301272" y="1538588"/>
            <a:ext cx="491209"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225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with graphic (3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5"/>
            <a:ext cx="5522976" cy="1630521"/>
          </a:xfrm>
        </p:spPr>
        <p:txBody>
          <a:bodyPr/>
          <a:lstStyle>
            <a:lvl1pPr>
              <a:defRPr/>
            </a:lvl1pPr>
          </a:lstStyle>
          <a:p>
            <a:r>
              <a:rPr lang="en-US" dirty="0"/>
              <a:t>IBM Quantum template on black background, three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2339856"/>
            <a:ext cx="5513951" cy="329773"/>
          </a:xfrm>
        </p:spPr>
        <p:txBody>
          <a:bodyPr/>
          <a:lstStyle/>
          <a:p>
            <a:r>
              <a:rPr lang="en-US" dirty="0" err="1"/>
              <a:t>Firstname</a:t>
            </a:r>
            <a:r>
              <a:rPr lang="en-US" dirty="0"/>
              <a:t> </a:t>
            </a:r>
            <a:r>
              <a:rPr lang="en-US" dirty="0" err="1"/>
              <a:t>Lastname</a:t>
            </a:r>
            <a:endParaRPr lang="en-US" dirty="0"/>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695069"/>
            <a:ext cx="5509297" cy="335195"/>
          </a:xfrm>
        </p:spPr>
        <p:txBody>
          <a:bodyPr/>
          <a:lstStyle/>
          <a:p>
            <a:r>
              <a:rPr lang="en-US" dirty="0"/>
              <a:t>Job Title</a:t>
            </a:r>
          </a:p>
        </p:txBody>
      </p:sp>
      <p:pic>
        <p:nvPicPr>
          <p:cNvPr id="11" name="Picture 10">
            <a:extLst>
              <a:ext uri="{FF2B5EF4-FFF2-40B4-BE49-F238E27FC236}">
                <a16:creationId xmlns:a16="http://schemas.microsoft.com/office/drawing/2014/main" id="{AD69D01F-02E8-AF42-A163-4B4ACD3F4EE1}"/>
              </a:ext>
            </a:extLst>
          </p:cNvPr>
          <p:cNvPicPr>
            <a:picLocks noChangeAspect="1"/>
          </p:cNvPicPr>
          <p:nvPr userDrawn="1"/>
        </p:nvPicPr>
        <p:blipFill>
          <a:blip r:embed="rId2"/>
          <a:stretch>
            <a:fillRect/>
          </a:stretch>
        </p:blipFill>
        <p:spPr>
          <a:xfrm>
            <a:off x="10069168" y="6035656"/>
            <a:ext cx="2140373" cy="822344"/>
          </a:xfrm>
          <a:prstGeom prst="rect">
            <a:avLst/>
          </a:prstGeom>
        </p:spPr>
      </p:pic>
      <p:cxnSp>
        <p:nvCxnSpPr>
          <p:cNvPr id="9" name="Straight Connector 8">
            <a:extLst>
              <a:ext uri="{FF2B5EF4-FFF2-40B4-BE49-F238E27FC236}">
                <a16:creationId xmlns:a16="http://schemas.microsoft.com/office/drawing/2014/main" id="{E94BEDD3-84EF-2A46-861A-4BCD41BF4585}"/>
              </a:ext>
            </a:extLst>
          </p:cNvPr>
          <p:cNvCxnSpPr>
            <a:cxnSpLocks/>
          </p:cNvCxnSpPr>
          <p:nvPr userDrawn="1"/>
        </p:nvCxnSpPr>
        <p:spPr bwMode="auto">
          <a:xfrm>
            <a:off x="301272" y="2043203"/>
            <a:ext cx="491209"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0106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763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a:extLst>
              <a:ext uri="{FF2B5EF4-FFF2-40B4-BE49-F238E27FC236}">
                <a16:creationId xmlns:a16="http://schemas.microsoft.com/office/drawing/2014/main" id="{4E077E17-3B69-4644-BD04-6785219BC1C0}"/>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401803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E5263-7175-1E4E-B25A-C8612876A929}"/>
              </a:ext>
            </a:extLst>
          </p:cNvPr>
          <p:cNvSpPr>
            <a:spLocks noGrp="1"/>
          </p:cNvSpPr>
          <p:nvPr>
            <p:ph type="ctrTitle"/>
          </p:nvPr>
        </p:nvSpPr>
        <p:spPr>
          <a:xfrm>
            <a:off x="1524000" y="1122363"/>
            <a:ext cx="9144000" cy="2387600"/>
          </a:xfrm>
        </p:spPr>
        <p:txBody>
          <a:bodyPr anchor="b"/>
          <a:lstStyle>
            <a:lvl1pPr algn="ctr">
              <a:defRPr sz="6000">
                <a:solidFill>
                  <a:srgbClr val="1D71B8"/>
                </a:solidFill>
              </a:defRPr>
            </a:lvl1pPr>
          </a:lstStyle>
          <a:p>
            <a:r>
              <a:rPr lang="fr-FR" dirty="0"/>
              <a:t>Modifiez le style du titre</a:t>
            </a:r>
          </a:p>
        </p:txBody>
      </p:sp>
      <p:sp>
        <p:nvSpPr>
          <p:cNvPr id="3" name="Sous-titre 2">
            <a:extLst>
              <a:ext uri="{FF2B5EF4-FFF2-40B4-BE49-F238E27FC236}">
                <a16:creationId xmlns:a16="http://schemas.microsoft.com/office/drawing/2014/main" id="{334F48D8-7047-1F42-8ED4-941E18879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7" name="Espace réservé de la date 6">
            <a:extLst>
              <a:ext uri="{FF2B5EF4-FFF2-40B4-BE49-F238E27FC236}">
                <a16:creationId xmlns:a16="http://schemas.microsoft.com/office/drawing/2014/main" id="{90DDDD11-6F40-4643-AA1F-B951D26F07CB}"/>
              </a:ext>
            </a:extLst>
          </p:cNvPr>
          <p:cNvSpPr>
            <a:spLocks noGrp="1"/>
          </p:cNvSpPr>
          <p:nvPr>
            <p:ph type="dt" sz="half" idx="10"/>
          </p:nvPr>
        </p:nvSpPr>
        <p:spPr/>
        <p:txBody>
          <a:bodyPr/>
          <a:lstStyle/>
          <a:p>
            <a:fld id="{14813973-D582-4F35-A11F-3BB087F73967}" type="datetime1">
              <a:rPr lang="de-CH" smtClean="0"/>
              <a:t>23.04.22</a:t>
            </a:fld>
            <a:endParaRPr lang="fr-FR"/>
          </a:p>
        </p:txBody>
      </p:sp>
      <p:sp>
        <p:nvSpPr>
          <p:cNvPr id="8" name="Espace réservé du pied de page 7">
            <a:extLst>
              <a:ext uri="{FF2B5EF4-FFF2-40B4-BE49-F238E27FC236}">
                <a16:creationId xmlns:a16="http://schemas.microsoft.com/office/drawing/2014/main" id="{ABEF2066-EE9C-5F42-8005-C98F17350125}"/>
              </a:ext>
            </a:extLst>
          </p:cNvPr>
          <p:cNvSpPr>
            <a:spLocks noGrp="1"/>
          </p:cNvSpPr>
          <p:nvPr>
            <p:ph type="ftr" sz="quarter" idx="11"/>
          </p:nvPr>
        </p:nvSpPr>
        <p:spPr/>
        <p:txBody>
          <a:bodyPr/>
          <a:lstStyle/>
          <a:p>
            <a:r>
              <a:rPr lang="fr-FR"/>
              <a:t>M.Grossi - QTI CERN</a:t>
            </a:r>
          </a:p>
        </p:txBody>
      </p:sp>
      <p:sp>
        <p:nvSpPr>
          <p:cNvPr id="9" name="Espace réservé du numéro de diapositive 8">
            <a:extLst>
              <a:ext uri="{FF2B5EF4-FFF2-40B4-BE49-F238E27FC236}">
                <a16:creationId xmlns:a16="http://schemas.microsoft.com/office/drawing/2014/main" id="{BA9CDB6D-F31B-6E4D-AD6C-3FEE5E0756F9}"/>
              </a:ext>
            </a:extLst>
          </p:cNvPr>
          <p:cNvSpPr>
            <a:spLocks noGrp="1"/>
          </p:cNvSpPr>
          <p:nvPr>
            <p:ph type="sldNum" sz="quarter" idx="12"/>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1651957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divider (no foo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B4E5F-15AA-7142-8D54-876791D3731F}"/>
              </a:ext>
            </a:extLst>
          </p:cNvPr>
          <p:cNvSpPr>
            <a:spLocks noGrp="1"/>
          </p:cNvSpPr>
          <p:nvPr>
            <p:ph type="title" hasCustomPrompt="1"/>
          </p:nvPr>
        </p:nvSpPr>
        <p:spPr>
          <a:xfrm>
            <a:off x="280416" y="268225"/>
            <a:ext cx="5522976" cy="1677569"/>
          </a:xfrm>
        </p:spPr>
        <p:txBody>
          <a:bodyPr/>
          <a:lstStyle/>
          <a:p>
            <a:r>
              <a:rPr lang="en-US" dirty="0"/>
              <a:t>Click to edit Master title style (3 sizes for title text available) - no footer</a:t>
            </a:r>
          </a:p>
        </p:txBody>
      </p:sp>
      <p:pic>
        <p:nvPicPr>
          <p:cNvPr id="5" name="Picture 4">
            <a:extLst>
              <a:ext uri="{FF2B5EF4-FFF2-40B4-BE49-F238E27FC236}">
                <a16:creationId xmlns:a16="http://schemas.microsoft.com/office/drawing/2014/main" id="{D0832194-9F9F-4A4B-847F-9B8502AF1E18}"/>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127272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vider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EF04BD5F-CEAE-9249-AC0F-4EF97A2B285B}"/>
              </a:ext>
            </a:extLst>
          </p:cNvPr>
          <p:cNvSpPr>
            <a:spLocks noGrp="1"/>
          </p:cNvSpPr>
          <p:nvPr>
            <p:ph type="title" hasCustomPrompt="1"/>
          </p:nvPr>
        </p:nvSpPr>
        <p:spPr>
          <a:xfrm>
            <a:off x="280416" y="268225"/>
            <a:ext cx="5522976" cy="1813036"/>
          </a:xfrm>
        </p:spPr>
        <p:txBody>
          <a:bodyPr/>
          <a:lstStyle/>
          <a:p>
            <a:r>
              <a:rPr lang="en-US" dirty="0"/>
              <a:t>Click to edit Master title style (3 sizes for title text available) - with footer</a:t>
            </a:r>
          </a:p>
        </p:txBody>
      </p:sp>
      <p:pic>
        <p:nvPicPr>
          <p:cNvPr id="7" name="Picture 6">
            <a:extLst>
              <a:ext uri="{FF2B5EF4-FFF2-40B4-BE49-F238E27FC236}">
                <a16:creationId xmlns:a16="http://schemas.microsoft.com/office/drawing/2014/main" id="{42D2E41E-4947-9F4A-A22A-FAB43A2DE943}"/>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4213033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divider (blue)">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itle 5">
            <a:extLst>
              <a:ext uri="{FF2B5EF4-FFF2-40B4-BE49-F238E27FC236}">
                <a16:creationId xmlns:a16="http://schemas.microsoft.com/office/drawing/2014/main" id="{5D677529-0580-5640-87D8-6219EDE5C095}"/>
              </a:ext>
            </a:extLst>
          </p:cNvPr>
          <p:cNvSpPr>
            <a:spLocks noGrp="1"/>
          </p:cNvSpPr>
          <p:nvPr>
            <p:ph type="title" hasCustomPrompt="1"/>
          </p:nvPr>
        </p:nvSpPr>
        <p:spPr>
          <a:xfrm>
            <a:off x="280416" y="268224"/>
            <a:ext cx="5522976" cy="1960819"/>
          </a:xfrm>
        </p:spPr>
        <p:txBody>
          <a:bodyPr/>
          <a:lstStyle/>
          <a:p>
            <a:r>
              <a:rPr lang="en-US" dirty="0"/>
              <a:t>Click to edit Master title style (3 sizes for title text available) – blue divider</a:t>
            </a:r>
          </a:p>
        </p:txBody>
      </p:sp>
      <p:pic>
        <p:nvPicPr>
          <p:cNvPr id="8" name="Picture 7">
            <a:extLst>
              <a:ext uri="{FF2B5EF4-FFF2-40B4-BE49-F238E27FC236}">
                <a16:creationId xmlns:a16="http://schemas.microsoft.com/office/drawing/2014/main" id="{B923E7D4-2DC2-0743-BE51-9206E1319186}"/>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042408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l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 y="121920"/>
            <a:ext cx="9265920" cy="5872480"/>
          </a:xfrm>
        </p:spPr>
        <p:txBody>
          <a:bodyPr/>
          <a:lstStyle>
            <a:lvl1pPr>
              <a:lnSpc>
                <a:spcPct val="90000"/>
              </a:lnSpc>
              <a:defRPr sz="12266" b="0" i="0">
                <a:solidFill>
                  <a:schemeClr val="accent4"/>
                </a:solidFill>
                <a:latin typeface="IBM Plex Sans SemiBold" panose="020B0503050203000203" pitchFamily="34" charset="77"/>
              </a:defRPr>
            </a:lvl1pPr>
          </a:lstStyle>
          <a:p>
            <a:r>
              <a:rPr lang="en-US" dirty="0"/>
              <a:t>High impact </a:t>
            </a:r>
            <a:br>
              <a:rPr lang="en-US" dirty="0"/>
            </a:br>
            <a:r>
              <a:rPr lang="en-US" dirty="0" err="1"/>
              <a:t>xlg</a:t>
            </a:r>
            <a:r>
              <a:rPr lang="en-US" dirty="0"/>
              <a:t> text</a:t>
            </a:r>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30210F52-CF6C-094F-952B-902FB639B49E}"/>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03324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lg text / fact + image">
    <p:spTree>
      <p:nvGrpSpPr>
        <p:cNvPr id="1" name=""/>
        <p:cNvGrpSpPr/>
        <p:nvPr/>
      </p:nvGrpSpPr>
      <p:grpSpPr>
        <a:xfrm>
          <a:off x="0" y="0"/>
          <a:ext cx="0" cy="0"/>
          <a:chOff x="0" y="0"/>
          <a:chExt cx="0" cy="0"/>
        </a:xfrm>
      </p:grpSpPr>
      <p:sp>
        <p:nvSpPr>
          <p:cNvPr id="6" name="Text Placeholder"/>
          <p:cNvSpPr>
            <a:spLocks noGrp="1"/>
          </p:cNvSpPr>
          <p:nvPr>
            <p:ph type="body" sz="quarter" idx="12" hasCustomPrompt="1"/>
          </p:nvPr>
        </p:nvSpPr>
        <p:spPr>
          <a:xfrm>
            <a:off x="207264" y="1536192"/>
            <a:ext cx="5608320" cy="4482592"/>
          </a:xfrm>
        </p:spPr>
        <p:txBody>
          <a:bodyPr/>
          <a:lstStyle>
            <a:lvl1pPr>
              <a:lnSpc>
                <a:spcPct val="90000"/>
              </a:lnSpc>
              <a:defRPr sz="12266" b="0" i="0">
                <a:solidFill>
                  <a:schemeClr val="accent4"/>
                </a:solidFill>
                <a:latin typeface="IBM Plex Sans SemiBold" panose="020B0503050203000203" pitchFamily="34" charset="77"/>
              </a:defRPr>
            </a:lvl1pPr>
          </a:lstStyle>
          <a:p>
            <a:pPr lvl="0"/>
            <a:r>
              <a:rPr lang="en-US" dirty="0"/>
              <a:t>100%</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6096000" y="0"/>
            <a:ext cx="6096000" cy="6858000"/>
          </a:xfrm>
        </p:spPr>
        <p:txBody>
          <a:bodyPr lIns="91440" tIns="91440" rIns="91440" bIns="91440"/>
          <a:lstStyle>
            <a:lvl1pPr>
              <a:defRPr baseline="0"/>
            </a:lvl1pPr>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ext Placeholder 10">
            <a:extLst>
              <a:ext uri="{FF2B5EF4-FFF2-40B4-BE49-F238E27FC236}">
                <a16:creationId xmlns:a16="http://schemas.microsoft.com/office/drawing/2014/main" id="{3819BBD0-4F00-B447-A473-76BA52FA8048}"/>
              </a:ext>
            </a:extLst>
          </p:cNvPr>
          <p:cNvSpPr>
            <a:spLocks noGrp="1"/>
          </p:cNvSpPr>
          <p:nvPr>
            <p:ph type="body" sz="quarter" idx="15" hasCustomPrompt="1"/>
          </p:nvPr>
        </p:nvSpPr>
        <p:spPr>
          <a:xfrm>
            <a:off x="292608" y="231648"/>
            <a:ext cx="5059680" cy="1146048"/>
          </a:xfrm>
        </p:spPr>
        <p:txBody>
          <a:bodyPr/>
          <a:lstStyle>
            <a:lvl1pPr>
              <a:defRPr sz="2667"/>
            </a:lvl1pPr>
            <a:lvl2pPr marL="0" indent="0">
              <a:buNone/>
              <a:defRPr/>
            </a:lvl2pPr>
          </a:lstStyle>
          <a:p>
            <a:pPr lvl="0"/>
            <a:r>
              <a:rPr lang="en-US" dirty="0"/>
              <a:t>Title with </a:t>
            </a:r>
            <a:r>
              <a:rPr lang="en-US" dirty="0" err="1"/>
              <a:t>xlg</a:t>
            </a:r>
            <a:r>
              <a:rPr lang="en-US" dirty="0"/>
              <a:t> text + optional ½ image</a:t>
            </a:r>
          </a:p>
        </p:txBody>
      </p:sp>
      <p:pic>
        <p:nvPicPr>
          <p:cNvPr id="12" name="Picture 11">
            <a:extLst>
              <a:ext uri="{FF2B5EF4-FFF2-40B4-BE49-F238E27FC236}">
                <a16:creationId xmlns:a16="http://schemas.microsoft.com/office/drawing/2014/main" id="{C1D23A3E-7144-694C-B46D-9297D4F76D22}"/>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994651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03DEF12C-8D9D-364C-AEC2-B435FF41B7C7}"/>
              </a:ext>
            </a:extLst>
          </p:cNvPr>
          <p:cNvSpPr>
            <a:spLocks noGrp="1"/>
          </p:cNvSpPr>
          <p:nvPr>
            <p:ph type="title" hasCustomPrompt="1"/>
          </p:nvPr>
        </p:nvSpPr>
        <p:spPr>
          <a:xfrm>
            <a:off x="97537" y="268224"/>
            <a:ext cx="7287033" cy="2305643"/>
          </a:xfrm>
        </p:spPr>
        <p:txBody>
          <a:bodyPr/>
          <a:lstStyle>
            <a:lvl1pPr marL="219451" indent="-219451">
              <a:defRPr>
                <a:solidFill>
                  <a:schemeClr val="accent4"/>
                </a:solidFill>
              </a:defRPr>
            </a:lvl1pPr>
          </a:lstStyle>
          <a:p>
            <a:r>
              <a:rPr lang="en-US" dirty="0"/>
              <a:t>“Add quote, four line maximum.”</a:t>
            </a:r>
          </a:p>
        </p:txBody>
      </p:sp>
      <p:sp>
        <p:nvSpPr>
          <p:cNvPr id="12" name="Text Placeholder 11">
            <a:extLst>
              <a:ext uri="{FF2B5EF4-FFF2-40B4-BE49-F238E27FC236}">
                <a16:creationId xmlns:a16="http://schemas.microsoft.com/office/drawing/2014/main" id="{67826A83-0471-7649-B205-FFC505DA313F}"/>
              </a:ext>
            </a:extLst>
          </p:cNvPr>
          <p:cNvSpPr>
            <a:spLocks noGrp="1"/>
          </p:cNvSpPr>
          <p:nvPr>
            <p:ph type="body" sz="quarter" idx="14" hasCustomPrompt="1"/>
          </p:nvPr>
        </p:nvSpPr>
        <p:spPr>
          <a:xfrm>
            <a:off x="292608" y="2591040"/>
            <a:ext cx="5498592" cy="329184"/>
          </a:xfrm>
        </p:spPr>
        <p:txBody>
          <a:bodyPr/>
          <a:lstStyle>
            <a:lvl1pPr>
              <a:defRPr>
                <a:solidFill>
                  <a:schemeClr val="tx2"/>
                </a:solidFill>
              </a:defRPr>
            </a:lvl1pPr>
            <a:lvl2pPr marL="0" indent="0">
              <a:buNone/>
              <a:defRPr/>
            </a:lvl2pPr>
          </a:lstStyle>
          <a:p>
            <a:pPr lvl="0"/>
            <a:r>
              <a:rPr lang="en-US" dirty="0" err="1"/>
              <a:t>Firstname</a:t>
            </a:r>
            <a:r>
              <a:rPr lang="en-US" dirty="0"/>
              <a:t> </a:t>
            </a:r>
            <a:r>
              <a:rPr lang="en-US" dirty="0" err="1"/>
              <a:t>Lastname</a:t>
            </a:r>
            <a:endParaRPr lang="en-US" dirty="0"/>
          </a:p>
        </p:txBody>
      </p:sp>
      <p:sp>
        <p:nvSpPr>
          <p:cNvPr id="14" name="Text Placeholder 13">
            <a:extLst>
              <a:ext uri="{FF2B5EF4-FFF2-40B4-BE49-F238E27FC236}">
                <a16:creationId xmlns:a16="http://schemas.microsoft.com/office/drawing/2014/main" id="{48B5E467-58C7-4043-A863-8B0F691F403C}"/>
              </a:ext>
            </a:extLst>
          </p:cNvPr>
          <p:cNvSpPr>
            <a:spLocks noGrp="1"/>
          </p:cNvSpPr>
          <p:nvPr>
            <p:ph type="body" sz="quarter" idx="15" hasCustomPrompt="1"/>
          </p:nvPr>
        </p:nvSpPr>
        <p:spPr>
          <a:xfrm>
            <a:off x="292608" y="2935625"/>
            <a:ext cx="5486400" cy="329184"/>
          </a:xfrm>
        </p:spPr>
        <p:txBody>
          <a:bodyPr/>
          <a:lstStyle>
            <a:lvl1pPr>
              <a:defRPr b="0" i="1">
                <a:solidFill>
                  <a:schemeClr val="tx2"/>
                </a:solidFill>
                <a:latin typeface="IBM Plex Sans" panose="020B0503050203000203" pitchFamily="34" charset="0"/>
              </a:defRPr>
            </a:lvl1pPr>
            <a:lvl2pPr marL="0" indent="0">
              <a:buNone/>
              <a:defRPr/>
            </a:lvl2pPr>
          </a:lstStyle>
          <a:p>
            <a:pPr lvl="0"/>
            <a:r>
              <a:rPr lang="en-US" dirty="0"/>
              <a:t>Source, Date</a:t>
            </a:r>
          </a:p>
        </p:txBody>
      </p:sp>
      <p:pic>
        <p:nvPicPr>
          <p:cNvPr id="17" name="Picture 16">
            <a:extLst>
              <a:ext uri="{FF2B5EF4-FFF2-40B4-BE49-F238E27FC236}">
                <a16:creationId xmlns:a16="http://schemas.microsoft.com/office/drawing/2014/main" id="{EDB3CCE8-33C3-F24F-B4C1-88AC1A4E4BEB}"/>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505784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full width image ">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Picture Placeholder">
            <a:extLst>
              <a:ext uri="{FF2B5EF4-FFF2-40B4-BE49-F238E27FC236}">
                <a16:creationId xmlns:a16="http://schemas.microsoft.com/office/drawing/2014/main" id="{4689A64A-A783-D24D-9765-5E12B636FF62}"/>
              </a:ext>
            </a:extLst>
          </p:cNvPr>
          <p:cNvSpPr>
            <a:spLocks noGrp="1"/>
          </p:cNvSpPr>
          <p:nvPr>
            <p:ph type="pic" sz="quarter" idx="12"/>
          </p:nvPr>
        </p:nvSpPr>
        <p:spPr>
          <a:xfrm>
            <a:off x="0" y="1701800"/>
            <a:ext cx="12192000" cy="5156200"/>
          </a:xfrm>
        </p:spPr>
        <p:txBody>
          <a:bodyPr lIns="91440" tIns="91440" rIns="91440" bIns="91440"/>
          <a:lstStyle/>
          <a:p>
            <a:r>
              <a:rPr lang="en-GB"/>
              <a:t>Click icon to add picture</a:t>
            </a:r>
            <a:endParaRPr lang="en-US" dirty="0"/>
          </a:p>
        </p:txBody>
      </p:sp>
      <p:sp>
        <p:nvSpPr>
          <p:cNvPr id="6" name="Title 5">
            <a:extLst>
              <a:ext uri="{FF2B5EF4-FFF2-40B4-BE49-F238E27FC236}">
                <a16:creationId xmlns:a16="http://schemas.microsoft.com/office/drawing/2014/main" id="{0DE8E457-FCF1-FB4D-B0AD-3250264B8242}"/>
              </a:ext>
            </a:extLst>
          </p:cNvPr>
          <p:cNvSpPr>
            <a:spLocks noGrp="1"/>
          </p:cNvSpPr>
          <p:nvPr>
            <p:ph type="title"/>
          </p:nvPr>
        </p:nvSpPr>
        <p:spPr>
          <a:xfrm>
            <a:off x="95737544" y="565912"/>
            <a:ext cx="5522976" cy="5726176"/>
          </a:xfrm>
        </p:spPr>
        <p:txBody>
          <a:bodyPr/>
          <a:lstStyle/>
          <a:p>
            <a:r>
              <a:rPr lang="en-GB"/>
              <a:t>Click to edit Master title style</a:t>
            </a:r>
            <a:endParaRPr lang="en-US"/>
          </a:p>
        </p:txBody>
      </p:sp>
      <p:sp>
        <p:nvSpPr>
          <p:cNvPr id="11" name="Text Placeholder 10">
            <a:extLst>
              <a:ext uri="{FF2B5EF4-FFF2-40B4-BE49-F238E27FC236}">
                <a16:creationId xmlns:a16="http://schemas.microsoft.com/office/drawing/2014/main" id="{F721CEEA-2F0E-BC48-998B-4A0A2A47691B}"/>
              </a:ext>
            </a:extLst>
          </p:cNvPr>
          <p:cNvSpPr>
            <a:spLocks noGrp="1"/>
          </p:cNvSpPr>
          <p:nvPr>
            <p:ph type="body" sz="quarter" idx="14" hasCustomPrompt="1"/>
          </p:nvPr>
        </p:nvSpPr>
        <p:spPr>
          <a:xfrm>
            <a:off x="292608" y="231648"/>
            <a:ext cx="5498592" cy="1316736"/>
          </a:xfrm>
        </p:spPr>
        <p:txBody>
          <a:bodyPr/>
          <a:lstStyle>
            <a:lvl1pPr>
              <a:defRPr sz="2667"/>
            </a:lvl1pPr>
            <a:lvl2pPr marL="0" indent="0">
              <a:buNone/>
              <a:defRPr/>
            </a:lvl2pPr>
          </a:lstStyle>
          <a:p>
            <a:pPr lvl="0"/>
            <a:r>
              <a:rPr lang="en-US" dirty="0"/>
              <a:t>Title + image below</a:t>
            </a:r>
          </a:p>
        </p:txBody>
      </p:sp>
      <p:pic>
        <p:nvPicPr>
          <p:cNvPr id="12" name="Picture 11">
            <a:extLst>
              <a:ext uri="{FF2B5EF4-FFF2-40B4-BE49-F238E27FC236}">
                <a16:creationId xmlns:a16="http://schemas.microsoft.com/office/drawing/2014/main" id="{F57CD09D-1912-4D47-BBB5-FE17D9C3F1DF}"/>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121444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22976" cy="5726176"/>
          </a:xfrm>
        </p:spPr>
        <p:txBody>
          <a:bodyPr/>
          <a:lstStyle/>
          <a:p>
            <a:r>
              <a:rPr lang="en-US" dirty="0"/>
              <a:t>Title + content right</a:t>
            </a:r>
          </a:p>
        </p:txBody>
      </p:sp>
      <p:sp>
        <p:nvSpPr>
          <p:cNvPr id="6" name="Text Placeholder"/>
          <p:cNvSpPr>
            <a:spLocks noGrp="1"/>
          </p:cNvSpPr>
          <p:nvPr>
            <p:ph type="body" sz="quarter" idx="12"/>
          </p:nvPr>
        </p:nvSpPr>
        <p:spPr>
          <a:xfrm>
            <a:off x="6388608" y="268224"/>
            <a:ext cx="5498592" cy="5726176"/>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94975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83497" cy="1072896"/>
          </a:xfrm>
        </p:spPr>
        <p:txBody>
          <a:bodyPr/>
          <a:lstStyle>
            <a:lvl1pPr>
              <a:defRPr/>
            </a:lvl1pPr>
          </a:lstStyle>
          <a:p>
            <a:r>
              <a:rPr lang="en-US" dirty="0"/>
              <a:t>Title + 1 column</a:t>
            </a:r>
          </a:p>
        </p:txBody>
      </p:sp>
      <p:sp>
        <p:nvSpPr>
          <p:cNvPr id="6" name="Text Placeholder"/>
          <p:cNvSpPr>
            <a:spLocks noGrp="1"/>
          </p:cNvSpPr>
          <p:nvPr>
            <p:ph type="body" sz="quarter" idx="12"/>
          </p:nvPr>
        </p:nvSpPr>
        <p:spPr>
          <a:xfrm>
            <a:off x="292609" y="1658112"/>
            <a:ext cx="11607025"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FAC4EC2A-3331-2F49-83D7-3DCDA8B9B9FE}"/>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054893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2 columns (1/2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83497" cy="1072896"/>
          </a:xfrm>
        </p:spPr>
        <p:txBody>
          <a:bodyPr/>
          <a:lstStyle>
            <a:lvl1pPr>
              <a:defRPr/>
            </a:lvl1pPr>
          </a:lstStyle>
          <a:p>
            <a:r>
              <a:rPr lang="en-US" dirty="0"/>
              <a:t>Title + 2 columns (½ - ½)</a:t>
            </a:r>
          </a:p>
        </p:txBody>
      </p:sp>
      <p:sp>
        <p:nvSpPr>
          <p:cNvPr id="7" name="Content Placeholder"/>
          <p:cNvSpPr>
            <a:spLocks noGrp="1"/>
          </p:cNvSpPr>
          <p:nvPr>
            <p:ph sz="quarter" idx="13"/>
          </p:nvPr>
        </p:nvSpPr>
        <p:spPr>
          <a:xfrm>
            <a:off x="6388608" y="1658112"/>
            <a:ext cx="5498592" cy="4336288"/>
          </a:xfrm>
        </p:spPr>
        <p:txBody>
          <a:bodyPr/>
          <a:lstStyle>
            <a:lvl1pPr>
              <a:defRPr sz="1867"/>
            </a:lvl1pPr>
          </a:lstStyle>
          <a:p>
            <a:pPr lvl="0"/>
            <a:r>
              <a:rPr lang="en-GB"/>
              <a:t>Click to edit Master text styles</a:t>
            </a:r>
          </a:p>
        </p:txBody>
      </p:sp>
      <p:sp>
        <p:nvSpPr>
          <p:cNvPr id="6" name="Text Placeholder"/>
          <p:cNvSpPr>
            <a:spLocks noGrp="1"/>
          </p:cNvSpPr>
          <p:nvPr>
            <p:ph type="body" sz="quarter" idx="12"/>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978F0CCF-A937-E443-A6FB-F8B14F44A44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31892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re avec Logo">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8B7DE3-CEAD-DB44-AB02-FAA9AE7375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Titre 15">
            <a:extLst>
              <a:ext uri="{FF2B5EF4-FFF2-40B4-BE49-F238E27FC236}">
                <a16:creationId xmlns:a16="http://schemas.microsoft.com/office/drawing/2014/main" id="{7BA62D56-2BCC-3848-A978-B4CD28509232}"/>
              </a:ext>
            </a:extLst>
          </p:cNvPr>
          <p:cNvSpPr>
            <a:spLocks noGrp="1"/>
          </p:cNvSpPr>
          <p:nvPr>
            <p:ph type="title"/>
          </p:nvPr>
        </p:nvSpPr>
        <p:spPr>
          <a:xfrm>
            <a:off x="1059761" y="552440"/>
            <a:ext cx="10515600" cy="851617"/>
          </a:xfrm>
        </p:spPr>
        <p:txBody>
          <a:bodyPr>
            <a:normAutofit/>
          </a:bodyPr>
          <a:lstStyle>
            <a:lvl1pPr>
              <a:defRPr sz="4800">
                <a:solidFill>
                  <a:schemeClr val="bg1"/>
                </a:solidFill>
              </a:defRPr>
            </a:lvl1pPr>
          </a:lstStyle>
          <a:p>
            <a:r>
              <a:rPr lang="fr-FR" dirty="0"/>
              <a:t>Modifiez le style du titre</a:t>
            </a:r>
          </a:p>
        </p:txBody>
      </p:sp>
      <p:pic>
        <p:nvPicPr>
          <p:cNvPr id="9" name="Picture 8">
            <a:extLst>
              <a:ext uri="{FF2B5EF4-FFF2-40B4-BE49-F238E27FC236}">
                <a16:creationId xmlns:a16="http://schemas.microsoft.com/office/drawing/2014/main" id="{C477FC69-C0FA-4B6B-82DD-4C5C2FE630FD}"/>
              </a:ext>
            </a:extLst>
          </p:cNvPr>
          <p:cNvPicPr>
            <a:picLocks noChangeAspect="1"/>
          </p:cNvPicPr>
          <p:nvPr userDrawn="1"/>
        </p:nvPicPr>
        <p:blipFill>
          <a:blip r:embed="rId3"/>
          <a:stretch>
            <a:fillRect/>
          </a:stretch>
        </p:blipFill>
        <p:spPr>
          <a:xfrm>
            <a:off x="-1" y="4647156"/>
            <a:ext cx="6382435" cy="2210844"/>
          </a:xfrm>
          <a:prstGeom prst="rect">
            <a:avLst/>
          </a:prstGeom>
        </p:spPr>
      </p:pic>
    </p:spTree>
    <p:extLst>
      <p:ext uri="{BB962C8B-B14F-4D97-AF65-F5344CB8AC3E}">
        <p14:creationId xmlns:p14="http://schemas.microsoft.com/office/powerpoint/2010/main" val="4143675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 columns (1/4 - 3/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58784" cy="1072896"/>
          </a:xfrm>
        </p:spPr>
        <p:txBody>
          <a:bodyPr/>
          <a:lstStyle>
            <a:lvl1pPr>
              <a:defRPr/>
            </a:lvl1pPr>
          </a:lstStyle>
          <a:p>
            <a:r>
              <a:rPr lang="en-US" dirty="0"/>
              <a:t>Title + 2 columns (¼ - ¾)</a:t>
            </a:r>
          </a:p>
        </p:txBody>
      </p:sp>
      <p:sp>
        <p:nvSpPr>
          <p:cNvPr id="6" name="Text Placeholder 1"/>
          <p:cNvSpPr>
            <a:spLocks noGrp="1"/>
          </p:cNvSpPr>
          <p:nvPr>
            <p:ph type="body" sz="quarter" idx="12"/>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3340608" y="1658112"/>
            <a:ext cx="8534400"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0" name="Picture 9">
            <a:extLst>
              <a:ext uri="{FF2B5EF4-FFF2-40B4-BE49-F238E27FC236}">
                <a16:creationId xmlns:a16="http://schemas.microsoft.com/office/drawing/2014/main" id="{81D5E6BF-59B9-B34B-BF38-33B20B0A1BA1}"/>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474103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3 columns (1/4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58784" cy="1072896"/>
          </a:xfrm>
        </p:spPr>
        <p:txBody>
          <a:bodyPr/>
          <a:lstStyle>
            <a:lvl1pPr>
              <a:defRPr/>
            </a:lvl1pPr>
          </a:lstStyle>
          <a:p>
            <a:r>
              <a:rPr lang="en-US" dirty="0"/>
              <a:t>Title + 3 columns (¼ - ¼ - ½) </a:t>
            </a:r>
          </a:p>
        </p:txBody>
      </p:sp>
      <p:sp>
        <p:nvSpPr>
          <p:cNvPr id="6" name="Text Placeholder 1"/>
          <p:cNvSpPr>
            <a:spLocks noGrp="1"/>
          </p:cNvSpPr>
          <p:nvPr>
            <p:ph type="body" sz="quarter" idx="12"/>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2"/>
          <p:cNvSpPr>
            <a:spLocks noGrp="1"/>
          </p:cNvSpPr>
          <p:nvPr>
            <p:ph type="body" sz="quarter" idx="13" hasCustomPrompt="1"/>
          </p:nvPr>
        </p:nvSpPr>
        <p:spPr>
          <a:xfrm>
            <a:off x="3340608" y="1658112"/>
            <a:ext cx="2450592" cy="4336288"/>
          </a:xfrm>
        </p:spPr>
        <p:txBody>
          <a:bodyPr/>
          <a:lstStyle/>
          <a:p>
            <a:pPr lvl="0"/>
            <a:r>
              <a:rPr lang="en-US" dirty="0"/>
              <a:t>Optional 2nd </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Content Placeholder">
            <a:extLst>
              <a:ext uri="{FF2B5EF4-FFF2-40B4-BE49-F238E27FC236}">
                <a16:creationId xmlns:a16="http://schemas.microsoft.com/office/drawing/2014/main" id="{28498EF9-40E8-9442-BA1B-A45C4AF83CB5}"/>
              </a:ext>
            </a:extLst>
          </p:cNvPr>
          <p:cNvSpPr>
            <a:spLocks noGrp="1"/>
          </p:cNvSpPr>
          <p:nvPr>
            <p:ph sz="quarter" idx="14"/>
          </p:nvPr>
        </p:nvSpPr>
        <p:spPr>
          <a:xfrm>
            <a:off x="6388608" y="1658112"/>
            <a:ext cx="5498592" cy="4336288"/>
          </a:xfrm>
        </p:spPr>
        <p:txBody>
          <a:bodyPr/>
          <a:lstStyle>
            <a:lvl1pPr>
              <a:defRPr sz="1867"/>
            </a:lvl1pPr>
          </a:lstStyle>
          <a:p>
            <a:pPr lvl="0"/>
            <a:r>
              <a:rPr lang="en-GB"/>
              <a:t>Click to edit Master text styles</a:t>
            </a:r>
          </a:p>
        </p:txBody>
      </p:sp>
      <p:pic>
        <p:nvPicPr>
          <p:cNvPr id="9" name="Picture 8">
            <a:extLst>
              <a:ext uri="{FF2B5EF4-FFF2-40B4-BE49-F238E27FC236}">
                <a16:creationId xmlns:a16="http://schemas.microsoft.com/office/drawing/2014/main" id="{7CD126F8-5E18-E040-A49A-773E7C50111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553699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4 columns (1/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58784" cy="1072896"/>
          </a:xfrm>
        </p:spPr>
        <p:txBody>
          <a:bodyPr/>
          <a:lstStyle/>
          <a:p>
            <a:r>
              <a:rPr lang="en-US" dirty="0"/>
              <a:t>Title + 4 columns (¼)</a:t>
            </a:r>
          </a:p>
        </p:txBody>
      </p:sp>
      <p:sp>
        <p:nvSpPr>
          <p:cNvPr id="6" name="Text Placeholder 1"/>
          <p:cNvSpPr>
            <a:spLocks noGrp="1"/>
          </p:cNvSpPr>
          <p:nvPr>
            <p:ph type="body" sz="quarter" idx="12"/>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2"/>
          <p:cNvSpPr>
            <a:spLocks noGrp="1"/>
          </p:cNvSpPr>
          <p:nvPr>
            <p:ph type="body" sz="quarter" idx="13" hasCustomPrompt="1"/>
          </p:nvPr>
        </p:nvSpPr>
        <p:spPr>
          <a:xfrm>
            <a:off x="3340608" y="1658112"/>
            <a:ext cx="2450592" cy="4336288"/>
          </a:xfrm>
        </p:spPr>
        <p:txBody>
          <a:bodyPr/>
          <a:lstStyle/>
          <a:p>
            <a:pPr lvl="0"/>
            <a:r>
              <a:rPr lang="en-US" dirty="0"/>
              <a:t>Optional 2nd </a:t>
            </a:r>
          </a:p>
        </p:txBody>
      </p:sp>
      <p:sp>
        <p:nvSpPr>
          <p:cNvPr id="10" name="Text Placeholder 3"/>
          <p:cNvSpPr>
            <a:spLocks noGrp="1"/>
          </p:cNvSpPr>
          <p:nvPr>
            <p:ph type="body" sz="quarter" idx="14" hasCustomPrompt="1"/>
          </p:nvPr>
        </p:nvSpPr>
        <p:spPr>
          <a:xfrm>
            <a:off x="6388608" y="1658112"/>
            <a:ext cx="2450592" cy="4336288"/>
          </a:xfrm>
        </p:spPr>
        <p:txBody>
          <a:bodyPr/>
          <a:lstStyle/>
          <a:p>
            <a:pPr lvl="0"/>
            <a:r>
              <a:rPr lang="en-US" dirty="0"/>
              <a:t>Optional 3rd</a:t>
            </a:r>
          </a:p>
        </p:txBody>
      </p:sp>
      <p:sp>
        <p:nvSpPr>
          <p:cNvPr id="12" name="Text Placeholder 4"/>
          <p:cNvSpPr>
            <a:spLocks noGrp="1"/>
          </p:cNvSpPr>
          <p:nvPr>
            <p:ph type="body" sz="quarter" idx="15" hasCustomPrompt="1"/>
          </p:nvPr>
        </p:nvSpPr>
        <p:spPr>
          <a:xfrm>
            <a:off x="9448800" y="1658112"/>
            <a:ext cx="2450592" cy="4336288"/>
          </a:xfrm>
        </p:spPr>
        <p:txBody>
          <a:bodyPr/>
          <a:lstStyle/>
          <a:p>
            <a:pPr lvl="0"/>
            <a:r>
              <a:rPr lang="en-US" dirty="0"/>
              <a:t>Optional 4th</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3" name="Picture 12">
            <a:extLst>
              <a:ext uri="{FF2B5EF4-FFF2-40B4-BE49-F238E27FC236}">
                <a16:creationId xmlns:a16="http://schemas.microsoft.com/office/drawing/2014/main" id="{EE416F5B-7A52-2146-8678-DF09FD3E8E77}"/>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775731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4 columns (with number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46592" cy="1072896"/>
          </a:xfrm>
        </p:spPr>
        <p:txBody>
          <a:bodyPr/>
          <a:lstStyle/>
          <a:p>
            <a:r>
              <a:rPr lang="en-US" dirty="0"/>
              <a:t>Title + 4 columns (¼) with number or pictogram space</a:t>
            </a:r>
          </a:p>
        </p:txBody>
      </p:sp>
      <p:sp>
        <p:nvSpPr>
          <p:cNvPr id="6" name="Text Placeholder 1"/>
          <p:cNvSpPr>
            <a:spLocks noGrp="1"/>
          </p:cNvSpPr>
          <p:nvPr>
            <p:ph type="body" sz="quarter" idx="12"/>
          </p:nvPr>
        </p:nvSpPr>
        <p:spPr>
          <a:xfrm>
            <a:off x="292608" y="2572512"/>
            <a:ext cx="2450592" cy="3179864"/>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2"/>
          <p:cNvSpPr>
            <a:spLocks noGrp="1"/>
          </p:cNvSpPr>
          <p:nvPr>
            <p:ph type="body" sz="quarter" idx="13" hasCustomPrompt="1"/>
          </p:nvPr>
        </p:nvSpPr>
        <p:spPr>
          <a:xfrm>
            <a:off x="3334512" y="2573868"/>
            <a:ext cx="2450592" cy="3179865"/>
          </a:xfrm>
        </p:spPr>
        <p:txBody>
          <a:bodyPr/>
          <a:lstStyle/>
          <a:p>
            <a:pPr lvl="0"/>
            <a:r>
              <a:rPr lang="en-US" dirty="0"/>
              <a:t>Optional 2nd </a:t>
            </a:r>
          </a:p>
        </p:txBody>
      </p:sp>
      <p:sp>
        <p:nvSpPr>
          <p:cNvPr id="10" name="Text Placeholder 3"/>
          <p:cNvSpPr>
            <a:spLocks noGrp="1"/>
          </p:cNvSpPr>
          <p:nvPr>
            <p:ph type="body" sz="quarter" idx="14" hasCustomPrompt="1"/>
          </p:nvPr>
        </p:nvSpPr>
        <p:spPr>
          <a:xfrm>
            <a:off x="6388608" y="2572512"/>
            <a:ext cx="2450592" cy="3179867"/>
          </a:xfrm>
        </p:spPr>
        <p:txBody>
          <a:bodyPr/>
          <a:lstStyle/>
          <a:p>
            <a:pPr lvl="0"/>
            <a:r>
              <a:rPr lang="en-US" dirty="0"/>
              <a:t>Optional 3rd</a:t>
            </a:r>
          </a:p>
        </p:txBody>
      </p:sp>
      <p:sp>
        <p:nvSpPr>
          <p:cNvPr id="12" name="Text Placeholder 4"/>
          <p:cNvSpPr>
            <a:spLocks noGrp="1"/>
          </p:cNvSpPr>
          <p:nvPr>
            <p:ph type="body" sz="quarter" idx="15" hasCustomPrompt="1"/>
          </p:nvPr>
        </p:nvSpPr>
        <p:spPr>
          <a:xfrm>
            <a:off x="9448800" y="2573865"/>
            <a:ext cx="2450592" cy="3179867"/>
          </a:xfrm>
        </p:spPr>
        <p:txBody>
          <a:bodyPr/>
          <a:lstStyle/>
          <a:p>
            <a:pPr lvl="0"/>
            <a:r>
              <a:rPr lang="en-US" dirty="0"/>
              <a:t>Optional 4th</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1">
            <a:extLst>
              <a:ext uri="{FF2B5EF4-FFF2-40B4-BE49-F238E27FC236}">
                <a16:creationId xmlns:a16="http://schemas.microsoft.com/office/drawing/2014/main" id="{98802FAD-6C13-8842-9D68-EBEF9892F4CA}"/>
              </a:ext>
            </a:extLst>
          </p:cNvPr>
          <p:cNvSpPr>
            <a:spLocks noGrp="1"/>
          </p:cNvSpPr>
          <p:nvPr>
            <p:ph type="body" sz="quarter" idx="16" hasCustomPrompt="1"/>
          </p:nvPr>
        </p:nvSpPr>
        <p:spPr>
          <a:xfrm>
            <a:off x="304888" y="1718734"/>
            <a:ext cx="1017728" cy="614287"/>
          </a:xfrm>
        </p:spPr>
        <p:txBody>
          <a:bodyPr/>
          <a:lstStyle>
            <a:lvl1pPr>
              <a:defRPr sz="3733" b="1">
                <a:solidFill>
                  <a:schemeClr val="accent4"/>
                </a:solidFill>
              </a:defRPr>
            </a:lvl1pPr>
          </a:lstStyle>
          <a:p>
            <a:pPr lvl="0"/>
            <a:r>
              <a:rPr lang="en-US" dirty="0"/>
              <a:t>1</a:t>
            </a:r>
          </a:p>
        </p:txBody>
      </p:sp>
      <p:sp>
        <p:nvSpPr>
          <p:cNvPr id="11" name="Text Placeholder 1">
            <a:extLst>
              <a:ext uri="{FF2B5EF4-FFF2-40B4-BE49-F238E27FC236}">
                <a16:creationId xmlns:a16="http://schemas.microsoft.com/office/drawing/2014/main" id="{432D1B43-E0F6-4246-9ED3-5AF9DAAA1D0C}"/>
              </a:ext>
            </a:extLst>
          </p:cNvPr>
          <p:cNvSpPr>
            <a:spLocks noGrp="1"/>
          </p:cNvSpPr>
          <p:nvPr>
            <p:ph type="body" sz="quarter" idx="17" hasCustomPrompt="1"/>
          </p:nvPr>
        </p:nvSpPr>
        <p:spPr>
          <a:xfrm>
            <a:off x="3352888" y="1737346"/>
            <a:ext cx="1017728" cy="614287"/>
          </a:xfrm>
        </p:spPr>
        <p:txBody>
          <a:bodyPr/>
          <a:lstStyle>
            <a:lvl1pPr>
              <a:defRPr sz="3733" b="1">
                <a:solidFill>
                  <a:schemeClr val="accent4"/>
                </a:solidFill>
              </a:defRPr>
            </a:lvl1pPr>
          </a:lstStyle>
          <a:p>
            <a:pPr lvl="0"/>
            <a:r>
              <a:rPr lang="en-US" dirty="0"/>
              <a:t>2</a:t>
            </a:r>
          </a:p>
        </p:txBody>
      </p:sp>
      <p:sp>
        <p:nvSpPr>
          <p:cNvPr id="13" name="Text Placeholder 1">
            <a:extLst>
              <a:ext uri="{FF2B5EF4-FFF2-40B4-BE49-F238E27FC236}">
                <a16:creationId xmlns:a16="http://schemas.microsoft.com/office/drawing/2014/main" id="{AAC37EE1-F1D4-9045-9E89-26832C0CF036}"/>
              </a:ext>
            </a:extLst>
          </p:cNvPr>
          <p:cNvSpPr>
            <a:spLocks noGrp="1"/>
          </p:cNvSpPr>
          <p:nvPr>
            <p:ph type="body" sz="quarter" idx="18" hasCustomPrompt="1"/>
          </p:nvPr>
        </p:nvSpPr>
        <p:spPr>
          <a:xfrm>
            <a:off x="6400888" y="1737345"/>
            <a:ext cx="1017728" cy="614287"/>
          </a:xfrm>
        </p:spPr>
        <p:txBody>
          <a:bodyPr/>
          <a:lstStyle>
            <a:lvl1pPr>
              <a:defRPr sz="3733" b="1">
                <a:solidFill>
                  <a:schemeClr val="accent4"/>
                </a:solidFill>
              </a:defRPr>
            </a:lvl1pPr>
          </a:lstStyle>
          <a:p>
            <a:pPr lvl="0"/>
            <a:r>
              <a:rPr lang="en-US" dirty="0"/>
              <a:t>3</a:t>
            </a:r>
          </a:p>
        </p:txBody>
      </p:sp>
      <p:sp>
        <p:nvSpPr>
          <p:cNvPr id="14" name="Text Placeholder 1">
            <a:extLst>
              <a:ext uri="{FF2B5EF4-FFF2-40B4-BE49-F238E27FC236}">
                <a16:creationId xmlns:a16="http://schemas.microsoft.com/office/drawing/2014/main" id="{28AA39A6-3821-7B4E-BC00-3420DFF4E176}"/>
              </a:ext>
            </a:extLst>
          </p:cNvPr>
          <p:cNvSpPr>
            <a:spLocks noGrp="1"/>
          </p:cNvSpPr>
          <p:nvPr>
            <p:ph type="body" sz="quarter" idx="19" hasCustomPrompt="1"/>
          </p:nvPr>
        </p:nvSpPr>
        <p:spPr>
          <a:xfrm>
            <a:off x="9448800" y="1714555"/>
            <a:ext cx="1017728" cy="614287"/>
          </a:xfrm>
        </p:spPr>
        <p:txBody>
          <a:bodyPr/>
          <a:lstStyle>
            <a:lvl1pPr>
              <a:defRPr sz="3733" b="1">
                <a:solidFill>
                  <a:schemeClr val="accent4"/>
                </a:solidFill>
              </a:defRPr>
            </a:lvl1pPr>
          </a:lstStyle>
          <a:p>
            <a:pPr lvl="0"/>
            <a:r>
              <a:rPr lang="en-US" dirty="0"/>
              <a:t>4</a:t>
            </a:r>
          </a:p>
        </p:txBody>
      </p:sp>
      <p:pic>
        <p:nvPicPr>
          <p:cNvPr id="15" name="Picture 14">
            <a:extLst>
              <a:ext uri="{FF2B5EF4-FFF2-40B4-BE49-F238E27FC236}">
                <a16:creationId xmlns:a16="http://schemas.microsoft.com/office/drawing/2014/main" id="{8998DFD5-0DEB-FC4C-83C9-6DD845527BF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808191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22976" cy="1072896"/>
          </a:xfrm>
        </p:spPr>
        <p:txBody>
          <a:bodyPr/>
          <a:lstStyle/>
          <a:p>
            <a:r>
              <a:rPr lang="en-US" dirty="0"/>
              <a:t>Title + 1 column + full bleed image </a:t>
            </a:r>
          </a:p>
        </p:txBody>
      </p:sp>
      <p:sp>
        <p:nvSpPr>
          <p:cNvPr id="8" name="Text Placeholder"/>
          <p:cNvSpPr>
            <a:spLocks noGrp="1"/>
          </p:cNvSpPr>
          <p:nvPr>
            <p:ph type="body" sz="quarter" idx="13"/>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E8846C6D-86C7-0B4C-9F26-55C25A7FBD3F}"/>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472260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22976" cy="1072896"/>
          </a:xfrm>
        </p:spPr>
        <p:txBody>
          <a:bodyPr/>
          <a:lstStyle/>
          <a:p>
            <a:r>
              <a:rPr lang="en-US" dirty="0"/>
              <a:t>Title + 2 column + full bleed image </a:t>
            </a:r>
          </a:p>
        </p:txBody>
      </p:sp>
      <p:sp>
        <p:nvSpPr>
          <p:cNvPr id="8" name="Text Placeholder"/>
          <p:cNvSpPr>
            <a:spLocks noGrp="1"/>
          </p:cNvSpPr>
          <p:nvPr>
            <p:ph type="body" sz="quarter" idx="13"/>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0" name="Text Placeholder 9">
            <a:extLst>
              <a:ext uri="{FF2B5EF4-FFF2-40B4-BE49-F238E27FC236}">
                <a16:creationId xmlns:a16="http://schemas.microsoft.com/office/drawing/2014/main" id="{7EA6A383-07D5-524B-BF7F-0F76981746B1}"/>
              </a:ext>
            </a:extLst>
          </p:cNvPr>
          <p:cNvSpPr>
            <a:spLocks noGrp="1"/>
          </p:cNvSpPr>
          <p:nvPr>
            <p:ph type="body" sz="quarter" idx="16"/>
          </p:nvPr>
        </p:nvSpPr>
        <p:spPr>
          <a:xfrm>
            <a:off x="3340610" y="1658112"/>
            <a:ext cx="2450591" cy="4340352"/>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10">
            <a:extLst>
              <a:ext uri="{FF2B5EF4-FFF2-40B4-BE49-F238E27FC236}">
                <a16:creationId xmlns:a16="http://schemas.microsoft.com/office/drawing/2014/main" id="{D251EFC2-2F84-0640-8243-0FECE45E9233}"/>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362424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 title + 3/4 image/conten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3340608" y="268225"/>
            <a:ext cx="8534400" cy="5742516"/>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04D33261-655B-3E45-B50C-20AED52A1304}"/>
              </a:ext>
            </a:extLst>
          </p:cNvPr>
          <p:cNvSpPr>
            <a:spLocks noGrp="1"/>
          </p:cNvSpPr>
          <p:nvPr>
            <p:ph type="body" sz="quarter" idx="14" hasCustomPrompt="1"/>
          </p:nvPr>
        </p:nvSpPr>
        <p:spPr>
          <a:xfrm>
            <a:off x="292608" y="268224"/>
            <a:ext cx="2450592" cy="2305643"/>
          </a:xfrm>
        </p:spPr>
        <p:txBody>
          <a:bodyPr/>
          <a:lstStyle/>
          <a:p>
            <a:pPr lvl="0"/>
            <a:r>
              <a:rPr lang="en-US" dirty="0"/>
              <a:t>Small title, image or content on right  </a:t>
            </a:r>
          </a:p>
          <a:p>
            <a:pPr lvl="0"/>
            <a:endParaRPr lang="en-US" dirty="0"/>
          </a:p>
        </p:txBody>
      </p:sp>
    </p:spTree>
    <p:extLst>
      <p:ext uri="{BB962C8B-B14F-4D97-AF65-F5344CB8AC3E}">
        <p14:creationId xmlns:p14="http://schemas.microsoft.com/office/powerpoint/2010/main" val="826346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 panel title + 4 column">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3072714" y="0"/>
            <a:ext cx="9119287" cy="6858000"/>
          </a:xfrm>
          <a:prstGeom prst="rect">
            <a:avLst/>
          </a:prstGeom>
          <a:solidFill>
            <a:schemeClr val="bg2"/>
          </a:solidFill>
        </p:spPr>
        <p:txBody>
          <a:bodyPr wrap="square" lIns="0" tIns="0" rIns="0" bIns="0" rtlCol="0" anchor="ctr">
            <a:noAutofit/>
          </a:bodyPr>
          <a:lstStyle/>
          <a:p>
            <a:pPr algn="ctr"/>
            <a:endParaRPr lang="en-US" sz="16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3340609" y="1658112"/>
            <a:ext cx="2444497" cy="4275667"/>
          </a:xfrm>
        </p:spPr>
        <p:txBody>
          <a:bodyPr/>
          <a:lstStyle>
            <a:lvl1pPr>
              <a:defRPr b="0" i="0">
                <a:solidFill>
                  <a:schemeClr val="tx1"/>
                </a:solidFill>
                <a:latin typeface="IBM Plex Sans" panose="020B0503050203000203" pitchFamily="34" charset="77"/>
              </a:defRPr>
            </a:lvl1pPr>
            <a:lvl2pPr>
              <a:buClr>
                <a:schemeClr val="tx1"/>
              </a:buClr>
              <a:defRPr b="0" i="0">
                <a:solidFill>
                  <a:schemeClr val="tx1"/>
                </a:solidFill>
                <a:latin typeface="IBM Plex Sans" panose="020B0503050203000203" pitchFamily="34" charset="77"/>
              </a:defRPr>
            </a:lvl2pPr>
            <a:lvl3pPr>
              <a:buClr>
                <a:schemeClr val="tx1"/>
              </a:buClr>
              <a:defRPr b="0" i="0">
                <a:solidFill>
                  <a:schemeClr val="tx1"/>
                </a:solidFill>
                <a:latin typeface="IBM Plex Sans" panose="020B0503050203000203" pitchFamily="34" charset="77"/>
              </a:defRPr>
            </a:lvl3pPr>
            <a:lvl4pPr>
              <a:buClr>
                <a:schemeClr val="tx1"/>
              </a:buClr>
              <a:defRPr b="0" i="0">
                <a:solidFill>
                  <a:schemeClr val="tx1"/>
                </a:solidFill>
                <a:latin typeface="IBM Plex Sans" panose="020B0503050203000203" pitchFamily="34" charset="77"/>
              </a:defRPr>
            </a:lvl4pPr>
            <a:lvl5pPr marL="1220368" indent="-380990">
              <a:buClr>
                <a:schemeClr val="tx1"/>
              </a:buClr>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6388609" y="1658112"/>
            <a:ext cx="2444497" cy="4260088"/>
          </a:xfrm>
        </p:spPr>
        <p:txBody>
          <a:bodyPr/>
          <a:lstStyle>
            <a:lvl1pPr>
              <a:lnSpc>
                <a:spcPct val="130000"/>
              </a:lnSpc>
              <a:defRPr sz="1467" b="0" i="0">
                <a:solidFill>
                  <a:schemeClr val="tx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9448801" y="1658113"/>
            <a:ext cx="2444497" cy="4243748"/>
          </a:xfrm>
        </p:spPr>
        <p:txBody>
          <a:bodyPr/>
          <a:lstStyle>
            <a:lvl1pPr>
              <a:lnSpc>
                <a:spcPct val="110000"/>
              </a:lnSpc>
              <a:defRPr lang="en-US" sz="1867" dirty="0">
                <a:solidFill>
                  <a:schemeClr val="accent4"/>
                </a:solidFill>
                <a:latin typeface="IBM Plex Sans" panose="020B0503050203000203" pitchFamily="34" charset="0"/>
                <a:ea typeface="IBM Plex Sans" panose="020B0503050203000203" pitchFamily="34" charset="0"/>
                <a:cs typeface="IBM Plex Sans" panose="020B0503050203000203" pitchFamily="34" charset="0"/>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467"/>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14" name="Text Placeholder 13">
            <a:extLst>
              <a:ext uri="{FF2B5EF4-FFF2-40B4-BE49-F238E27FC236}">
                <a16:creationId xmlns:a16="http://schemas.microsoft.com/office/drawing/2014/main" id="{BF4B8F92-FCB3-BE4F-A16C-6C34CAC842F0}"/>
              </a:ext>
            </a:extLst>
          </p:cNvPr>
          <p:cNvSpPr>
            <a:spLocks noGrp="1"/>
          </p:cNvSpPr>
          <p:nvPr>
            <p:ph type="body" sz="quarter" idx="17"/>
          </p:nvPr>
        </p:nvSpPr>
        <p:spPr>
          <a:xfrm>
            <a:off x="292609" y="1658111"/>
            <a:ext cx="2450591" cy="1767840"/>
          </a:xfrm>
        </p:spPr>
        <p:txBody>
          <a:bodyPr/>
          <a:lstStyle/>
          <a:p>
            <a:pPr lvl="0"/>
            <a:r>
              <a:rPr lang="en-GB"/>
              <a:t>Click to edit Master text styles</a:t>
            </a:r>
          </a:p>
        </p:txBody>
      </p:sp>
      <p:sp>
        <p:nvSpPr>
          <p:cNvPr id="20" name="Text Placeholder 19">
            <a:extLst>
              <a:ext uri="{FF2B5EF4-FFF2-40B4-BE49-F238E27FC236}">
                <a16:creationId xmlns:a16="http://schemas.microsoft.com/office/drawing/2014/main" id="{F3766875-DA6A-9740-9D33-ECA36383356C}"/>
              </a:ext>
            </a:extLst>
          </p:cNvPr>
          <p:cNvSpPr>
            <a:spLocks noGrp="1"/>
          </p:cNvSpPr>
          <p:nvPr>
            <p:ph type="body" sz="quarter" idx="19" hasCustomPrompt="1"/>
          </p:nvPr>
        </p:nvSpPr>
        <p:spPr>
          <a:xfrm>
            <a:off x="292609" y="231648"/>
            <a:ext cx="2523743" cy="1121664"/>
          </a:xfrm>
        </p:spPr>
        <p:txBody>
          <a:bodyPr/>
          <a:lstStyle>
            <a:lvl1pPr>
              <a:defRPr sz="2667"/>
            </a:lvl1pPr>
            <a:lvl2pPr marL="0" indent="0">
              <a:buNone/>
              <a:defRPr/>
            </a:lvl2pPr>
          </a:lstStyle>
          <a:p>
            <a:pPr lvl="0"/>
            <a:r>
              <a:rPr lang="en-US" dirty="0"/>
              <a:t>Left panel title + description</a:t>
            </a:r>
          </a:p>
          <a:p>
            <a:pPr lvl="0"/>
            <a:endParaRPr lang="en-US" dirty="0"/>
          </a:p>
        </p:txBody>
      </p:sp>
      <p:pic>
        <p:nvPicPr>
          <p:cNvPr id="21" name="Picture 20">
            <a:extLst>
              <a:ext uri="{FF2B5EF4-FFF2-40B4-BE49-F238E27FC236}">
                <a16:creationId xmlns:a16="http://schemas.microsoft.com/office/drawing/2014/main" id="{0CB1340F-CAA9-3448-A471-45D0FDFEAC9E}"/>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932248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 panel title + image">
    <p:bg>
      <p:bgPr>
        <a:solidFill>
          <a:schemeClr val="bg2"/>
        </a:solidFill>
        <a:effectLst/>
      </p:bgPr>
    </p:bg>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flipH="1">
            <a:off x="-1" y="0"/>
            <a:ext cx="3047999" cy="6858000"/>
          </a:xfrm>
          <a:solidFill>
            <a:schemeClr val="bg1"/>
          </a:solidFill>
        </p:spPr>
        <p:txBody>
          <a:bodyPr lIns="219456" tIns="201168" rIns="228600" bIns="228600"/>
          <a:lstStyle>
            <a:lvl1pPr>
              <a:buClr>
                <a:schemeClr val="bg1"/>
              </a:buClr>
              <a:defRPr>
                <a:solidFill>
                  <a:schemeClr val="bg1"/>
                </a:solidFill>
              </a:defRPr>
            </a:lvl1pPr>
            <a:lvl2pPr>
              <a:buClr>
                <a:schemeClr val="bg1"/>
              </a:buClr>
              <a:defRPr sz="1333">
                <a:solidFill>
                  <a:schemeClr val="bg1"/>
                </a:solidFill>
              </a:defRPr>
            </a:lvl2pPr>
            <a:lvl3pPr>
              <a:buClr>
                <a:schemeClr val="bg1"/>
              </a:buClr>
              <a:defRPr sz="1333">
                <a:solidFill>
                  <a:schemeClr val="bg1"/>
                </a:solidFill>
              </a:defRPr>
            </a:lvl3pPr>
            <a:lvl4pPr>
              <a:buClr>
                <a:schemeClr val="bg1"/>
              </a:buClr>
              <a:defRPr sz="1333">
                <a:solidFill>
                  <a:schemeClr val="bg1"/>
                </a:solidFill>
              </a:defRPr>
            </a:lvl4pPr>
            <a:lvl5pPr>
              <a:buClr>
                <a:schemeClr val="bg1"/>
              </a:buClr>
              <a:defRPr sz="1333">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Picture Placeholder"/>
          <p:cNvSpPr>
            <a:spLocks noGrp="1"/>
          </p:cNvSpPr>
          <p:nvPr>
            <p:ph type="pic" sz="quarter" idx="14"/>
          </p:nvPr>
        </p:nvSpPr>
        <p:spPr>
          <a:xfrm>
            <a:off x="3048000" y="0"/>
            <a:ext cx="9144000" cy="6864096"/>
          </a:xfrm>
        </p:spPr>
        <p:txBody>
          <a:bodyPr lIns="91440" tIns="91440" rIns="91440" bIns="91440"/>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8">
            <a:extLst>
              <a:ext uri="{FF2B5EF4-FFF2-40B4-BE49-F238E27FC236}">
                <a16:creationId xmlns:a16="http://schemas.microsoft.com/office/drawing/2014/main" id="{0FCF3F11-D5C2-4840-B6AA-0826FA672623}"/>
              </a:ext>
            </a:extLst>
          </p:cNvPr>
          <p:cNvSpPr>
            <a:spLocks noGrp="1"/>
          </p:cNvSpPr>
          <p:nvPr>
            <p:ph type="body" sz="quarter" idx="15" hasCustomPrompt="1"/>
          </p:nvPr>
        </p:nvSpPr>
        <p:spPr>
          <a:xfrm>
            <a:off x="293039" y="5770117"/>
            <a:ext cx="2487495" cy="222251"/>
          </a:xfrm>
        </p:spPr>
        <p:txBody>
          <a:bodyPr/>
          <a:lstStyle>
            <a:lvl1pPr>
              <a:defRPr lang="en-US" sz="1333" b="0" i="1" dirty="0">
                <a:solidFill>
                  <a:schemeClr val="tx2"/>
                </a:solidFill>
                <a:latin typeface="IBM Plex Sans" panose="020B0503050203000203" pitchFamily="34" charset="77"/>
                <a:ea typeface="IBM Plex Sans" panose="020B0503050203000203" pitchFamily="34" charset="0"/>
                <a:cs typeface="IBM Plex Sans" panose="020B0503050203000203" pitchFamily="34" charset="0"/>
              </a:defRPr>
            </a:lvl1pPr>
          </a:lstStyle>
          <a:p>
            <a:pPr marL="0" lvl="0" indent="0" algn="l" rtl="0" eaLnBrk="1" fontAlgn="base" hangingPunct="1">
              <a:lnSpc>
                <a:spcPct val="120000"/>
              </a:lnSpc>
              <a:spcBef>
                <a:spcPts val="1467"/>
              </a:spcBef>
              <a:spcAft>
                <a:spcPct val="0"/>
              </a:spcAft>
              <a:buClr>
                <a:srgbClr val="6D6E70"/>
              </a:buClr>
              <a:buSzPct val="90000"/>
              <a:buFont typeface="Wingdings" pitchFamily="2" charset="2"/>
              <a:buNone/>
            </a:pPr>
            <a:r>
              <a:rPr lang="en-US" dirty="0"/>
              <a:t>Optional image caption styling</a:t>
            </a:r>
          </a:p>
        </p:txBody>
      </p:sp>
      <p:sp>
        <p:nvSpPr>
          <p:cNvPr id="14" name="Text Placeholder 13">
            <a:extLst>
              <a:ext uri="{FF2B5EF4-FFF2-40B4-BE49-F238E27FC236}">
                <a16:creationId xmlns:a16="http://schemas.microsoft.com/office/drawing/2014/main" id="{334CB433-950A-F74F-B4FC-8B9B9D4C23A1}"/>
              </a:ext>
            </a:extLst>
          </p:cNvPr>
          <p:cNvSpPr>
            <a:spLocks noGrp="1"/>
          </p:cNvSpPr>
          <p:nvPr>
            <p:ph type="body" sz="quarter" idx="18"/>
          </p:nvPr>
        </p:nvSpPr>
        <p:spPr>
          <a:xfrm>
            <a:off x="292608" y="1658113"/>
            <a:ext cx="2450592" cy="1770888"/>
          </a:xfrm>
        </p:spPr>
        <p:txBody>
          <a:bodyPr/>
          <a:lstStyle>
            <a:lvl2pPr marL="0" indent="0">
              <a:buNone/>
              <a:defRPr/>
            </a:lvl2pPr>
          </a:lstStyle>
          <a:p>
            <a:pPr lvl="0"/>
            <a:r>
              <a:rPr lang="en-GB"/>
              <a:t>Click to edit Master text styles</a:t>
            </a:r>
          </a:p>
        </p:txBody>
      </p:sp>
      <p:sp>
        <p:nvSpPr>
          <p:cNvPr id="16" name="Text Placeholder 15">
            <a:extLst>
              <a:ext uri="{FF2B5EF4-FFF2-40B4-BE49-F238E27FC236}">
                <a16:creationId xmlns:a16="http://schemas.microsoft.com/office/drawing/2014/main" id="{B4BE86EA-0139-954C-B8A7-C0AB2D333B42}"/>
              </a:ext>
            </a:extLst>
          </p:cNvPr>
          <p:cNvSpPr>
            <a:spLocks noGrp="1"/>
          </p:cNvSpPr>
          <p:nvPr>
            <p:ph type="body" sz="quarter" idx="19" hasCustomPrompt="1"/>
          </p:nvPr>
        </p:nvSpPr>
        <p:spPr>
          <a:xfrm>
            <a:off x="292609" y="231648"/>
            <a:ext cx="2523743" cy="1121664"/>
          </a:xfrm>
        </p:spPr>
        <p:txBody>
          <a:bodyPr/>
          <a:lstStyle>
            <a:lvl1pPr>
              <a:defRPr sz="2667"/>
            </a:lvl1pPr>
            <a:lvl2pPr marL="0" indent="0">
              <a:buNone/>
              <a:defRPr/>
            </a:lvl2pPr>
          </a:lstStyle>
          <a:p>
            <a:pPr lvl="0"/>
            <a:r>
              <a:rPr lang="en-US" dirty="0"/>
              <a:t>Left panel title + description</a:t>
            </a:r>
          </a:p>
        </p:txBody>
      </p:sp>
      <p:pic>
        <p:nvPicPr>
          <p:cNvPr id="17" name="Picture 16">
            <a:extLst>
              <a:ext uri="{FF2B5EF4-FFF2-40B4-BE49-F238E27FC236}">
                <a16:creationId xmlns:a16="http://schemas.microsoft.com/office/drawing/2014/main" id="{92F63234-9A2E-3E47-A2F0-56DF7F671E24}"/>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854785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2 column (split background)">
    <p:spTree>
      <p:nvGrpSpPr>
        <p:cNvPr id="1" name=""/>
        <p:cNvGrpSpPr/>
        <p:nvPr/>
      </p:nvGrpSpPr>
      <p:grpSpPr>
        <a:xfrm>
          <a:off x="0" y="0"/>
          <a:ext cx="0" cy="0"/>
          <a:chOff x="0" y="0"/>
          <a:chExt cx="0" cy="0"/>
        </a:xfrm>
      </p:grpSpPr>
      <p:sp>
        <p:nvSpPr>
          <p:cNvPr id="8" name="Cool gray 10 rectangle">
            <a:extLst>
              <a:ext uri="{FF2B5EF4-FFF2-40B4-BE49-F238E27FC236}">
                <a16:creationId xmlns:a16="http://schemas.microsoft.com/office/drawing/2014/main" id="{FA72458D-69F1-254C-9C7B-9A062B760A8D}"/>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p:spPr>
        <p:txBody>
          <a:bodyPr wrap="square" lIns="0" tIns="0" rIns="0" bIns="0" rtlCol="0" anchor="ctr">
            <a:noAutofit/>
          </a:bodyPr>
          <a:lstStyle/>
          <a:p>
            <a:pPr algn="ctr"/>
            <a:endParaRPr lang="en-US" sz="1600" b="0" i="0" dirty="0">
              <a:solidFill>
                <a:srgbClr val="FFFFFF"/>
              </a:solidFill>
              <a:latin typeface="IBM Plex Sans" panose="020B0503050203000203" pitchFamily="34" charset="0"/>
              <a:cs typeface="Arial"/>
            </a:endParaRPr>
          </a:p>
        </p:txBody>
      </p:sp>
      <p:sp>
        <p:nvSpPr>
          <p:cNvPr id="2" name="Title"/>
          <p:cNvSpPr>
            <a:spLocks noGrp="1"/>
          </p:cNvSpPr>
          <p:nvPr>
            <p:ph type="title" hasCustomPrompt="1"/>
          </p:nvPr>
        </p:nvSpPr>
        <p:spPr>
          <a:xfrm>
            <a:off x="280416" y="268224"/>
            <a:ext cx="5486313" cy="1072896"/>
          </a:xfrm>
        </p:spPr>
        <p:txBody>
          <a:bodyPr/>
          <a:lstStyle>
            <a:lvl1pPr>
              <a:defRPr/>
            </a:lvl1pPr>
          </a:lstStyle>
          <a:p>
            <a:r>
              <a:rPr lang="en-US" dirty="0"/>
              <a:t>Title + 2 columns (½ - ½) split background</a:t>
            </a:r>
          </a:p>
        </p:txBody>
      </p:sp>
      <p:sp>
        <p:nvSpPr>
          <p:cNvPr id="7" name="Content Placeholder"/>
          <p:cNvSpPr>
            <a:spLocks noGrp="1"/>
          </p:cNvSpPr>
          <p:nvPr>
            <p:ph sz="quarter" idx="13"/>
          </p:nvPr>
        </p:nvSpPr>
        <p:spPr>
          <a:xfrm>
            <a:off x="6388608" y="1658112"/>
            <a:ext cx="5522976" cy="4372864"/>
          </a:xfrm>
        </p:spPr>
        <p:txBody>
          <a:bodyPr/>
          <a:lstStyle>
            <a:lvl1pPr>
              <a:defRPr sz="1867"/>
            </a:lvl1pPr>
          </a:lstStyle>
          <a:p>
            <a:pPr lvl="0"/>
            <a:r>
              <a:rPr lang="en-GB"/>
              <a:t>Click to edit Master text styles</a:t>
            </a:r>
          </a:p>
        </p:txBody>
      </p:sp>
      <p:sp>
        <p:nvSpPr>
          <p:cNvPr id="6" name="Text Placeholder"/>
          <p:cNvSpPr>
            <a:spLocks noGrp="1"/>
          </p:cNvSpPr>
          <p:nvPr>
            <p:ph type="body" sz="quarter" idx="12"/>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C8E2AC3E-DB70-B245-BFBE-2FC1EC57ABBB}"/>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93547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 puc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6F2446-C3F6-CD46-800D-929AB6E3B2CA}"/>
              </a:ext>
            </a:extLst>
          </p:cNvPr>
          <p:cNvSpPr>
            <a:spLocks noGrp="1"/>
          </p:cNvSpPr>
          <p:nvPr>
            <p:ph idx="1"/>
          </p:nvPr>
        </p:nvSpPr>
        <p:spPr/>
        <p:txBody>
          <a:bodyPr/>
          <a:lstStyle>
            <a:lvl1pPr marL="0" indent="0">
              <a:buNone/>
              <a:defRPr sz="2000" b="1"/>
            </a:lvl1pPr>
            <a:lvl2pPr>
              <a:defRPr sz="1800"/>
            </a:lvl2pPr>
            <a:lvl3pPr>
              <a:defRPr sz="1700"/>
            </a:lvl3pPr>
            <a:lvl4pPr>
              <a:defRPr sz="1600"/>
            </a:lvl4pPr>
            <a:lvl5pPr>
              <a:defRPr sz="15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6">
            <a:extLst>
              <a:ext uri="{FF2B5EF4-FFF2-40B4-BE49-F238E27FC236}">
                <a16:creationId xmlns:a16="http://schemas.microsoft.com/office/drawing/2014/main" id="{36AF76AD-275D-364B-B883-506470A7EEA4}"/>
              </a:ext>
            </a:extLst>
          </p:cNvPr>
          <p:cNvSpPr>
            <a:spLocks noGrp="1"/>
          </p:cNvSpPr>
          <p:nvPr>
            <p:ph type="title"/>
          </p:nvPr>
        </p:nvSpPr>
        <p:spPr/>
        <p:txBody>
          <a:bodyPr/>
          <a:lstStyle/>
          <a:p>
            <a:r>
              <a:rPr lang="fr-FR"/>
              <a:t>Modifiez le style du titre</a:t>
            </a:r>
          </a:p>
        </p:txBody>
      </p:sp>
      <p:sp>
        <p:nvSpPr>
          <p:cNvPr id="2" name="Espace réservé de la date 1">
            <a:extLst>
              <a:ext uri="{FF2B5EF4-FFF2-40B4-BE49-F238E27FC236}">
                <a16:creationId xmlns:a16="http://schemas.microsoft.com/office/drawing/2014/main" id="{98C3D4D6-3020-844C-9B71-96C4AEE398F3}"/>
              </a:ext>
            </a:extLst>
          </p:cNvPr>
          <p:cNvSpPr>
            <a:spLocks noGrp="1"/>
          </p:cNvSpPr>
          <p:nvPr>
            <p:ph type="dt" sz="half" idx="10"/>
          </p:nvPr>
        </p:nvSpPr>
        <p:spPr/>
        <p:txBody>
          <a:bodyPr/>
          <a:lstStyle/>
          <a:p>
            <a:fld id="{C9E1794D-4F8C-447C-9D58-710BBD2AE3ED}" type="datetime1">
              <a:rPr lang="de-CH" smtClean="0"/>
              <a:t>23.04.22</a:t>
            </a:fld>
            <a:endParaRPr lang="fr-FR"/>
          </a:p>
        </p:txBody>
      </p:sp>
      <p:sp>
        <p:nvSpPr>
          <p:cNvPr id="8" name="Espace réservé du pied de page 7">
            <a:extLst>
              <a:ext uri="{FF2B5EF4-FFF2-40B4-BE49-F238E27FC236}">
                <a16:creationId xmlns:a16="http://schemas.microsoft.com/office/drawing/2014/main" id="{D4B52663-8C97-B148-B781-F3D8CFB3EC3E}"/>
              </a:ext>
            </a:extLst>
          </p:cNvPr>
          <p:cNvSpPr>
            <a:spLocks noGrp="1"/>
          </p:cNvSpPr>
          <p:nvPr>
            <p:ph type="ftr" sz="quarter" idx="11"/>
          </p:nvPr>
        </p:nvSpPr>
        <p:spPr/>
        <p:txBody>
          <a:bodyPr/>
          <a:lstStyle/>
          <a:p>
            <a:r>
              <a:rPr lang="fr-FR" dirty="0"/>
              <a:t>O. </a:t>
            </a:r>
            <a:r>
              <a:rPr lang="fr-FR" dirty="0" err="1"/>
              <a:t>Kiss</a:t>
            </a:r>
            <a:r>
              <a:rPr lang="fr-FR" dirty="0"/>
              <a:t> - QTI CERN</a:t>
            </a:r>
          </a:p>
        </p:txBody>
      </p:sp>
      <p:sp>
        <p:nvSpPr>
          <p:cNvPr id="9" name="Espace réservé du numéro de diapositive 8">
            <a:extLst>
              <a:ext uri="{FF2B5EF4-FFF2-40B4-BE49-F238E27FC236}">
                <a16:creationId xmlns:a16="http://schemas.microsoft.com/office/drawing/2014/main" id="{05918F09-FC0A-044C-A848-05E198EBE8BE}"/>
              </a:ext>
            </a:extLst>
          </p:cNvPr>
          <p:cNvSpPr>
            <a:spLocks noGrp="1"/>
          </p:cNvSpPr>
          <p:nvPr>
            <p:ph type="sldNum" sz="quarter" idx="12"/>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3274383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1 column + 3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GB"/>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1"/>
          <p:cNvSpPr>
            <a:spLocks noGrp="1"/>
          </p:cNvSpPr>
          <p:nvPr>
            <p:ph sz="quarter" idx="17"/>
          </p:nvPr>
        </p:nvSpPr>
        <p:spPr>
          <a:xfrm>
            <a:off x="6096000" y="0"/>
            <a:ext cx="3048000" cy="3429000"/>
          </a:xfrm>
          <a:solidFill>
            <a:schemeClr val="accent1"/>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0" name="Content Placeholder 2"/>
          <p:cNvSpPr>
            <a:spLocks noGrp="1"/>
          </p:cNvSpPr>
          <p:nvPr>
            <p:ph sz="quarter" idx="18"/>
          </p:nvPr>
        </p:nvSpPr>
        <p:spPr>
          <a:xfrm>
            <a:off x="9144000" y="0"/>
            <a:ext cx="3048000" cy="3429000"/>
          </a:xfrm>
          <a:solidFill>
            <a:schemeClr val="accent2"/>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2" name="Content Placeholder 3"/>
          <p:cNvSpPr>
            <a:spLocks noGrp="1"/>
          </p:cNvSpPr>
          <p:nvPr>
            <p:ph sz="quarter" idx="19"/>
          </p:nvPr>
        </p:nvSpPr>
        <p:spPr>
          <a:xfrm>
            <a:off x="6096000" y="3426885"/>
            <a:ext cx="6096000" cy="3431116"/>
          </a:xfrm>
          <a:solidFill>
            <a:srgbClr val="282828"/>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49571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1 column + 3 boxes gray">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GB"/>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1"/>
          <p:cNvSpPr>
            <a:spLocks noGrp="1"/>
          </p:cNvSpPr>
          <p:nvPr>
            <p:ph sz="quarter" idx="17"/>
          </p:nvPr>
        </p:nvSpPr>
        <p:spPr>
          <a:xfrm>
            <a:off x="6096000" y="0"/>
            <a:ext cx="3048000" cy="3429000"/>
          </a:xfrm>
          <a:solidFill>
            <a:srgbClr val="565656"/>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0" name="Content Placeholder 2"/>
          <p:cNvSpPr>
            <a:spLocks noGrp="1"/>
          </p:cNvSpPr>
          <p:nvPr>
            <p:ph sz="quarter" idx="18"/>
          </p:nvPr>
        </p:nvSpPr>
        <p:spPr>
          <a:xfrm>
            <a:off x="9144000" y="0"/>
            <a:ext cx="3048000" cy="3429000"/>
          </a:xfrm>
          <a:solidFill>
            <a:schemeClr val="accent6"/>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2" name="Content Placeholder 3"/>
          <p:cNvSpPr>
            <a:spLocks noGrp="1"/>
          </p:cNvSpPr>
          <p:nvPr>
            <p:ph sz="quarter" idx="19"/>
          </p:nvPr>
        </p:nvSpPr>
        <p:spPr>
          <a:xfrm>
            <a:off x="6096000" y="3426885"/>
            <a:ext cx="6096000" cy="3431116"/>
          </a:xfrm>
          <a:solidFill>
            <a:srgbClr val="282828"/>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4751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4 boxes">
    <p:spTree>
      <p:nvGrpSpPr>
        <p:cNvPr id="1" name=""/>
        <p:cNvGrpSpPr/>
        <p:nvPr/>
      </p:nvGrpSpPr>
      <p:grpSpPr>
        <a:xfrm>
          <a:off x="0" y="0"/>
          <a:ext cx="0" cy="0"/>
          <a:chOff x="0" y="0"/>
          <a:chExt cx="0" cy="0"/>
        </a:xfrm>
      </p:grpSpPr>
      <p:sp>
        <p:nvSpPr>
          <p:cNvPr id="2" name="Title"/>
          <p:cNvSpPr>
            <a:spLocks noGrp="1"/>
          </p:cNvSpPr>
          <p:nvPr>
            <p:ph type="title"/>
          </p:nvPr>
        </p:nvSpPr>
        <p:spPr>
          <a:xfrm>
            <a:off x="1" y="-1"/>
            <a:ext cx="9448801" cy="3425951"/>
          </a:xfrm>
          <a:noFill/>
        </p:spPr>
        <p:txBody>
          <a:bodyPr lIns="192024" tIns="137160" rIns="228600" bIns="228600"/>
          <a:lstStyle>
            <a:lvl1pPr>
              <a:lnSpc>
                <a:spcPts val="6667"/>
              </a:lnSpc>
              <a:defRPr sz="5600"/>
            </a:lvl1pPr>
          </a:lstStyle>
          <a:p>
            <a:r>
              <a:rPr lang="en-GB"/>
              <a:t>Click to edit Master title style</a:t>
            </a:r>
            <a:endParaRPr lang="en-US" dirty="0"/>
          </a:p>
        </p:txBody>
      </p:sp>
      <p:sp>
        <p:nvSpPr>
          <p:cNvPr id="7" name="Content Placeholder 1"/>
          <p:cNvSpPr>
            <a:spLocks noGrp="1"/>
          </p:cNvSpPr>
          <p:nvPr>
            <p:ph sz="quarter" idx="20"/>
          </p:nvPr>
        </p:nvSpPr>
        <p:spPr>
          <a:xfrm>
            <a:off x="0" y="3426885"/>
            <a:ext cx="3048000" cy="3431116"/>
          </a:xfrm>
          <a:solidFill>
            <a:srgbClr val="282828"/>
          </a:solidFill>
        </p:spPr>
        <p:txBody>
          <a:bodyPr lIns="219456" tIns="201168" rIns="228600" bIns="228600"/>
          <a:lstStyle>
            <a:lvl1pPr>
              <a:defRPr>
                <a:solidFill>
                  <a:schemeClr val="tx1"/>
                </a:solidFill>
              </a:defRPr>
            </a:lvl1pPr>
          </a:lstStyle>
          <a:p>
            <a:pPr lvl="0"/>
            <a:r>
              <a:rPr lang="en-GB"/>
              <a:t>Click to edit Master text styles</a:t>
            </a:r>
          </a:p>
        </p:txBody>
      </p:sp>
      <p:sp>
        <p:nvSpPr>
          <p:cNvPr id="14" name="Content Placeholder 2"/>
          <p:cNvSpPr>
            <a:spLocks noGrp="1"/>
          </p:cNvSpPr>
          <p:nvPr>
            <p:ph sz="quarter" idx="19"/>
          </p:nvPr>
        </p:nvSpPr>
        <p:spPr>
          <a:xfrm>
            <a:off x="3048001" y="3426885"/>
            <a:ext cx="3048000" cy="3431116"/>
          </a:xfrm>
          <a:solidFill>
            <a:schemeClr val="accent1"/>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6" name="Content Placeholder 3"/>
          <p:cNvSpPr>
            <a:spLocks noGrp="1"/>
          </p:cNvSpPr>
          <p:nvPr>
            <p:ph sz="quarter" idx="17"/>
          </p:nvPr>
        </p:nvSpPr>
        <p:spPr>
          <a:xfrm>
            <a:off x="6096000" y="3426883"/>
            <a:ext cx="3048000" cy="3431117"/>
          </a:xfrm>
          <a:solidFill>
            <a:schemeClr val="accent3"/>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1" name="Content Placeholder 4"/>
          <p:cNvSpPr>
            <a:spLocks noGrp="1"/>
          </p:cNvSpPr>
          <p:nvPr>
            <p:ph sz="quarter" idx="18"/>
          </p:nvPr>
        </p:nvSpPr>
        <p:spPr>
          <a:xfrm>
            <a:off x="9144000" y="3426883"/>
            <a:ext cx="3048000" cy="3431117"/>
          </a:xfrm>
          <a:solidFill>
            <a:schemeClr val="accent2"/>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F2F9A2B2-5103-3A4E-BA17-7C36133CC296}"/>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825919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4 boxes gray">
    <p:spTree>
      <p:nvGrpSpPr>
        <p:cNvPr id="1" name=""/>
        <p:cNvGrpSpPr/>
        <p:nvPr/>
      </p:nvGrpSpPr>
      <p:grpSpPr>
        <a:xfrm>
          <a:off x="0" y="0"/>
          <a:ext cx="0" cy="0"/>
          <a:chOff x="0" y="0"/>
          <a:chExt cx="0" cy="0"/>
        </a:xfrm>
      </p:grpSpPr>
      <p:sp>
        <p:nvSpPr>
          <p:cNvPr id="2" name="Title"/>
          <p:cNvSpPr>
            <a:spLocks noGrp="1"/>
          </p:cNvSpPr>
          <p:nvPr>
            <p:ph type="title"/>
          </p:nvPr>
        </p:nvSpPr>
        <p:spPr>
          <a:xfrm>
            <a:off x="1" y="-1"/>
            <a:ext cx="9448801" cy="3425951"/>
          </a:xfrm>
          <a:noFill/>
        </p:spPr>
        <p:txBody>
          <a:bodyPr lIns="192024" tIns="137160" rIns="228600" bIns="228600"/>
          <a:lstStyle>
            <a:lvl1pPr>
              <a:lnSpc>
                <a:spcPts val="6667"/>
              </a:lnSpc>
              <a:defRPr sz="5600"/>
            </a:lvl1pPr>
          </a:lstStyle>
          <a:p>
            <a:r>
              <a:rPr lang="en-GB"/>
              <a:t>Click to edit Master title style</a:t>
            </a:r>
            <a:endParaRPr lang="en-US" dirty="0"/>
          </a:p>
        </p:txBody>
      </p:sp>
      <p:sp>
        <p:nvSpPr>
          <p:cNvPr id="7" name="Content Placeholder 1"/>
          <p:cNvSpPr>
            <a:spLocks noGrp="1"/>
          </p:cNvSpPr>
          <p:nvPr>
            <p:ph sz="quarter" idx="20"/>
          </p:nvPr>
        </p:nvSpPr>
        <p:spPr>
          <a:xfrm>
            <a:off x="0" y="3426885"/>
            <a:ext cx="3048000" cy="3431116"/>
          </a:xfrm>
          <a:solidFill>
            <a:srgbClr val="282828"/>
          </a:solidFill>
        </p:spPr>
        <p:txBody>
          <a:bodyPr lIns="219456" tIns="201168" rIns="228600" bIns="228600"/>
          <a:lstStyle>
            <a:lvl1pPr>
              <a:defRPr>
                <a:solidFill>
                  <a:schemeClr val="tx1"/>
                </a:solidFill>
              </a:defRPr>
            </a:lvl1pPr>
          </a:lstStyle>
          <a:p>
            <a:pPr lvl="0"/>
            <a:r>
              <a:rPr lang="en-GB"/>
              <a:t>Click to edit Master text styles</a:t>
            </a:r>
          </a:p>
        </p:txBody>
      </p:sp>
      <p:sp>
        <p:nvSpPr>
          <p:cNvPr id="14" name="Content Placeholder 2"/>
          <p:cNvSpPr>
            <a:spLocks noGrp="1"/>
          </p:cNvSpPr>
          <p:nvPr>
            <p:ph sz="quarter" idx="19"/>
          </p:nvPr>
        </p:nvSpPr>
        <p:spPr>
          <a:xfrm>
            <a:off x="3048001" y="3426885"/>
            <a:ext cx="3048000" cy="3431116"/>
          </a:xfrm>
          <a:solidFill>
            <a:srgbClr val="3D3D3D"/>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6" name="Content Placeholder 3"/>
          <p:cNvSpPr>
            <a:spLocks noGrp="1"/>
          </p:cNvSpPr>
          <p:nvPr>
            <p:ph sz="quarter" idx="17"/>
          </p:nvPr>
        </p:nvSpPr>
        <p:spPr>
          <a:xfrm>
            <a:off x="6096000" y="3426883"/>
            <a:ext cx="3048000" cy="3431117"/>
          </a:xfrm>
          <a:solidFill>
            <a:srgbClr val="565656"/>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1" name="Content Placeholder 4"/>
          <p:cNvSpPr>
            <a:spLocks noGrp="1"/>
          </p:cNvSpPr>
          <p:nvPr>
            <p:ph sz="quarter" idx="18"/>
          </p:nvPr>
        </p:nvSpPr>
        <p:spPr>
          <a:xfrm>
            <a:off x="9144000" y="3426883"/>
            <a:ext cx="3048000" cy="3431117"/>
          </a:xfrm>
          <a:solidFill>
            <a:srgbClr val="6F6F6F"/>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1E099F1A-F030-F54C-BEF7-B089B74D8A44}"/>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355615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059936" cy="6864096"/>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4059936" y="0"/>
            <a:ext cx="4059936" cy="6864096"/>
          </a:xfrm>
          <a:solidFill>
            <a:schemeClr val="accent3"/>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8120464" y="0"/>
            <a:ext cx="4059936" cy="6864096"/>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07504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059936" cy="6864096"/>
          </a:xfrm>
          <a:solidFill>
            <a:schemeClr val="bg1"/>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4059936" y="0"/>
            <a:ext cx="4059936" cy="6864096"/>
          </a:xfrm>
          <a:solidFill>
            <a:srgbClr val="282828"/>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8120464" y="0"/>
            <a:ext cx="4059936" cy="6864096"/>
          </a:xfrm>
          <a:solidFill>
            <a:srgbClr val="3D3D3D"/>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A6D54B52-90D8-C640-BC3C-25ADFC716E62}"/>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310779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3048000" y="0"/>
            <a:ext cx="3048000" cy="6864096"/>
          </a:xfrm>
          <a:solidFill>
            <a:schemeClr val="accent3"/>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6096000" y="0"/>
            <a:ext cx="3048000" cy="6864096"/>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4"/>
          <p:cNvSpPr>
            <a:spLocks noGrp="1"/>
          </p:cNvSpPr>
          <p:nvPr>
            <p:ph sz="quarter" idx="15"/>
          </p:nvPr>
        </p:nvSpPr>
        <p:spPr>
          <a:xfrm>
            <a:off x="9144000" y="0"/>
            <a:ext cx="3048000" cy="6864096"/>
          </a:xfrm>
          <a:solidFill>
            <a:schemeClr val="accent2"/>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1220368" indent="-380990">
              <a:buClr>
                <a:schemeClr val="tx1"/>
              </a:buClr>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6673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bg1"/>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3048000" y="0"/>
            <a:ext cx="3048000" cy="6864096"/>
          </a:xfrm>
          <a:solidFill>
            <a:srgbClr val="282828"/>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6096000" y="0"/>
            <a:ext cx="3048000" cy="6864096"/>
          </a:xfrm>
          <a:solidFill>
            <a:srgbClr val="3D3D3D"/>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4"/>
          <p:cNvSpPr>
            <a:spLocks noGrp="1"/>
          </p:cNvSpPr>
          <p:nvPr>
            <p:ph sz="quarter" idx="15"/>
          </p:nvPr>
        </p:nvSpPr>
        <p:spPr>
          <a:xfrm>
            <a:off x="9144000" y="0"/>
            <a:ext cx="3048000" cy="6864096"/>
          </a:xfrm>
          <a:solidFill>
            <a:srgbClr val="565656"/>
          </a:solidFill>
        </p:spPr>
        <p:txBody>
          <a:bodyPr lIns="219456" tIns="1243584"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1220368" indent="-380990">
              <a:buClr>
                <a:schemeClr val="tx1"/>
              </a:buClr>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EAB79DFD-294C-6348-A9F4-BBFCAE1E62A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4063774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10784" cy="1072896"/>
          </a:xfrm>
        </p:spPr>
        <p:txBody>
          <a:bodyPr/>
          <a:lstStyle/>
          <a:p>
            <a:r>
              <a:rPr lang="en-US" dirty="0"/>
              <a:t>Thank you</a:t>
            </a:r>
          </a:p>
        </p:txBody>
      </p:sp>
      <p:sp>
        <p:nvSpPr>
          <p:cNvPr id="8" name="Text Placeholder 1"/>
          <p:cNvSpPr>
            <a:spLocks noGrp="1"/>
          </p:cNvSpPr>
          <p:nvPr>
            <p:ph type="body" sz="quarter" idx="13" hasCustomPrompt="1"/>
          </p:nvPr>
        </p:nvSpPr>
        <p:spPr>
          <a:xfrm>
            <a:off x="297447" y="1672821"/>
            <a:ext cx="5498592" cy="1746503"/>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+1-555-555-5555</a:t>
            </a:r>
          </a:p>
          <a:p>
            <a:r>
              <a:rPr lang="en-US" dirty="0" err="1"/>
              <a:t>ibm.com</a:t>
            </a:r>
            <a:endParaRPr lang="en-US" dirty="0"/>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hasCustomPrompt="1"/>
          </p:nvPr>
        </p:nvSpPr>
        <p:spPr>
          <a:xfrm>
            <a:off x="298211" y="4274263"/>
            <a:ext cx="8540991" cy="1746501"/>
          </a:xfrm>
        </p:spPr>
        <p:txBody>
          <a:bodyPr anchor="b"/>
          <a:lstStyle>
            <a:lvl1pPr>
              <a:spcBef>
                <a:spcPts val="400"/>
              </a:spcBef>
              <a:defRPr sz="800"/>
            </a:lvl1pPr>
            <a:lvl2pPr>
              <a:defRPr sz="800"/>
            </a:lvl2pPr>
            <a:lvl3pPr>
              <a:defRPr sz="800"/>
            </a:lvl3pPr>
            <a:lvl4pPr>
              <a:defRPr sz="800"/>
            </a:lvl4pPr>
            <a:lvl5pPr>
              <a:defRPr sz="800"/>
            </a:lvl5pPr>
          </a:lstStyle>
          <a:p>
            <a:r>
              <a:rPr lang="en-US" dirty="0"/>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a:t>
            </a:r>
            <a:r>
              <a:rPr lang="en-US" dirty="0" err="1"/>
              <a:t>ibm.com</a:t>
            </a:r>
            <a:r>
              <a:rPr lang="en-US" dirty="0"/>
              <a:t> are trademarks of IBM Corp., registered in many jurisdictions worldwide. Other product and service names might be trademarks of IBM or other companies. A current list of IBM trademarks is available at </a:t>
            </a:r>
            <a:r>
              <a:rPr lang="en-US" dirty="0">
                <a:hlinkClick r:id="rId2"/>
              </a:rPr>
              <a:t>Copyright and trademark information</a:t>
            </a:r>
            <a:r>
              <a:rPr lang="en-US" dirty="0"/>
              <a:t>.</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48344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BM sign 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798D5E28-FCC8-924A-86A3-246054DC76B5}"/>
              </a:ext>
            </a:extLst>
          </p:cNvPr>
          <p:cNvPicPr>
            <a:picLocks noChangeAspect="1"/>
          </p:cNvPicPr>
          <p:nvPr userDrawn="1"/>
        </p:nvPicPr>
        <p:blipFill>
          <a:blip r:embed="rId2"/>
          <a:stretch>
            <a:fillRect/>
          </a:stretch>
        </p:blipFill>
        <p:spPr>
          <a:xfrm>
            <a:off x="3845042" y="2564169"/>
            <a:ext cx="4501916" cy="1729663"/>
          </a:xfrm>
          <a:prstGeom prst="rect">
            <a:avLst/>
          </a:prstGeom>
        </p:spPr>
      </p:pic>
    </p:spTree>
    <p:extLst>
      <p:ext uri="{BB962C8B-B14F-4D97-AF65-F5344CB8AC3E}">
        <p14:creationId xmlns:p14="http://schemas.microsoft.com/office/powerpoint/2010/main" val="370124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 + 1 image">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43FA3F1B-7B8C-4F47-AA55-A961D273A276}"/>
              </a:ext>
            </a:extLst>
          </p:cNvPr>
          <p:cNvSpPr>
            <a:spLocks noGrp="1"/>
          </p:cNvSpPr>
          <p:nvPr>
            <p:ph type="title"/>
          </p:nvPr>
        </p:nvSpPr>
        <p:spPr/>
        <p:txBody>
          <a:bodyPr/>
          <a:lstStyle/>
          <a:p>
            <a:r>
              <a:rPr lang="fr-FR" dirty="0"/>
              <a:t>Modifiez le style du titre</a:t>
            </a:r>
          </a:p>
        </p:txBody>
      </p:sp>
      <p:sp>
        <p:nvSpPr>
          <p:cNvPr id="11" name="Espace réservé pour une image  10">
            <a:extLst>
              <a:ext uri="{FF2B5EF4-FFF2-40B4-BE49-F238E27FC236}">
                <a16:creationId xmlns:a16="http://schemas.microsoft.com/office/drawing/2014/main" id="{328A4CA3-2D74-1E4C-8A9F-7F2FC32EE548}"/>
              </a:ext>
            </a:extLst>
          </p:cNvPr>
          <p:cNvSpPr>
            <a:spLocks noGrp="1"/>
          </p:cNvSpPr>
          <p:nvPr>
            <p:ph type="pic" sz="quarter" idx="13"/>
          </p:nvPr>
        </p:nvSpPr>
        <p:spPr>
          <a:xfrm>
            <a:off x="6096000" y="0"/>
            <a:ext cx="6096000" cy="6356350"/>
          </a:xfrm>
          <a:pattFill prst="lgCheck">
            <a:fgClr>
              <a:schemeClr val="bg1">
                <a:lumMod val="75000"/>
              </a:schemeClr>
            </a:fgClr>
            <a:bgClr>
              <a:schemeClr val="bg1"/>
            </a:bgClr>
          </a:pattFill>
        </p:spPr>
        <p:txBody>
          <a:bodyPr/>
          <a:lstStyle/>
          <a:p>
            <a:endParaRPr lang="fr-FR" dirty="0"/>
          </a:p>
        </p:txBody>
      </p:sp>
      <p:sp>
        <p:nvSpPr>
          <p:cNvPr id="2" name="Espace réservé de la date 1">
            <a:extLst>
              <a:ext uri="{FF2B5EF4-FFF2-40B4-BE49-F238E27FC236}">
                <a16:creationId xmlns:a16="http://schemas.microsoft.com/office/drawing/2014/main" id="{2E90F774-8DF5-DC40-9473-11FA80F80670}"/>
              </a:ext>
            </a:extLst>
          </p:cNvPr>
          <p:cNvSpPr>
            <a:spLocks noGrp="1"/>
          </p:cNvSpPr>
          <p:nvPr>
            <p:ph type="dt" sz="half" idx="14"/>
          </p:nvPr>
        </p:nvSpPr>
        <p:spPr/>
        <p:txBody>
          <a:bodyPr/>
          <a:lstStyle/>
          <a:p>
            <a:fld id="{F25002C9-CC11-4F3B-A6DD-0D341E800B8F}" type="datetime1">
              <a:rPr lang="de-CH" smtClean="0"/>
              <a:t>23.04.22</a:t>
            </a:fld>
            <a:endParaRPr lang="fr-FR"/>
          </a:p>
        </p:txBody>
      </p:sp>
      <p:sp>
        <p:nvSpPr>
          <p:cNvPr id="3" name="Espace réservé du pied de page 2">
            <a:extLst>
              <a:ext uri="{FF2B5EF4-FFF2-40B4-BE49-F238E27FC236}">
                <a16:creationId xmlns:a16="http://schemas.microsoft.com/office/drawing/2014/main" id="{60723C9F-A5B9-2643-908D-D5A30CE4FC7A}"/>
              </a:ext>
            </a:extLst>
          </p:cNvPr>
          <p:cNvSpPr>
            <a:spLocks noGrp="1"/>
          </p:cNvSpPr>
          <p:nvPr>
            <p:ph type="ftr" sz="quarter" idx="15"/>
          </p:nvPr>
        </p:nvSpPr>
        <p:spPr/>
        <p:txBody>
          <a:bodyPr/>
          <a:lstStyle/>
          <a:p>
            <a:r>
              <a:rPr lang="fr-FR"/>
              <a:t>M.Grossi - QTI CERN</a:t>
            </a:r>
          </a:p>
        </p:txBody>
      </p:sp>
      <p:sp>
        <p:nvSpPr>
          <p:cNvPr id="7" name="Espace réservé du numéro de diapositive 6">
            <a:extLst>
              <a:ext uri="{FF2B5EF4-FFF2-40B4-BE49-F238E27FC236}">
                <a16:creationId xmlns:a16="http://schemas.microsoft.com/office/drawing/2014/main" id="{824F0C74-9FAE-DE46-B258-0CCA95DC96CC}"/>
              </a:ext>
            </a:extLst>
          </p:cNvPr>
          <p:cNvSpPr>
            <a:spLocks noGrp="1"/>
          </p:cNvSpPr>
          <p:nvPr>
            <p:ph type="sldNum" sz="quarter" idx="1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2819059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BM sign 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5234606" y="3087490"/>
            <a:ext cx="1722793" cy="683025"/>
          </a:xfrm>
          <a:prstGeom prst="rect">
            <a:avLst/>
          </a:prstGeom>
        </p:spPr>
      </p:pic>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44081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 divider">
    <p:spTree>
      <p:nvGrpSpPr>
        <p:cNvPr id="1" name=""/>
        <p:cNvGrpSpPr/>
        <p:nvPr/>
      </p:nvGrpSpPr>
      <p:grpSpPr>
        <a:xfrm>
          <a:off x="0" y="0"/>
          <a:ext cx="0" cy="0"/>
          <a:chOff x="0" y="0"/>
          <a:chExt cx="0" cy="0"/>
        </a:xfrm>
      </p:grpSpPr>
      <p:sp>
        <p:nvSpPr>
          <p:cNvPr id="121" name="Click to edit Master title style (3 sizes for title text available) – with footer"/>
          <p:cNvSpPr txBox="1">
            <a:spLocks noGrp="1"/>
          </p:cNvSpPr>
          <p:nvPr>
            <p:ph type="body" sz="quarter" idx="13"/>
          </p:nvPr>
        </p:nvSpPr>
        <p:spPr>
          <a:xfrm>
            <a:off x="280415" y="158495"/>
            <a:ext cx="5535260" cy="613886"/>
          </a:xfrm>
          <a:prstGeom prst="rect">
            <a:avLst/>
          </a:prstGeom>
        </p:spPr>
        <p:txBody>
          <a:bodyPr>
            <a:spAutoFit/>
          </a:bodyPr>
          <a:lstStyle/>
          <a:p>
            <a:r>
              <a:t>Click to edit Master title style (3 sizes for title text available) – with footer </a:t>
            </a:r>
          </a:p>
        </p:txBody>
      </p:sp>
      <p:sp>
        <p:nvSpPr>
          <p:cNvPr id="122" name="Slide Number"/>
          <p:cNvSpPr txBox="1">
            <a:spLocks noGrp="1"/>
          </p:cNvSpPr>
          <p:nvPr>
            <p:ph type="sldNum" sz="quarter" idx="2"/>
          </p:nvPr>
        </p:nvSpPr>
        <p:spPr>
          <a:xfrm>
            <a:off x="11717777" y="6410325"/>
            <a:ext cx="169335" cy="169335"/>
          </a:xfrm>
          <a:prstGeom prst="rect">
            <a:avLst/>
          </a:prstGeom>
        </p:spPr>
        <p:txBody>
          <a:bodyPr/>
          <a:lstStyle>
            <a:lvl1pPr algn="r">
              <a:defRPr sz="800"/>
            </a:lvl1pPr>
          </a:lstStyle>
          <a:p>
            <a:fld id="{86CB4B4D-7CA3-9044-876B-883B54F8677D}" type="slidenum">
              <a:t>‹#›</a:t>
            </a:fld>
            <a:endParaRPr/>
          </a:p>
        </p:txBody>
      </p:sp>
    </p:spTree>
    <p:extLst>
      <p:ext uri="{BB962C8B-B14F-4D97-AF65-F5344CB8AC3E}">
        <p14:creationId xmlns:p14="http://schemas.microsoft.com/office/powerpoint/2010/main" val="36475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IBM Confidential | © 2020 IBM</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0354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3466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p:cNvSpPr>
            <a:spLocks noGrp="1"/>
          </p:cNvSpPr>
          <p:nvPr>
            <p:ph type="body" sz="quarter" idx="12"/>
          </p:nvPr>
        </p:nvSpPr>
        <p:spPr>
          <a:xfrm>
            <a:off x="4368800" y="1658112"/>
            <a:ext cx="3466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pPr defTabSz="1219140"/>
            <a:r>
              <a:rPr lang="en-US">
                <a:solidFill>
                  <a:srgbClr val="33B1FF">
                    <a:hueOff val="-12176470"/>
                    <a:satOff val="-100000"/>
                    <a:lumOff val="35686"/>
                  </a:srgbClr>
                </a:solidFill>
              </a:rPr>
              <a:t>IBM Confidential | © 2020 IBM</a:t>
            </a:r>
            <a:endParaRPr lang="en-US" dirty="0">
              <a:solidFill>
                <a:srgbClr val="33B1FF">
                  <a:hueOff val="-12176470"/>
                  <a:satOff val="-100000"/>
                  <a:lumOff val="35686"/>
                </a:srgbClr>
              </a:solidFill>
            </a:endParaRPr>
          </a:p>
        </p:txBody>
      </p:sp>
      <p:sp>
        <p:nvSpPr>
          <p:cNvPr id="4" name="Slide Number Placeholder"/>
          <p:cNvSpPr>
            <a:spLocks noGrp="1"/>
          </p:cNvSpPr>
          <p:nvPr>
            <p:ph type="sldNum" sz="quarter" idx="11"/>
          </p:nvPr>
        </p:nvSpPr>
        <p:spPr>
          <a:xfrm>
            <a:off x="11650134" y="8362285"/>
            <a:ext cx="250069" cy="225703"/>
          </a:xfrm>
        </p:spPr>
        <p:txBody>
          <a:bodyPr/>
          <a:lstStyle/>
          <a:p>
            <a:pPr defTabSz="1219140"/>
            <a:fld id="{59395FB3-9C97-154F-86B2-7E381B951268}" type="slidenum">
              <a:rPr lang="en-US" smtClean="0">
                <a:solidFill>
                  <a:srgbClr val="33B1FF">
                    <a:hueOff val="-5189021"/>
                    <a:satOff val="-99934"/>
                    <a:lumOff val="27840"/>
                  </a:srgbClr>
                </a:solidFill>
              </a:rPr>
              <a:pPr defTabSz="1219140"/>
              <a:t>‹#›</a:t>
            </a:fld>
            <a:endParaRPr lang="en-US" dirty="0">
              <a:solidFill>
                <a:srgbClr val="33B1FF">
                  <a:hueOff val="-5189021"/>
                  <a:satOff val="-99934"/>
                  <a:lumOff val="27840"/>
                </a:srgbClr>
              </a:solidFill>
            </a:endParaRPr>
          </a:p>
        </p:txBody>
      </p:sp>
      <p:sp>
        <p:nvSpPr>
          <p:cNvPr id="7" name="Text Placeholder">
            <a:extLst>
              <a:ext uri="{FF2B5EF4-FFF2-40B4-BE49-F238E27FC236}">
                <a16:creationId xmlns:a16="http://schemas.microsoft.com/office/drawing/2014/main" id="{D5661CFF-2B39-864D-952D-C22712C9E665}"/>
              </a:ext>
            </a:extLst>
          </p:cNvPr>
          <p:cNvSpPr>
            <a:spLocks noGrp="1"/>
          </p:cNvSpPr>
          <p:nvPr>
            <p:ph type="body" sz="quarter" idx="14"/>
          </p:nvPr>
        </p:nvSpPr>
        <p:spPr>
          <a:xfrm>
            <a:off x="8444995" y="1658112"/>
            <a:ext cx="3442119"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11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_title + 2 columns (1/2 - 1/2)">
    <p:spTree>
      <p:nvGrpSpPr>
        <p:cNvPr id="1" name=""/>
        <p:cNvGrpSpPr/>
        <p:nvPr/>
      </p:nvGrpSpPr>
      <p:grpSpPr>
        <a:xfrm>
          <a:off x="0" y="0"/>
          <a:ext cx="0" cy="0"/>
          <a:chOff x="0" y="0"/>
          <a:chExt cx="0" cy="0"/>
        </a:xfrm>
      </p:grpSpPr>
      <p:sp>
        <p:nvSpPr>
          <p:cNvPr id="281" name="Slide Number"/>
          <p:cNvSpPr txBox="1">
            <a:spLocks noGrp="1"/>
          </p:cNvSpPr>
          <p:nvPr>
            <p:ph type="sldNum" sz="quarter" idx="2"/>
          </p:nvPr>
        </p:nvSpPr>
        <p:spPr>
          <a:xfrm>
            <a:off x="11717777" y="6410325"/>
            <a:ext cx="169335" cy="169335"/>
          </a:xfrm>
          <a:prstGeom prst="rect">
            <a:avLst/>
          </a:prstGeom>
        </p:spPr>
        <p:txBody>
          <a:bodyPr/>
          <a:lstStyle>
            <a:lvl1pPr algn="r">
              <a:defRPr sz="800"/>
            </a:lvl1pPr>
          </a:lstStyle>
          <a:p>
            <a:fld id="{86CB4B4D-7CA3-9044-876B-883B54F8677D}" type="slidenum">
              <a:t>‹#›</a:t>
            </a:fld>
            <a:endParaRPr/>
          </a:p>
        </p:txBody>
      </p:sp>
      <p:sp>
        <p:nvSpPr>
          <p:cNvPr id="282" name="Title + 2 columns (1/2 - 1/2)"/>
          <p:cNvSpPr txBox="1">
            <a:spLocks noGrp="1"/>
          </p:cNvSpPr>
          <p:nvPr>
            <p:ph type="body" sz="quarter" idx="13"/>
          </p:nvPr>
        </p:nvSpPr>
        <p:spPr>
          <a:xfrm>
            <a:off x="280415" y="158495"/>
            <a:ext cx="8603295" cy="1625664"/>
          </a:xfrm>
          <a:prstGeom prst="rect">
            <a:avLst/>
          </a:prstGeom>
        </p:spPr>
        <p:txBody>
          <a:bodyPr/>
          <a:lstStyle/>
          <a:p>
            <a:r>
              <a:t>Title + 2 columns (</a:t>
            </a:r>
            <a:r>
              <a:rPr baseline="31999"/>
              <a:t>1</a:t>
            </a:r>
            <a:r>
              <a:t>/</a:t>
            </a:r>
            <a:r>
              <a:rPr baseline="-5999"/>
              <a:t>2</a:t>
            </a:r>
            <a:r>
              <a:t> - </a:t>
            </a:r>
            <a:r>
              <a:rPr baseline="31999"/>
              <a:t>1</a:t>
            </a:r>
            <a:r>
              <a:t>/</a:t>
            </a:r>
            <a:r>
              <a:rPr baseline="-5999"/>
              <a:t>2</a:t>
            </a:r>
            <a:r>
              <a:t>)</a:t>
            </a:r>
          </a:p>
        </p:txBody>
      </p:sp>
      <p:sp>
        <p:nvSpPr>
          <p:cNvPr id="283" name="Body Level One…"/>
          <p:cNvSpPr txBox="1">
            <a:spLocks noGrp="1"/>
          </p:cNvSpPr>
          <p:nvPr>
            <p:ph type="body" sz="half" idx="14"/>
          </p:nvPr>
        </p:nvSpPr>
        <p:spPr>
          <a:xfrm>
            <a:off x="293325" y="1658111"/>
            <a:ext cx="5498593" cy="4299035"/>
          </a:xfrm>
          <a:prstGeom prst="rect">
            <a:avLst/>
          </a:prstGeom>
        </p:spPr>
        <p:txBody>
          <a:bodyPr>
            <a:normAutofit/>
          </a:bodyPr>
          <a:lstStyle>
            <a:lvl1pPr>
              <a:lnSpc>
                <a:spcPct val="110000"/>
              </a:lnSpc>
              <a:defRPr sz="1867">
                <a:solidFill>
                  <a:schemeClr val="accent2">
                    <a:hueOff val="-12176470"/>
                    <a:satOff val="-100000"/>
                    <a:lumOff val="35686"/>
                  </a:schemeClr>
                </a:solidFill>
                <a:latin typeface="+mn-lt"/>
                <a:ea typeface="+mn-ea"/>
                <a:cs typeface="+mn-cs"/>
                <a:sym typeface="IBM Plex Sans"/>
              </a:defRPr>
            </a:lvl1pPr>
            <a:lvl2pPr marL="228596" indent="-231642">
              <a:lnSpc>
                <a:spcPct val="110000"/>
              </a:lnSpc>
              <a:defRPr sz="1867">
                <a:solidFill>
                  <a:schemeClr val="accent2">
                    <a:hueOff val="-12176470"/>
                    <a:satOff val="-100000"/>
                    <a:lumOff val="35686"/>
                  </a:schemeClr>
                </a:solidFill>
                <a:latin typeface="+mn-lt"/>
                <a:ea typeface="+mn-ea"/>
                <a:cs typeface="+mn-cs"/>
                <a:sym typeface="IBM Plex Sans"/>
              </a:defRPr>
            </a:lvl2pPr>
            <a:lvl3pPr marL="457194" indent="-231642">
              <a:lnSpc>
                <a:spcPct val="110000"/>
              </a:lnSpc>
              <a:defRPr sz="1867">
                <a:solidFill>
                  <a:schemeClr val="accent2">
                    <a:hueOff val="-12176470"/>
                    <a:satOff val="-100000"/>
                    <a:lumOff val="35686"/>
                  </a:schemeClr>
                </a:solidFill>
                <a:latin typeface="+mn-lt"/>
                <a:ea typeface="+mn-ea"/>
                <a:cs typeface="+mn-cs"/>
                <a:sym typeface="IBM Plex Sans"/>
              </a:defRPr>
            </a:lvl3pPr>
            <a:lvl4pPr marL="838188" indent="-231642">
              <a:lnSpc>
                <a:spcPct val="110000"/>
              </a:lnSpc>
              <a:defRPr sz="1867">
                <a:solidFill>
                  <a:schemeClr val="accent2">
                    <a:hueOff val="-12176470"/>
                    <a:satOff val="-100000"/>
                    <a:lumOff val="35686"/>
                  </a:schemeClr>
                </a:solidFill>
                <a:latin typeface="+mn-lt"/>
                <a:ea typeface="+mn-ea"/>
                <a:cs typeface="+mn-cs"/>
                <a:sym typeface="IBM Plex Sans"/>
              </a:defRPr>
            </a:lvl4pPr>
            <a:lvl5pPr marL="1071019" indent="-231642">
              <a:lnSpc>
                <a:spcPct val="110000"/>
              </a:lnSpc>
              <a:defRPr sz="1867">
                <a:solidFill>
                  <a:schemeClr val="accent2">
                    <a:hueOff val="-12176470"/>
                    <a:satOff val="-100000"/>
                    <a:lumOff val="35686"/>
                  </a:schemeClr>
                </a:solidFill>
                <a:latin typeface="+mn-lt"/>
                <a:ea typeface="+mn-ea"/>
                <a:cs typeface="+mn-cs"/>
                <a:sym typeface="IBM Plex Sans"/>
              </a:defRPr>
            </a:lvl5pPr>
          </a:lstStyle>
          <a:p>
            <a:r>
              <a:t>Body Level One</a:t>
            </a:r>
          </a:p>
          <a:p>
            <a:pPr lvl="1"/>
            <a:r>
              <a:t>Body Level Two</a:t>
            </a:r>
          </a:p>
          <a:p>
            <a:pPr lvl="2"/>
            <a:r>
              <a:t>Body Level Three</a:t>
            </a:r>
          </a:p>
          <a:p>
            <a:pPr lvl="3"/>
            <a:r>
              <a:t>Body Level Four</a:t>
            </a:r>
          </a:p>
          <a:p>
            <a:pPr lvl="4"/>
            <a:r>
              <a:t>Body Level Five</a:t>
            </a:r>
          </a:p>
        </p:txBody>
      </p:sp>
      <p:sp>
        <p:nvSpPr>
          <p:cNvPr id="284" name="Optional 2nd column for text/image/etc."/>
          <p:cNvSpPr txBox="1">
            <a:spLocks noGrp="1"/>
          </p:cNvSpPr>
          <p:nvPr>
            <p:ph type="body" sz="half" idx="15"/>
          </p:nvPr>
        </p:nvSpPr>
        <p:spPr>
          <a:xfrm>
            <a:off x="6388608" y="1658111"/>
            <a:ext cx="5498593" cy="4299035"/>
          </a:xfrm>
          <a:prstGeom prst="rect">
            <a:avLst/>
          </a:prstGeom>
        </p:spPr>
        <p:txBody>
          <a:bodyPr>
            <a:normAutofit/>
          </a:bodyPr>
          <a:lstStyle>
            <a:lvl1pPr>
              <a:lnSpc>
                <a:spcPct val="110000"/>
              </a:lnSpc>
              <a:defRPr sz="1867">
                <a:solidFill>
                  <a:schemeClr val="accent2">
                    <a:hueOff val="-12176470"/>
                    <a:satOff val="-100000"/>
                    <a:lumOff val="35686"/>
                  </a:schemeClr>
                </a:solidFill>
                <a:latin typeface="+mn-lt"/>
                <a:ea typeface="+mn-ea"/>
                <a:cs typeface="+mn-cs"/>
                <a:sym typeface="IBM Plex Sans"/>
              </a:defRPr>
            </a:lvl1pPr>
          </a:lstStyle>
          <a:p>
            <a:r>
              <a:t>Optional 2nd column for text/image/etc.</a:t>
            </a:r>
          </a:p>
        </p:txBody>
      </p:sp>
      <p:pic>
        <p:nvPicPr>
          <p:cNvPr id="285" name="Image" descr="Image"/>
          <p:cNvPicPr>
            <a:picLocks noChangeAspect="1"/>
          </p:cNvPicPr>
          <p:nvPr/>
        </p:nvPicPr>
        <p:blipFill>
          <a:blip r:embed="rId2"/>
          <a:stretch>
            <a:fillRect/>
          </a:stretch>
        </p:blipFill>
        <p:spPr>
          <a:xfrm>
            <a:off x="10394937" y="317261"/>
            <a:ext cx="1487425" cy="211547"/>
          </a:xfrm>
          <a:prstGeom prst="rect">
            <a:avLst/>
          </a:prstGeom>
          <a:ln w="12700">
            <a:miter lim="400000"/>
          </a:ln>
        </p:spPr>
      </p:pic>
      <p:sp>
        <p:nvSpPr>
          <p:cNvPr id="286" name="Footer Placeholder"/>
          <p:cNvSpPr txBox="1"/>
          <p:nvPr/>
        </p:nvSpPr>
        <p:spPr>
          <a:xfrm>
            <a:off x="304889" y="6433437"/>
            <a:ext cx="548631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685991">
              <a:lnSpc>
                <a:spcPct val="100000"/>
              </a:lnSpc>
              <a:defRPr sz="600">
                <a:solidFill>
                  <a:schemeClr val="accent2">
                    <a:hueOff val="-5189021"/>
                    <a:satOff val="-99934"/>
                    <a:lumOff val="27840"/>
                  </a:schemeClr>
                </a:solidFill>
              </a:defRPr>
            </a:lvl1pPr>
          </a:lstStyle>
          <a:p>
            <a:r>
              <a:rPr sz="800" dirty="0"/>
              <a:t>IBM Quantum / © 2021 IBM Corporation</a:t>
            </a:r>
          </a:p>
        </p:txBody>
      </p:sp>
    </p:spTree>
    <p:extLst>
      <p:ext uri="{BB962C8B-B14F-4D97-AF65-F5344CB8AC3E}">
        <p14:creationId xmlns:p14="http://schemas.microsoft.com/office/powerpoint/2010/main" val="43234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3048000" cy="6858000"/>
          </a:xfrm>
          <a:solidFill>
            <a:schemeClr val="tx1"/>
          </a:solidFill>
        </p:spPr>
        <p:txBody>
          <a:bodyPr lIns="228600" tIns="192024" rIns="228600" bIns="228600"/>
          <a:lstStyle>
            <a:lvl1pPr>
              <a:defRPr sz="2133">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3048000" y="0"/>
            <a:ext cx="3048000" cy="6858000"/>
          </a:xfrm>
          <a:solidFill>
            <a:schemeClr val="accent2"/>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6096000" y="0"/>
            <a:ext cx="3048000" cy="6858000"/>
          </a:xfrm>
          <a:solidFill>
            <a:schemeClr val="accent3"/>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9144000" y="0"/>
            <a:ext cx="3048000" cy="6858000"/>
          </a:xfrm>
          <a:solidFill>
            <a:schemeClr val="tx2">
              <a:lumMod val="75000"/>
            </a:schemeClr>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2020 / Meet the Quantum Pioneers / April 17, 2020 / © 2020 IBM Corporation</a:t>
            </a:r>
          </a:p>
        </p:txBody>
      </p:sp>
    </p:spTree>
    <p:extLst>
      <p:ext uri="{BB962C8B-B14F-4D97-AF65-F5344CB8AC3E}">
        <p14:creationId xmlns:p14="http://schemas.microsoft.com/office/powerpoint/2010/main" val="56373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 + 3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8606C-0A10-0E40-B441-09967D641747}"/>
              </a:ext>
            </a:extLst>
          </p:cNvPr>
          <p:cNvSpPr>
            <a:spLocks noGrp="1"/>
          </p:cNvSpPr>
          <p:nvPr>
            <p:ph type="title"/>
          </p:nvPr>
        </p:nvSpPr>
        <p:spPr/>
        <p:txBody>
          <a:bodyPr/>
          <a:lstStyle/>
          <a:p>
            <a:r>
              <a:rPr lang="fr-FR" dirty="0"/>
              <a:t>Modifiez le style du titre</a:t>
            </a:r>
          </a:p>
        </p:txBody>
      </p:sp>
      <p:sp>
        <p:nvSpPr>
          <p:cNvPr id="11" name="Espace réservé pour une image  10">
            <a:extLst>
              <a:ext uri="{FF2B5EF4-FFF2-40B4-BE49-F238E27FC236}">
                <a16:creationId xmlns:a16="http://schemas.microsoft.com/office/drawing/2014/main" id="{4A8066AE-4E02-664B-BEDA-CEB051B57E43}"/>
              </a:ext>
            </a:extLst>
          </p:cNvPr>
          <p:cNvSpPr>
            <a:spLocks noGrp="1"/>
          </p:cNvSpPr>
          <p:nvPr>
            <p:ph type="pic" sz="quarter" idx="13"/>
          </p:nvPr>
        </p:nvSpPr>
        <p:spPr>
          <a:xfrm>
            <a:off x="355601" y="3031066"/>
            <a:ext cx="3683000" cy="2904257"/>
          </a:xfrm>
          <a:pattFill prst="lgCheck">
            <a:fgClr>
              <a:schemeClr val="bg1">
                <a:lumMod val="75000"/>
              </a:schemeClr>
            </a:fgClr>
            <a:bgClr>
              <a:schemeClr val="bg1"/>
            </a:bgClr>
          </a:pattFill>
        </p:spPr>
        <p:txBody>
          <a:bodyPr/>
          <a:lstStyle/>
          <a:p>
            <a:endParaRPr lang="fr-FR"/>
          </a:p>
        </p:txBody>
      </p:sp>
      <p:sp>
        <p:nvSpPr>
          <p:cNvPr id="17" name="Espace réservé du texte 16">
            <a:extLst>
              <a:ext uri="{FF2B5EF4-FFF2-40B4-BE49-F238E27FC236}">
                <a16:creationId xmlns:a16="http://schemas.microsoft.com/office/drawing/2014/main" id="{06DE080A-9378-174F-A6CD-A14F891ADBE1}"/>
              </a:ext>
            </a:extLst>
          </p:cNvPr>
          <p:cNvSpPr>
            <a:spLocks noGrp="1"/>
          </p:cNvSpPr>
          <p:nvPr>
            <p:ph type="body" sz="quarter" idx="16" hasCustomPrompt="1"/>
          </p:nvPr>
        </p:nvSpPr>
        <p:spPr>
          <a:xfrm>
            <a:off x="355601" y="2307167"/>
            <a:ext cx="3683000"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34" name="Espace réservé pour une image  10">
            <a:extLst>
              <a:ext uri="{FF2B5EF4-FFF2-40B4-BE49-F238E27FC236}">
                <a16:creationId xmlns:a16="http://schemas.microsoft.com/office/drawing/2014/main" id="{DB1E6C45-037D-7248-8090-9E01AF0E14F3}"/>
              </a:ext>
            </a:extLst>
          </p:cNvPr>
          <p:cNvSpPr>
            <a:spLocks noGrp="1"/>
          </p:cNvSpPr>
          <p:nvPr>
            <p:ph type="pic" sz="quarter" idx="17"/>
          </p:nvPr>
        </p:nvSpPr>
        <p:spPr>
          <a:xfrm>
            <a:off x="4186768" y="3031066"/>
            <a:ext cx="3683000" cy="2904257"/>
          </a:xfrm>
          <a:pattFill prst="lgCheck">
            <a:fgClr>
              <a:schemeClr val="bg1">
                <a:lumMod val="75000"/>
              </a:schemeClr>
            </a:fgClr>
            <a:bgClr>
              <a:schemeClr val="bg1"/>
            </a:bgClr>
          </a:pattFill>
        </p:spPr>
        <p:txBody>
          <a:bodyPr/>
          <a:lstStyle/>
          <a:p>
            <a:endParaRPr lang="fr-FR"/>
          </a:p>
        </p:txBody>
      </p:sp>
      <p:sp>
        <p:nvSpPr>
          <p:cNvPr id="35" name="Espace réservé du texte 16">
            <a:extLst>
              <a:ext uri="{FF2B5EF4-FFF2-40B4-BE49-F238E27FC236}">
                <a16:creationId xmlns:a16="http://schemas.microsoft.com/office/drawing/2014/main" id="{3B48E81E-F3AE-1149-AF90-39BF371DB923}"/>
              </a:ext>
            </a:extLst>
          </p:cNvPr>
          <p:cNvSpPr>
            <a:spLocks noGrp="1"/>
          </p:cNvSpPr>
          <p:nvPr>
            <p:ph type="body" sz="quarter" idx="18" hasCustomPrompt="1"/>
          </p:nvPr>
        </p:nvSpPr>
        <p:spPr>
          <a:xfrm>
            <a:off x="4186768" y="2307167"/>
            <a:ext cx="3683000"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36" name="Espace réservé pour une image  10">
            <a:extLst>
              <a:ext uri="{FF2B5EF4-FFF2-40B4-BE49-F238E27FC236}">
                <a16:creationId xmlns:a16="http://schemas.microsoft.com/office/drawing/2014/main" id="{83027E6D-304A-EC46-902E-91B5A85E6916}"/>
              </a:ext>
            </a:extLst>
          </p:cNvPr>
          <p:cNvSpPr>
            <a:spLocks noGrp="1"/>
          </p:cNvSpPr>
          <p:nvPr>
            <p:ph type="pic" sz="quarter" idx="19"/>
          </p:nvPr>
        </p:nvSpPr>
        <p:spPr>
          <a:xfrm>
            <a:off x="8017935" y="3031066"/>
            <a:ext cx="3801532" cy="2904257"/>
          </a:xfrm>
          <a:pattFill prst="lgCheck">
            <a:fgClr>
              <a:schemeClr val="bg1">
                <a:lumMod val="75000"/>
              </a:schemeClr>
            </a:fgClr>
            <a:bgClr>
              <a:schemeClr val="bg1"/>
            </a:bgClr>
          </a:pattFill>
        </p:spPr>
        <p:txBody>
          <a:bodyPr/>
          <a:lstStyle/>
          <a:p>
            <a:endParaRPr lang="fr-FR"/>
          </a:p>
        </p:txBody>
      </p:sp>
      <p:sp>
        <p:nvSpPr>
          <p:cNvPr id="37" name="Espace réservé du texte 16">
            <a:extLst>
              <a:ext uri="{FF2B5EF4-FFF2-40B4-BE49-F238E27FC236}">
                <a16:creationId xmlns:a16="http://schemas.microsoft.com/office/drawing/2014/main" id="{83E28E4C-95DA-3845-B70D-060370F3A09A}"/>
              </a:ext>
            </a:extLst>
          </p:cNvPr>
          <p:cNvSpPr>
            <a:spLocks noGrp="1"/>
          </p:cNvSpPr>
          <p:nvPr>
            <p:ph type="body" sz="quarter" idx="20" hasCustomPrompt="1"/>
          </p:nvPr>
        </p:nvSpPr>
        <p:spPr>
          <a:xfrm>
            <a:off x="8017935" y="2307167"/>
            <a:ext cx="3801532"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3" name="Espace réservé de la date 2">
            <a:extLst>
              <a:ext uri="{FF2B5EF4-FFF2-40B4-BE49-F238E27FC236}">
                <a16:creationId xmlns:a16="http://schemas.microsoft.com/office/drawing/2014/main" id="{215ACEC6-DBA0-6F44-BB97-46F2B85D58E2}"/>
              </a:ext>
            </a:extLst>
          </p:cNvPr>
          <p:cNvSpPr>
            <a:spLocks noGrp="1"/>
          </p:cNvSpPr>
          <p:nvPr>
            <p:ph type="dt" sz="half" idx="21"/>
          </p:nvPr>
        </p:nvSpPr>
        <p:spPr/>
        <p:txBody>
          <a:bodyPr/>
          <a:lstStyle/>
          <a:p>
            <a:fld id="{D946FF0C-BF94-4ED8-82AF-5CF81F2B4D5B}" type="datetime1">
              <a:rPr lang="de-CH" smtClean="0"/>
              <a:t>23.04.22</a:t>
            </a:fld>
            <a:endParaRPr lang="fr-FR"/>
          </a:p>
        </p:txBody>
      </p:sp>
      <p:sp>
        <p:nvSpPr>
          <p:cNvPr id="4" name="Espace réservé du pied de page 3">
            <a:extLst>
              <a:ext uri="{FF2B5EF4-FFF2-40B4-BE49-F238E27FC236}">
                <a16:creationId xmlns:a16="http://schemas.microsoft.com/office/drawing/2014/main" id="{24B3F60A-ED0D-4B44-8393-41ED1F7EA706}"/>
              </a:ext>
            </a:extLst>
          </p:cNvPr>
          <p:cNvSpPr>
            <a:spLocks noGrp="1"/>
          </p:cNvSpPr>
          <p:nvPr>
            <p:ph type="ftr" sz="quarter" idx="22"/>
          </p:nvPr>
        </p:nvSpPr>
        <p:spPr/>
        <p:txBody>
          <a:bodyPr/>
          <a:lstStyle/>
          <a:p>
            <a:r>
              <a:rPr lang="fr-FR"/>
              <a:t>M.Grossi - QTI CERN</a:t>
            </a:r>
          </a:p>
        </p:txBody>
      </p:sp>
      <p:sp>
        <p:nvSpPr>
          <p:cNvPr id="8" name="Espace réservé du numéro de diapositive 7">
            <a:extLst>
              <a:ext uri="{FF2B5EF4-FFF2-40B4-BE49-F238E27FC236}">
                <a16:creationId xmlns:a16="http://schemas.microsoft.com/office/drawing/2014/main" id="{04D66712-DC4F-494F-828E-2CD7CDC4454F}"/>
              </a:ext>
            </a:extLst>
          </p:cNvPr>
          <p:cNvSpPr>
            <a:spLocks noGrp="1"/>
          </p:cNvSpPr>
          <p:nvPr>
            <p:ph type="sldNum" sz="quarter" idx="23"/>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31325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 + grande image">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4BB4A48F-0B13-AB43-8BDF-05D3E45FA756}"/>
              </a:ext>
            </a:extLst>
          </p:cNvPr>
          <p:cNvSpPr>
            <a:spLocks noGrp="1"/>
          </p:cNvSpPr>
          <p:nvPr>
            <p:ph type="pic" sz="quarter" idx="13"/>
          </p:nvPr>
        </p:nvSpPr>
        <p:spPr>
          <a:xfrm>
            <a:off x="0" y="0"/>
            <a:ext cx="12192000" cy="6356350"/>
          </a:xfrm>
          <a:pattFill prst="lgCheck">
            <a:fgClr>
              <a:schemeClr val="bg1">
                <a:lumMod val="75000"/>
              </a:schemeClr>
            </a:fgClr>
            <a:bgClr>
              <a:schemeClr val="bg1"/>
            </a:bgClr>
          </a:pattFill>
        </p:spPr>
        <p:txBody>
          <a:bodyPr/>
          <a:lstStyle/>
          <a:p>
            <a:endParaRPr lang="fr-FR" dirty="0"/>
          </a:p>
        </p:txBody>
      </p:sp>
      <p:sp>
        <p:nvSpPr>
          <p:cNvPr id="2" name="Espace réservé de la date 1">
            <a:extLst>
              <a:ext uri="{FF2B5EF4-FFF2-40B4-BE49-F238E27FC236}">
                <a16:creationId xmlns:a16="http://schemas.microsoft.com/office/drawing/2014/main" id="{6F2822F3-2AB0-2C4D-9F50-685D57FE10AE}"/>
              </a:ext>
            </a:extLst>
          </p:cNvPr>
          <p:cNvSpPr>
            <a:spLocks noGrp="1"/>
          </p:cNvSpPr>
          <p:nvPr>
            <p:ph type="dt" sz="half" idx="14"/>
          </p:nvPr>
        </p:nvSpPr>
        <p:spPr/>
        <p:txBody>
          <a:bodyPr/>
          <a:lstStyle/>
          <a:p>
            <a:fld id="{5026890C-7538-4930-A711-B71C3F7502DC}" type="datetime1">
              <a:rPr lang="de-CH" smtClean="0"/>
              <a:t>23.04.22</a:t>
            </a:fld>
            <a:endParaRPr lang="fr-FR"/>
          </a:p>
        </p:txBody>
      </p:sp>
      <p:sp>
        <p:nvSpPr>
          <p:cNvPr id="3" name="Espace réservé du pied de page 2">
            <a:extLst>
              <a:ext uri="{FF2B5EF4-FFF2-40B4-BE49-F238E27FC236}">
                <a16:creationId xmlns:a16="http://schemas.microsoft.com/office/drawing/2014/main" id="{303713C5-65FA-7540-B3F9-CA8FED894147}"/>
              </a:ext>
            </a:extLst>
          </p:cNvPr>
          <p:cNvSpPr>
            <a:spLocks noGrp="1"/>
          </p:cNvSpPr>
          <p:nvPr>
            <p:ph type="ftr" sz="quarter" idx="15"/>
          </p:nvPr>
        </p:nvSpPr>
        <p:spPr/>
        <p:txBody>
          <a:bodyPr/>
          <a:lstStyle/>
          <a:p>
            <a:r>
              <a:rPr lang="fr-FR"/>
              <a:t>M.Grossi - QTI CERN</a:t>
            </a:r>
          </a:p>
        </p:txBody>
      </p:sp>
      <p:sp>
        <p:nvSpPr>
          <p:cNvPr id="4" name="Espace réservé du numéro de diapositive 3">
            <a:extLst>
              <a:ext uri="{FF2B5EF4-FFF2-40B4-BE49-F238E27FC236}">
                <a16:creationId xmlns:a16="http://schemas.microsoft.com/office/drawing/2014/main" id="{29FA8EA8-BA7E-8A48-A593-944ADF9E4995}"/>
              </a:ext>
            </a:extLst>
          </p:cNvPr>
          <p:cNvSpPr>
            <a:spLocks noGrp="1"/>
          </p:cNvSpPr>
          <p:nvPr>
            <p:ph type="sldNum" sz="quarter" idx="1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219173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 + 2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8581C-AA4F-C546-A92A-B2ADDD5C3685}"/>
              </a:ext>
            </a:extLst>
          </p:cNvPr>
          <p:cNvSpPr>
            <a:spLocks noGrp="1"/>
          </p:cNvSpPr>
          <p:nvPr>
            <p:ph type="title"/>
          </p:nvPr>
        </p:nvSpPr>
        <p:spPr/>
        <p:txBody>
          <a:bodyPr/>
          <a:lstStyle/>
          <a:p>
            <a:r>
              <a:rPr lang="fr-FR" dirty="0"/>
              <a:t>Modifiez le style du titre</a:t>
            </a:r>
          </a:p>
        </p:txBody>
      </p:sp>
      <p:sp>
        <p:nvSpPr>
          <p:cNvPr id="6" name="Espace réservé pour une image  10">
            <a:extLst>
              <a:ext uri="{FF2B5EF4-FFF2-40B4-BE49-F238E27FC236}">
                <a16:creationId xmlns:a16="http://schemas.microsoft.com/office/drawing/2014/main" id="{EA217126-9158-6F4F-A81E-55F12383B9FD}"/>
              </a:ext>
            </a:extLst>
          </p:cNvPr>
          <p:cNvSpPr>
            <a:spLocks noGrp="1"/>
          </p:cNvSpPr>
          <p:nvPr>
            <p:ph type="pic" sz="quarter" idx="13"/>
          </p:nvPr>
        </p:nvSpPr>
        <p:spPr>
          <a:xfrm>
            <a:off x="355600" y="3039533"/>
            <a:ext cx="7797800" cy="2904257"/>
          </a:xfrm>
          <a:pattFill prst="lgCheck">
            <a:fgClr>
              <a:schemeClr val="bg1">
                <a:lumMod val="75000"/>
              </a:schemeClr>
            </a:fgClr>
            <a:bgClr>
              <a:schemeClr val="bg1"/>
            </a:bgClr>
          </a:pattFill>
        </p:spPr>
        <p:txBody>
          <a:bodyPr/>
          <a:lstStyle/>
          <a:p>
            <a:endParaRPr lang="fr-FR"/>
          </a:p>
        </p:txBody>
      </p:sp>
      <p:sp>
        <p:nvSpPr>
          <p:cNvPr id="7" name="Espace réservé du texte 16">
            <a:extLst>
              <a:ext uri="{FF2B5EF4-FFF2-40B4-BE49-F238E27FC236}">
                <a16:creationId xmlns:a16="http://schemas.microsoft.com/office/drawing/2014/main" id="{0BA8D61D-7560-7B4E-95C7-4B97F818F3BB}"/>
              </a:ext>
            </a:extLst>
          </p:cNvPr>
          <p:cNvSpPr>
            <a:spLocks noGrp="1"/>
          </p:cNvSpPr>
          <p:nvPr>
            <p:ph type="body" sz="quarter" idx="16" hasCustomPrompt="1"/>
          </p:nvPr>
        </p:nvSpPr>
        <p:spPr>
          <a:xfrm>
            <a:off x="355600" y="2315633"/>
            <a:ext cx="7797800"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8" name="Espace réservé pour une image  10">
            <a:extLst>
              <a:ext uri="{FF2B5EF4-FFF2-40B4-BE49-F238E27FC236}">
                <a16:creationId xmlns:a16="http://schemas.microsoft.com/office/drawing/2014/main" id="{47D3D8C3-BC5F-3A44-96FC-60A79469B1F0}"/>
              </a:ext>
            </a:extLst>
          </p:cNvPr>
          <p:cNvSpPr>
            <a:spLocks noGrp="1"/>
          </p:cNvSpPr>
          <p:nvPr>
            <p:ph type="pic" sz="quarter" idx="17"/>
          </p:nvPr>
        </p:nvSpPr>
        <p:spPr>
          <a:xfrm>
            <a:off x="8288867" y="3039532"/>
            <a:ext cx="3530599" cy="2904257"/>
          </a:xfrm>
          <a:pattFill prst="lgCheck">
            <a:fgClr>
              <a:schemeClr val="bg1">
                <a:lumMod val="75000"/>
              </a:schemeClr>
            </a:fgClr>
            <a:bgClr>
              <a:schemeClr val="bg1"/>
            </a:bgClr>
          </a:pattFill>
        </p:spPr>
        <p:txBody>
          <a:bodyPr/>
          <a:lstStyle/>
          <a:p>
            <a:endParaRPr lang="fr-FR"/>
          </a:p>
        </p:txBody>
      </p:sp>
      <p:sp>
        <p:nvSpPr>
          <p:cNvPr id="9" name="Espace réservé du texte 16">
            <a:extLst>
              <a:ext uri="{FF2B5EF4-FFF2-40B4-BE49-F238E27FC236}">
                <a16:creationId xmlns:a16="http://schemas.microsoft.com/office/drawing/2014/main" id="{9FAAAF88-FE85-7842-AF9F-75BD35F67137}"/>
              </a:ext>
            </a:extLst>
          </p:cNvPr>
          <p:cNvSpPr>
            <a:spLocks noGrp="1"/>
          </p:cNvSpPr>
          <p:nvPr>
            <p:ph type="body" sz="quarter" idx="18" hasCustomPrompt="1"/>
          </p:nvPr>
        </p:nvSpPr>
        <p:spPr>
          <a:xfrm>
            <a:off x="8288867" y="2315633"/>
            <a:ext cx="3530599"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10" name="Espace réservé de la date 9">
            <a:extLst>
              <a:ext uri="{FF2B5EF4-FFF2-40B4-BE49-F238E27FC236}">
                <a16:creationId xmlns:a16="http://schemas.microsoft.com/office/drawing/2014/main" id="{31DE3CF5-9AF1-E54A-8F97-E44123587D30}"/>
              </a:ext>
            </a:extLst>
          </p:cNvPr>
          <p:cNvSpPr>
            <a:spLocks noGrp="1"/>
          </p:cNvSpPr>
          <p:nvPr>
            <p:ph type="dt" sz="half" idx="19"/>
          </p:nvPr>
        </p:nvSpPr>
        <p:spPr/>
        <p:txBody>
          <a:bodyPr/>
          <a:lstStyle/>
          <a:p>
            <a:fld id="{BF154DAE-59BB-4425-98A1-18C40CF606BA}" type="datetime1">
              <a:rPr lang="de-CH" smtClean="0"/>
              <a:t>23.04.22</a:t>
            </a:fld>
            <a:endParaRPr lang="fr-FR"/>
          </a:p>
        </p:txBody>
      </p:sp>
      <p:sp>
        <p:nvSpPr>
          <p:cNvPr id="11" name="Espace réservé du pied de page 10">
            <a:extLst>
              <a:ext uri="{FF2B5EF4-FFF2-40B4-BE49-F238E27FC236}">
                <a16:creationId xmlns:a16="http://schemas.microsoft.com/office/drawing/2014/main" id="{2FE99332-4262-2748-88B9-786EF8D01D7D}"/>
              </a:ext>
            </a:extLst>
          </p:cNvPr>
          <p:cNvSpPr>
            <a:spLocks noGrp="1"/>
          </p:cNvSpPr>
          <p:nvPr>
            <p:ph type="ftr" sz="quarter" idx="20"/>
          </p:nvPr>
        </p:nvSpPr>
        <p:spPr/>
        <p:txBody>
          <a:bodyPr/>
          <a:lstStyle/>
          <a:p>
            <a:r>
              <a:rPr lang="fr-FR"/>
              <a:t>M.Grossi - QTI CERN</a:t>
            </a:r>
          </a:p>
        </p:txBody>
      </p:sp>
      <p:sp>
        <p:nvSpPr>
          <p:cNvPr id="12" name="Espace réservé du numéro de diapositive 11">
            <a:extLst>
              <a:ext uri="{FF2B5EF4-FFF2-40B4-BE49-F238E27FC236}">
                <a16:creationId xmlns:a16="http://schemas.microsoft.com/office/drawing/2014/main" id="{A6E66E0B-3C57-8D43-9835-2E03257F62A8}"/>
              </a:ext>
            </a:extLst>
          </p:cNvPr>
          <p:cNvSpPr>
            <a:spLocks noGrp="1"/>
          </p:cNvSpPr>
          <p:nvPr>
            <p:ph type="sldNum" sz="quarter" idx="21"/>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130636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6801653-176C-5346-BF24-83533001211A}"/>
              </a:ext>
            </a:extLst>
          </p:cNvPr>
          <p:cNvPicPr>
            <a:picLocks noChangeAspect="1"/>
          </p:cNvPicPr>
          <p:nvPr userDrawn="1"/>
        </p:nvPicPr>
        <p:blipFill>
          <a:blip r:embed="rId23"/>
          <a:stretch>
            <a:fillRect/>
          </a:stretch>
        </p:blipFill>
        <p:spPr>
          <a:xfrm>
            <a:off x="0" y="6324600"/>
            <a:ext cx="12192000" cy="533400"/>
          </a:xfrm>
          <a:prstGeom prst="rect">
            <a:avLst/>
          </a:prstGeom>
        </p:spPr>
      </p:pic>
      <p:sp>
        <p:nvSpPr>
          <p:cNvPr id="2" name="Espace réservé du titre 1">
            <a:extLst>
              <a:ext uri="{FF2B5EF4-FFF2-40B4-BE49-F238E27FC236}">
                <a16:creationId xmlns:a16="http://schemas.microsoft.com/office/drawing/2014/main" id="{A468CB48-F526-994F-A50C-8982841F0277}"/>
              </a:ext>
            </a:extLst>
          </p:cNvPr>
          <p:cNvSpPr>
            <a:spLocks noGrp="1"/>
          </p:cNvSpPr>
          <p:nvPr>
            <p:ph type="title"/>
          </p:nvPr>
        </p:nvSpPr>
        <p:spPr>
          <a:xfrm>
            <a:off x="355600" y="365125"/>
            <a:ext cx="11463867" cy="851617"/>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B3711D3C-B15F-884D-B4FC-468F0677F44A}"/>
              </a:ext>
            </a:extLst>
          </p:cNvPr>
          <p:cNvSpPr>
            <a:spLocks noGrp="1"/>
          </p:cNvSpPr>
          <p:nvPr>
            <p:ph type="body" idx="1"/>
          </p:nvPr>
        </p:nvSpPr>
        <p:spPr>
          <a:xfrm>
            <a:off x="355599" y="1825625"/>
            <a:ext cx="11463867"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A53B0DE-7371-1940-9660-52D433F85850}"/>
              </a:ext>
            </a:extLst>
          </p:cNvPr>
          <p:cNvSpPr>
            <a:spLocks noGrp="1"/>
          </p:cNvSpPr>
          <p:nvPr>
            <p:ph type="dt" sz="half" idx="2"/>
          </p:nvPr>
        </p:nvSpPr>
        <p:spPr>
          <a:xfrm>
            <a:off x="1967948" y="6356350"/>
            <a:ext cx="2743200" cy="365125"/>
          </a:xfrm>
          <a:prstGeom prst="rect">
            <a:avLst/>
          </a:prstGeom>
        </p:spPr>
        <p:txBody>
          <a:bodyPr vert="horz" lIns="91440" tIns="45720" rIns="91440" bIns="45720" rtlCol="0" anchor="ctr"/>
          <a:lstStyle>
            <a:lvl1pPr algn="r">
              <a:defRPr sz="1050">
                <a:solidFill>
                  <a:schemeClr val="bg1"/>
                </a:solidFill>
              </a:defRPr>
            </a:lvl1pPr>
          </a:lstStyle>
          <a:p>
            <a:fld id="{5758E5A1-5C8A-4CD9-A3F9-83A8F483CBA5}" type="datetime1">
              <a:rPr lang="de-CH" smtClean="0"/>
              <a:t>23.04.22</a:t>
            </a:fld>
            <a:endParaRPr lang="fr-FR" dirty="0"/>
          </a:p>
        </p:txBody>
      </p:sp>
      <p:sp>
        <p:nvSpPr>
          <p:cNvPr id="5" name="Espace réservé du pied de page 4">
            <a:extLst>
              <a:ext uri="{FF2B5EF4-FFF2-40B4-BE49-F238E27FC236}">
                <a16:creationId xmlns:a16="http://schemas.microsoft.com/office/drawing/2014/main" id="{C9C8E9BC-54F0-2843-BC05-EFA10F81D507}"/>
              </a:ext>
            </a:extLst>
          </p:cNvPr>
          <p:cNvSpPr>
            <a:spLocks noGrp="1"/>
          </p:cNvSpPr>
          <p:nvPr>
            <p:ph type="ftr" sz="quarter" idx="3"/>
          </p:nvPr>
        </p:nvSpPr>
        <p:spPr>
          <a:xfrm>
            <a:off x="5168348" y="6356350"/>
            <a:ext cx="2985052" cy="365125"/>
          </a:xfrm>
          <a:prstGeom prst="rect">
            <a:avLst/>
          </a:prstGeom>
        </p:spPr>
        <p:txBody>
          <a:bodyPr vert="horz" lIns="91440" tIns="45720" rIns="91440" bIns="45720" rtlCol="0" anchor="ctr"/>
          <a:lstStyle>
            <a:lvl1pPr algn="ctr">
              <a:defRPr sz="1050">
                <a:solidFill>
                  <a:schemeClr val="bg1"/>
                </a:solidFill>
              </a:defRPr>
            </a:lvl1pPr>
          </a:lstStyle>
          <a:p>
            <a:r>
              <a:rPr lang="fr-FR"/>
              <a:t>M.Grossi - QTI CERN</a:t>
            </a:r>
            <a:endParaRPr lang="fr-FR" dirty="0"/>
          </a:p>
        </p:txBody>
      </p:sp>
      <p:sp>
        <p:nvSpPr>
          <p:cNvPr id="6" name="Espace réservé du numéro de diapositive 5">
            <a:extLst>
              <a:ext uri="{FF2B5EF4-FFF2-40B4-BE49-F238E27FC236}">
                <a16:creationId xmlns:a16="http://schemas.microsoft.com/office/drawing/2014/main" id="{6F29115D-4159-824D-94D0-E7B270B2D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bg1"/>
                </a:solidFill>
              </a:defRPr>
            </a:lvl1pPr>
          </a:lstStyle>
          <a:p>
            <a:fld id="{71DDDE22-8D4F-094D-AC70-1F2C263CD040}" type="slidenum">
              <a:rPr lang="fr-FR" smtClean="0"/>
              <a:pPr/>
              <a:t>‹#›</a:t>
            </a:fld>
            <a:endParaRPr lang="fr-FR" dirty="0"/>
          </a:p>
        </p:txBody>
      </p:sp>
    </p:spTree>
    <p:extLst>
      <p:ext uri="{BB962C8B-B14F-4D97-AF65-F5344CB8AC3E}">
        <p14:creationId xmlns:p14="http://schemas.microsoft.com/office/powerpoint/2010/main" val="2539304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724" r:id="rId18"/>
    <p:sldLayoutId id="2147483725" r:id="rId19"/>
    <p:sldLayoutId id="2147483726" r:id="rId20"/>
    <p:sldLayoutId id="2147483727" r:id="rId21"/>
  </p:sldLayoutIdLst>
  <p:hf hdr="0"/>
  <p:txStyles>
    <p:titleStyle>
      <a:lvl1pPr algn="l" defTabSz="914400" rtl="0" eaLnBrk="1" latinLnBrk="0" hangingPunct="1">
        <a:lnSpc>
          <a:spcPct val="90000"/>
        </a:lnSpc>
        <a:spcBef>
          <a:spcPct val="0"/>
        </a:spcBef>
        <a:buNone/>
        <a:defRPr sz="3200" b="1" kern="1200">
          <a:solidFill>
            <a:srgbClr val="386FB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GB"/>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p:cNvSpPr>
            <a:spLocks noGrp="1"/>
          </p:cNvSpPr>
          <p:nvPr>
            <p:ph type="ftr" sz="quarter" idx="3"/>
          </p:nvPr>
        </p:nvSpPr>
        <p:spPr>
          <a:xfrm>
            <a:off x="304889" y="6383868"/>
            <a:ext cx="5486313" cy="222249"/>
          </a:xfrm>
          <a:prstGeom prst="rect">
            <a:avLst/>
          </a:prstGeom>
        </p:spPr>
        <p:txBody>
          <a:bodyPr vert="horz" lIns="0" tIns="0" rIns="0" bIns="0" rtlCol="0" anchor="ctr"/>
          <a:lstStyle>
            <a:lvl1pPr marL="0" marR="0" indent="0" algn="l" defTabSz="914633" rtl="0" eaLnBrk="1" fontAlgn="auto" latinLnBrk="0" hangingPunct="1">
              <a:lnSpc>
                <a:spcPct val="100000"/>
              </a:lnSpc>
              <a:spcBef>
                <a:spcPts val="0"/>
              </a:spcBef>
              <a:spcAft>
                <a:spcPts val="0"/>
              </a:spcAft>
              <a:buClrTx/>
              <a:buSzTx/>
              <a:buFontTx/>
              <a:buNone/>
              <a:tabLst/>
              <a:defRPr sz="800">
                <a:solidFill>
                  <a:schemeClr val="tx1"/>
                </a:solidFill>
                <a:latin typeface="IBM Plex Sans" panose="020B0503050203000203" pitchFamily="34" charset="0"/>
              </a:defRPr>
            </a:lvl1pPr>
          </a:lstStyle>
          <a:p>
            <a:r>
              <a:rPr lang="en-US" dirty="0"/>
              <a:t>IBM Quantum / © 2021 IBM Corporation</a:t>
            </a:r>
          </a:p>
        </p:txBody>
      </p:sp>
      <p:sp>
        <p:nvSpPr>
          <p:cNvPr id="8" name="Slide Number Placeholder"/>
          <p:cNvSpPr>
            <a:spLocks noGrp="1"/>
          </p:cNvSpPr>
          <p:nvPr>
            <p:ph type="sldNum" sz="quarter" idx="4"/>
          </p:nvPr>
        </p:nvSpPr>
        <p:spPr>
          <a:xfrm>
            <a:off x="9448802" y="6383868"/>
            <a:ext cx="2438309" cy="222249"/>
          </a:xfrm>
          <a:prstGeom prst="rect">
            <a:avLst/>
          </a:prstGeom>
        </p:spPr>
        <p:txBody>
          <a:bodyPr vert="horz" lIns="0" tIns="0" rIns="0" bIns="0" rtlCol="0" anchor="ctr"/>
          <a:lstStyle>
            <a:lvl1pPr algn="r">
              <a:defRPr sz="8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4836380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Lst>
  <p:hf hdr="0" dt="0"/>
  <p:txStyles>
    <p:titleStyle>
      <a:lvl1pPr algn="l" rtl="0" eaLnBrk="1" fontAlgn="base" hangingPunct="1">
        <a:lnSpc>
          <a:spcPct val="90000"/>
        </a:lnSpc>
        <a:spcBef>
          <a:spcPct val="0"/>
        </a:spcBef>
        <a:spcAft>
          <a:spcPct val="0"/>
        </a:spcAft>
        <a:defRPr sz="3733" b="0" i="0">
          <a:solidFill>
            <a:schemeClr val="tx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p:titleStyle>
    <p:bodyStyle>
      <a:lvl1pPr marL="0" indent="0" algn="l" rtl="0" eaLnBrk="1" fontAlgn="base" hangingPunct="1">
        <a:lnSpc>
          <a:spcPct val="110000"/>
        </a:lnSpc>
        <a:spcBef>
          <a:spcPts val="1467"/>
        </a:spcBef>
        <a:spcAft>
          <a:spcPct val="0"/>
        </a:spcAft>
        <a:buClr>
          <a:srgbClr val="6D6E70"/>
        </a:buClr>
        <a:buSzPct val="90000"/>
        <a:buFont typeface="Wingdings" pitchFamily="2" charset="2"/>
        <a:buNone/>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82875" indent="-182875" algn="l" rtl="0" eaLnBrk="1" fontAlgn="base" hangingPunct="1">
        <a:lnSpc>
          <a:spcPct val="110000"/>
        </a:lnSpc>
        <a:spcBef>
          <a:spcPts val="1467"/>
        </a:spcBef>
        <a:spcAft>
          <a:spcPct val="0"/>
        </a:spcAft>
        <a:buClrTx/>
        <a:buSzPct val="80000"/>
        <a:buFont typeface="System Font Regular"/>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77943" indent="-134109" algn="l" rtl="0" eaLnBrk="1" fontAlgn="base" hangingPunct="1">
        <a:lnSpc>
          <a:spcPct val="110000"/>
        </a:lnSpc>
        <a:spcBef>
          <a:spcPts val="1467"/>
        </a:spcBef>
        <a:spcAft>
          <a:spcPct val="0"/>
        </a:spcAft>
        <a:buClrTx/>
        <a:buSzPct val="80000"/>
        <a:buFont typeface="Arial" panose="020B0604020202020204" pitchFamily="34" charset="0"/>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82735" indent="-182875" algn="l" rtl="0" eaLnBrk="1" fontAlgn="base" hangingPunct="1">
        <a:lnSpc>
          <a:spcPct val="110000"/>
        </a:lnSpc>
        <a:spcBef>
          <a:spcPts val="1467"/>
        </a:spcBef>
        <a:spcAft>
          <a:spcPct val="0"/>
        </a:spcAft>
        <a:buClrTx/>
        <a:buSzPct val="80000"/>
        <a:buFont typeface=".AppleSystemUIFont" charset="-120"/>
        <a:buChar char="–"/>
        <a:tabLst/>
        <a:defRPr sz="1867"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243834" indent="-219451" algn="l" rtl="0" eaLnBrk="1" fontAlgn="base" hangingPunct="1">
        <a:lnSpc>
          <a:spcPct val="110000"/>
        </a:lnSpc>
        <a:spcBef>
          <a:spcPts val="1467"/>
        </a:spcBef>
        <a:spcAft>
          <a:spcPct val="0"/>
        </a:spcAft>
        <a:buClrTx/>
        <a:buSzPct val="80000"/>
        <a:buFontTx/>
        <a:buNone/>
        <a:tabLst/>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Arial"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Arial"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Arial"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Arial"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mailto:Oriel.kiss@cern.ch"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hyperlink" Target="https://arxiv.org/abs/1804.04168" TargetMode="External"/><Relationship Id="rId4" Type="http://schemas.openxmlformats.org/officeDocument/2006/relationships/hyperlink" Target="https://arxiv.org/abs/2110.069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customXml" Target="../ink/ink3.xml"/><Relationship Id="rId5" Type="http://schemas.openxmlformats.org/officeDocument/2006/relationships/image" Target="../media/image210.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30" y="1450369"/>
            <a:ext cx="10969139" cy="1762162"/>
          </a:xfrm>
        </p:spPr>
        <p:txBody>
          <a:bodyPr>
            <a:noAutofit/>
          </a:bodyPr>
          <a:lstStyle/>
          <a:p>
            <a:pPr algn="ctr"/>
            <a:r>
              <a:rPr lang="en-GB" sz="4400" b="1" dirty="0"/>
              <a:t>Quantum Generative Models</a:t>
            </a:r>
            <a:br>
              <a:rPr lang="en-GB" sz="4400" b="1" dirty="0"/>
            </a:br>
            <a:r>
              <a:rPr lang="en-GB" sz="4400" b="1" dirty="0"/>
              <a:t>for muonic force carriers events</a:t>
            </a:r>
          </a:p>
        </p:txBody>
      </p:sp>
      <p:sp>
        <p:nvSpPr>
          <p:cNvPr id="6" name="Slide Number Placeholder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18391-D411-FE40-AAD7-861AE5233E0E}" type="slidenum">
              <a:rPr kumimoji="0" lang="en-US" sz="1600" b="0" i="0" u="none" strike="noStrike" kern="1200" cap="none" spc="0" normalizeH="0" baseline="0" noProof="0" smtClean="0">
                <a:ln>
                  <a:noFill/>
                </a:ln>
                <a:solidFill>
                  <a:srgbClr val="0055A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0055A0">
                  <a:tint val="75000"/>
                </a:srgbClr>
              </a:solidFill>
              <a:effectLst/>
              <a:uLnTx/>
              <a:uFillTx/>
              <a:latin typeface="Arial"/>
              <a:ea typeface="+mn-ea"/>
              <a:cs typeface="+mn-cs"/>
            </a:endParaRPr>
          </a:p>
        </p:txBody>
      </p:sp>
      <p:sp>
        <p:nvSpPr>
          <p:cNvPr id="3" name="Subtitle 2"/>
          <p:cNvSpPr>
            <a:spLocks noGrp="1"/>
          </p:cNvSpPr>
          <p:nvPr>
            <p:ph type="body" idx="10"/>
          </p:nvPr>
        </p:nvSpPr>
        <p:spPr>
          <a:xfrm>
            <a:off x="0" y="2840800"/>
            <a:ext cx="12083849" cy="1134861"/>
          </a:xfrm>
        </p:spPr>
        <p:txBody>
          <a:bodyPr>
            <a:normAutofit/>
          </a:bodyPr>
          <a:lstStyle/>
          <a:p>
            <a:pPr marL="48765" algn="ctr"/>
            <a:r>
              <a:rPr lang="en-US" sz="2800" b="1" dirty="0">
                <a:solidFill>
                  <a:srgbClr val="0070C0"/>
                </a:solidFill>
              </a:rPr>
              <a:t>Oriel Kiss</a:t>
            </a:r>
            <a:r>
              <a:rPr lang="en-US" sz="2800" dirty="0">
                <a:solidFill>
                  <a:schemeClr val="accent5"/>
                </a:solidFill>
              </a:rPr>
              <a:t>, Michele </a:t>
            </a:r>
            <a:r>
              <a:rPr lang="en-US" sz="2800" dirty="0" err="1">
                <a:solidFill>
                  <a:schemeClr val="accent5"/>
                </a:solidFill>
              </a:rPr>
              <a:t>Grossi</a:t>
            </a:r>
            <a:r>
              <a:rPr lang="en-US" sz="2800" dirty="0">
                <a:solidFill>
                  <a:schemeClr val="accent5"/>
                </a:solidFill>
              </a:rPr>
              <a:t>, Enrique </a:t>
            </a:r>
            <a:r>
              <a:rPr lang="en-US" sz="2800" dirty="0" err="1">
                <a:solidFill>
                  <a:schemeClr val="accent5"/>
                </a:solidFill>
              </a:rPr>
              <a:t>Kajomovitz</a:t>
            </a:r>
            <a:r>
              <a:rPr lang="en-US" sz="2800" dirty="0">
                <a:solidFill>
                  <a:schemeClr val="accent5"/>
                </a:solidFill>
              </a:rPr>
              <a:t>, and Sofia </a:t>
            </a:r>
            <a:r>
              <a:rPr lang="en-US" sz="2800" dirty="0" err="1">
                <a:solidFill>
                  <a:schemeClr val="accent5"/>
                </a:solidFill>
              </a:rPr>
              <a:t>Vallecorsa</a:t>
            </a:r>
            <a:r>
              <a:rPr lang="en-US" sz="2800" dirty="0">
                <a:solidFill>
                  <a:schemeClr val="accent5"/>
                </a:solidFill>
              </a:rPr>
              <a:t> </a:t>
            </a:r>
          </a:p>
        </p:txBody>
      </p:sp>
      <p:grpSp>
        <p:nvGrpSpPr>
          <p:cNvPr id="8" name="Group 7">
            <a:extLst>
              <a:ext uri="{FF2B5EF4-FFF2-40B4-BE49-F238E27FC236}">
                <a16:creationId xmlns:a16="http://schemas.microsoft.com/office/drawing/2014/main" id="{1500A3FE-C305-9C44-84F4-2060AFF494F9}"/>
              </a:ext>
            </a:extLst>
          </p:cNvPr>
          <p:cNvGrpSpPr/>
          <p:nvPr/>
        </p:nvGrpSpPr>
        <p:grpSpPr>
          <a:xfrm>
            <a:off x="9514703" y="302523"/>
            <a:ext cx="2310713" cy="952146"/>
            <a:chOff x="4283329" y="3298390"/>
            <a:chExt cx="5714757" cy="1556709"/>
          </a:xfrm>
        </p:grpSpPr>
        <p:pic>
          <p:nvPicPr>
            <p:cNvPr id="9" name="Picture 8" descr="Icon&#10;&#10;Description automatically generated">
              <a:extLst>
                <a:ext uri="{FF2B5EF4-FFF2-40B4-BE49-F238E27FC236}">
                  <a16:creationId xmlns:a16="http://schemas.microsoft.com/office/drawing/2014/main" id="{B350CD87-D9C2-F541-99EC-F2D521C32BBA}"/>
                </a:ext>
              </a:extLst>
            </p:cNvPr>
            <p:cNvPicPr>
              <a:picLocks noChangeAspect="1"/>
            </p:cNvPicPr>
            <p:nvPr/>
          </p:nvPicPr>
          <p:blipFill>
            <a:blip r:embed="rId3"/>
            <a:stretch>
              <a:fillRect/>
            </a:stretch>
          </p:blipFill>
          <p:spPr>
            <a:xfrm>
              <a:off x="5297029" y="3298390"/>
              <a:ext cx="4701057" cy="1556709"/>
            </a:xfrm>
            <a:prstGeom prst="rect">
              <a:avLst/>
            </a:prstGeom>
          </p:spPr>
        </p:pic>
        <p:pic>
          <p:nvPicPr>
            <p:cNvPr id="10" name="Picture 2" descr="Home | CERN">
              <a:extLst>
                <a:ext uri="{FF2B5EF4-FFF2-40B4-BE49-F238E27FC236}">
                  <a16:creationId xmlns:a16="http://schemas.microsoft.com/office/drawing/2014/main" id="{B000DB06-EEF6-9841-9E84-41CA823EC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329" y="3627707"/>
              <a:ext cx="1013700" cy="1005253"/>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Logo, company name&#10;&#10;Description automatically generated">
            <a:extLst>
              <a:ext uri="{FF2B5EF4-FFF2-40B4-BE49-F238E27FC236}">
                <a16:creationId xmlns:a16="http://schemas.microsoft.com/office/drawing/2014/main" id="{54C985A6-ACA2-AD4F-AC24-0006B3C58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08" y="15252"/>
            <a:ext cx="2570205" cy="134793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872CC58-2674-214D-83C9-57E951A86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6434" y="207545"/>
            <a:ext cx="1930400" cy="1041400"/>
          </a:xfrm>
          <a:prstGeom prst="rect">
            <a:avLst/>
          </a:prstGeom>
        </p:spPr>
      </p:pic>
      <p:sp>
        <p:nvSpPr>
          <p:cNvPr id="4" name="TextBox 3">
            <a:extLst>
              <a:ext uri="{FF2B5EF4-FFF2-40B4-BE49-F238E27FC236}">
                <a16:creationId xmlns:a16="http://schemas.microsoft.com/office/drawing/2014/main" id="{A263C145-EC61-FE44-9A14-1D9D2FDEF4B3}"/>
              </a:ext>
            </a:extLst>
          </p:cNvPr>
          <p:cNvSpPr txBox="1"/>
          <p:nvPr/>
        </p:nvSpPr>
        <p:spPr>
          <a:xfrm>
            <a:off x="485009" y="4807466"/>
            <a:ext cx="11221980" cy="954107"/>
          </a:xfrm>
          <a:prstGeom prst="rect">
            <a:avLst/>
          </a:prstGeom>
          <a:noFill/>
        </p:spPr>
        <p:txBody>
          <a:bodyPr wrap="square" rtlCol="0">
            <a:spAutoFit/>
          </a:bodyPr>
          <a:lstStyle/>
          <a:p>
            <a:pPr algn="ctr"/>
            <a:r>
              <a:rPr lang="en-CH" sz="2800" dirty="0"/>
              <a:t>Learning to Discover</a:t>
            </a:r>
          </a:p>
          <a:p>
            <a:pPr algn="ctr"/>
            <a:r>
              <a:rPr lang="en-CH" sz="2800" dirty="0"/>
              <a:t>19-29 April 2022</a:t>
            </a:r>
          </a:p>
        </p:txBody>
      </p:sp>
    </p:spTree>
    <p:extLst>
      <p:ext uri="{BB962C8B-B14F-4D97-AF65-F5344CB8AC3E}">
        <p14:creationId xmlns:p14="http://schemas.microsoft.com/office/powerpoint/2010/main" val="10775045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A9F0-7F3B-FE48-BE01-A0D0FE560488}"/>
              </a:ext>
            </a:extLst>
          </p:cNvPr>
          <p:cNvSpPr>
            <a:spLocks noGrp="1"/>
          </p:cNvSpPr>
          <p:nvPr>
            <p:ph type="title"/>
          </p:nvPr>
        </p:nvSpPr>
        <p:spPr/>
        <p:txBody>
          <a:bodyPr>
            <a:normAutofit/>
          </a:bodyPr>
          <a:lstStyle/>
          <a:p>
            <a:r>
              <a:rPr lang="en-CH" dirty="0">
                <a:latin typeface="+mj-lt"/>
              </a:rPr>
              <a:t>C-Born machine: results </a:t>
            </a:r>
          </a:p>
        </p:txBody>
      </p:sp>
      <p:sp>
        <p:nvSpPr>
          <p:cNvPr id="5" name="Slide Number Placeholder 4">
            <a:extLst>
              <a:ext uri="{FF2B5EF4-FFF2-40B4-BE49-F238E27FC236}">
                <a16:creationId xmlns:a16="http://schemas.microsoft.com/office/drawing/2014/main" id="{C32A01E6-62F9-0B4B-9185-0E2B0803AC8D}"/>
              </a:ext>
            </a:extLst>
          </p:cNvPr>
          <p:cNvSpPr>
            <a:spLocks noGrp="1"/>
          </p:cNvSpPr>
          <p:nvPr>
            <p:ph type="sldNum" sz="quarter" idx="16"/>
          </p:nvPr>
        </p:nvSpPr>
        <p:spPr/>
        <p:txBody>
          <a:bodyPr/>
          <a:lstStyle/>
          <a:p>
            <a:fld id="{A5E960A2-242F-CC40-87F9-290FD5864A37}" type="slidenum">
              <a:rPr lang="fr-FR" smtClean="0"/>
              <a:pPr/>
              <a:t>10</a:t>
            </a:fld>
            <a:endParaRPr lang="fr-FR"/>
          </a:p>
        </p:txBody>
      </p:sp>
      <p:sp>
        <p:nvSpPr>
          <p:cNvPr id="12" name="TextBox 11">
            <a:extLst>
              <a:ext uri="{FF2B5EF4-FFF2-40B4-BE49-F238E27FC236}">
                <a16:creationId xmlns:a16="http://schemas.microsoft.com/office/drawing/2014/main" id="{B30E64AD-7F8E-6B42-8622-BF91FCB0FA84}"/>
              </a:ext>
            </a:extLst>
          </p:cNvPr>
          <p:cNvSpPr txBox="1"/>
          <p:nvPr/>
        </p:nvSpPr>
        <p:spPr>
          <a:xfrm>
            <a:off x="1057495" y="1430333"/>
            <a:ext cx="10892590" cy="369332"/>
          </a:xfrm>
          <a:prstGeom prst="rect">
            <a:avLst/>
          </a:prstGeom>
          <a:noFill/>
        </p:spPr>
        <p:txBody>
          <a:bodyPr wrap="square" rtlCol="0">
            <a:spAutoFit/>
          </a:bodyPr>
          <a:lstStyle/>
          <a:p>
            <a:r>
              <a:rPr lang="en-CH" dirty="0">
                <a:solidFill>
                  <a:schemeClr val="accent5"/>
                </a:solidFill>
              </a:rPr>
              <a:t>            a) train: 100 GeV                                b) train 150 GeV                                   c) test 125 GeV</a:t>
            </a:r>
          </a:p>
        </p:txBody>
      </p:sp>
      <p:pic>
        <p:nvPicPr>
          <p:cNvPr id="18" name="Picture 17" descr="Chart, histogram&#10;&#10;Description automatically generated">
            <a:extLst>
              <a:ext uri="{FF2B5EF4-FFF2-40B4-BE49-F238E27FC236}">
                <a16:creationId xmlns:a16="http://schemas.microsoft.com/office/drawing/2014/main" id="{677A0D37-DB56-A743-B2AA-8417E3E04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46" y="1918447"/>
            <a:ext cx="3130288" cy="4382403"/>
          </a:xfrm>
          <a:prstGeom prst="rect">
            <a:avLst/>
          </a:prstGeom>
        </p:spPr>
      </p:pic>
      <p:pic>
        <p:nvPicPr>
          <p:cNvPr id="20" name="Picture 19" descr="Chart, histogram&#10;&#10;Description automatically generated">
            <a:extLst>
              <a:ext uri="{FF2B5EF4-FFF2-40B4-BE49-F238E27FC236}">
                <a16:creationId xmlns:a16="http://schemas.microsoft.com/office/drawing/2014/main" id="{F8E500BD-E6F3-4D46-8426-944264EF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292" y="1918447"/>
            <a:ext cx="3130288" cy="4382402"/>
          </a:xfrm>
          <a:prstGeom prst="rect">
            <a:avLst/>
          </a:prstGeom>
        </p:spPr>
      </p:pic>
      <p:pic>
        <p:nvPicPr>
          <p:cNvPr id="22" name="Picture 21" descr="Chart, histogram&#10;&#10;Description automatically generated">
            <a:extLst>
              <a:ext uri="{FF2B5EF4-FFF2-40B4-BE49-F238E27FC236}">
                <a16:creationId xmlns:a16="http://schemas.microsoft.com/office/drawing/2014/main" id="{6185DA45-BBAB-254C-B4CB-23E70E2AE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798" y="1918447"/>
            <a:ext cx="3130287" cy="4382402"/>
          </a:xfrm>
          <a:prstGeom prst="rect">
            <a:avLst/>
          </a:prstGeom>
        </p:spPr>
      </p:pic>
      <p:pic>
        <p:nvPicPr>
          <p:cNvPr id="24" name="Picture 23" descr="Table&#10;&#10;Description automatically generated">
            <a:extLst>
              <a:ext uri="{FF2B5EF4-FFF2-40B4-BE49-F238E27FC236}">
                <a16:creationId xmlns:a16="http://schemas.microsoft.com/office/drawing/2014/main" id="{A5720898-31AE-7C44-8DBF-367F1F108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089" y="0"/>
            <a:ext cx="4710911" cy="1430333"/>
          </a:xfrm>
          <a:prstGeom prst="rect">
            <a:avLst/>
          </a:prstGeom>
        </p:spPr>
      </p:pic>
    </p:spTree>
    <p:extLst>
      <p:ext uri="{BB962C8B-B14F-4D97-AF65-F5344CB8AC3E}">
        <p14:creationId xmlns:p14="http://schemas.microsoft.com/office/powerpoint/2010/main" val="83927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6615DE-AA19-514F-94FE-97DE6850EED4}"/>
              </a:ext>
            </a:extLst>
          </p:cNvPr>
          <p:cNvSpPr>
            <a:spLocks noGrp="1"/>
          </p:cNvSpPr>
          <p:nvPr>
            <p:ph type="body" idx="2"/>
          </p:nvPr>
        </p:nvSpPr>
        <p:spPr>
          <a:xfrm>
            <a:off x="322729" y="394447"/>
            <a:ext cx="3442447" cy="650450"/>
          </a:xfrm>
        </p:spPr>
        <p:txBody>
          <a:bodyPr>
            <a:normAutofit/>
          </a:bodyPr>
          <a:lstStyle/>
          <a:p>
            <a:r>
              <a:rPr lang="en-CH" sz="3600" b="1" dirty="0">
                <a:solidFill>
                  <a:srgbClr val="393E91"/>
                </a:solidFill>
                <a:latin typeface="+mj-lt"/>
              </a:rPr>
              <a:t>Conclusion:</a:t>
            </a:r>
          </a:p>
        </p:txBody>
      </p:sp>
      <p:sp>
        <p:nvSpPr>
          <p:cNvPr id="4" name="Content Placeholder 3">
            <a:extLst>
              <a:ext uri="{FF2B5EF4-FFF2-40B4-BE49-F238E27FC236}">
                <a16:creationId xmlns:a16="http://schemas.microsoft.com/office/drawing/2014/main" id="{D7CD5D0B-D198-A746-82F6-DC86B7AE620B}"/>
              </a:ext>
            </a:extLst>
          </p:cNvPr>
          <p:cNvSpPr>
            <a:spLocks noGrp="1"/>
          </p:cNvSpPr>
          <p:nvPr>
            <p:ph sz="half" idx="1"/>
          </p:nvPr>
        </p:nvSpPr>
        <p:spPr>
          <a:xfrm>
            <a:off x="322729" y="1416797"/>
            <a:ext cx="11259671" cy="4024406"/>
          </a:xfrm>
        </p:spPr>
        <p:txBody>
          <a:bodyPr>
            <a:normAutofit/>
          </a:bodyPr>
          <a:lstStyle/>
          <a:p>
            <a:pPr marL="514350" indent="-514350">
              <a:buFont typeface="+mj-lt"/>
              <a:buAutoNum type="arabicPeriod"/>
            </a:pPr>
            <a:r>
              <a:rPr lang="en-CH" sz="2800" dirty="0">
                <a:solidFill>
                  <a:srgbClr val="0070C0"/>
                </a:solidFill>
              </a:rPr>
              <a:t>Use a quantum circuit Born machine to generate MFC events.</a:t>
            </a:r>
          </a:p>
          <a:p>
            <a:pPr marL="514350" indent="-514350">
              <a:buFont typeface="+mj-lt"/>
              <a:buAutoNum type="arabicPeriod"/>
            </a:pPr>
            <a:r>
              <a:rPr lang="en-CH" sz="2800" dirty="0">
                <a:solidFill>
                  <a:srgbClr val="0070C0"/>
                </a:solidFill>
              </a:rPr>
              <a:t>The Born machine is currently able to handle multivariate and conditional distributions and is competitive against GMMD of similar complexity. </a:t>
            </a:r>
          </a:p>
          <a:p>
            <a:pPr marL="514350" indent="-514350">
              <a:buFont typeface="+mj-lt"/>
              <a:buAutoNum type="arabicPeriod"/>
            </a:pPr>
            <a:r>
              <a:rPr lang="en-CH" sz="2800" dirty="0">
                <a:solidFill>
                  <a:srgbClr val="0070C0"/>
                </a:solidFill>
              </a:rPr>
              <a:t>Training on quantum hardware is important in order to assimilate the noise. </a:t>
            </a:r>
          </a:p>
          <a:p>
            <a:pPr marL="514350" indent="-514350">
              <a:buFont typeface="+mj-lt"/>
              <a:buAutoNum type="arabicPeriod"/>
            </a:pPr>
            <a:r>
              <a:rPr lang="en-CH" sz="2800" dirty="0">
                <a:solidFill>
                  <a:srgbClr val="0070C0"/>
                </a:solidFill>
              </a:rPr>
              <a:t>Futur work is devoted to scale the QCBM, in terms of number of qubits and register, and also to generate conditional multivariate distributions. </a:t>
            </a:r>
          </a:p>
        </p:txBody>
      </p:sp>
      <p:sp>
        <p:nvSpPr>
          <p:cNvPr id="5" name="Date Placeholder 4">
            <a:extLst>
              <a:ext uri="{FF2B5EF4-FFF2-40B4-BE49-F238E27FC236}">
                <a16:creationId xmlns:a16="http://schemas.microsoft.com/office/drawing/2014/main" id="{3A8F16E3-1448-274E-BA29-66FCAA062889}"/>
              </a:ext>
            </a:extLst>
          </p:cNvPr>
          <p:cNvSpPr>
            <a:spLocks noGrp="1"/>
          </p:cNvSpPr>
          <p:nvPr>
            <p:ph type="dt" sz="half" idx="10"/>
          </p:nvPr>
        </p:nvSpPr>
        <p:spPr/>
        <p:txBody>
          <a:bodyPr/>
          <a:lstStyle/>
          <a:p>
            <a:fld id="{B164E478-5BA8-7A44-B1E5-2A3C789C58B9}" type="datetime1">
              <a:rPr lang="de-CH" smtClean="0"/>
              <a:t>24.04.22</a:t>
            </a:fld>
            <a:endParaRPr lang="en-US" dirty="0"/>
          </a:p>
        </p:txBody>
      </p:sp>
      <p:sp>
        <p:nvSpPr>
          <p:cNvPr id="6" name="Slide Number Placeholder 5">
            <a:extLst>
              <a:ext uri="{FF2B5EF4-FFF2-40B4-BE49-F238E27FC236}">
                <a16:creationId xmlns:a16="http://schemas.microsoft.com/office/drawing/2014/main" id="{32AF51F4-5118-DA42-9B45-CBDEB0920E70}"/>
              </a:ext>
            </a:extLst>
          </p:cNvPr>
          <p:cNvSpPr>
            <a:spLocks noGrp="1"/>
          </p:cNvSpPr>
          <p:nvPr>
            <p:ph type="sldNum" sz="quarter" idx="4"/>
          </p:nvPr>
        </p:nvSpPr>
        <p:spPr/>
        <p:txBody>
          <a:bodyPr/>
          <a:lstStyle/>
          <a:p>
            <a:fld id="{17918391-D411-FE40-AAD7-861AE5233E0E}" type="slidenum">
              <a:rPr lang="en-US" smtClean="0"/>
              <a:pPr/>
              <a:t>11</a:t>
            </a:fld>
            <a:endParaRPr lang="en-US" dirty="0"/>
          </a:p>
        </p:txBody>
      </p:sp>
    </p:spTree>
    <p:extLst>
      <p:ext uri="{BB962C8B-B14F-4D97-AF65-F5344CB8AC3E}">
        <p14:creationId xmlns:p14="http://schemas.microsoft.com/office/powerpoint/2010/main" val="366166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CC26-F0DC-1C41-A249-F6313AE974B0}"/>
              </a:ext>
            </a:extLst>
          </p:cNvPr>
          <p:cNvSpPr>
            <a:spLocks noGrp="1"/>
          </p:cNvSpPr>
          <p:nvPr>
            <p:ph type="title"/>
          </p:nvPr>
        </p:nvSpPr>
        <p:spPr>
          <a:xfrm>
            <a:off x="1121754" y="552441"/>
            <a:ext cx="10515600" cy="851617"/>
          </a:xfrm>
        </p:spPr>
        <p:txBody>
          <a:bodyPr>
            <a:normAutofit fontScale="90000"/>
          </a:bodyPr>
          <a:lstStyle/>
          <a:p>
            <a:pPr algn="ctr"/>
            <a:r>
              <a:rPr lang="en-CH" dirty="0"/>
              <a:t>Thanks for your attention!</a:t>
            </a:r>
            <a:br>
              <a:rPr lang="en-CH" dirty="0"/>
            </a:br>
            <a:r>
              <a:rPr lang="en-CH" dirty="0"/>
              <a:t>Questions? </a:t>
            </a:r>
          </a:p>
        </p:txBody>
      </p:sp>
      <p:sp>
        <p:nvSpPr>
          <p:cNvPr id="3" name="TextBox 2">
            <a:extLst>
              <a:ext uri="{FF2B5EF4-FFF2-40B4-BE49-F238E27FC236}">
                <a16:creationId xmlns:a16="http://schemas.microsoft.com/office/drawing/2014/main" id="{86D2BEB3-0A25-9B4F-B598-D1224C1A180A}"/>
              </a:ext>
            </a:extLst>
          </p:cNvPr>
          <p:cNvSpPr txBox="1"/>
          <p:nvPr/>
        </p:nvSpPr>
        <p:spPr>
          <a:xfrm>
            <a:off x="2464230" y="2371241"/>
            <a:ext cx="6586780" cy="830997"/>
          </a:xfrm>
          <a:prstGeom prst="rect">
            <a:avLst/>
          </a:prstGeom>
          <a:noFill/>
        </p:spPr>
        <p:txBody>
          <a:bodyPr wrap="square" rtlCol="0">
            <a:spAutoFit/>
          </a:bodyPr>
          <a:lstStyle/>
          <a:p>
            <a:pPr algn="ctr"/>
            <a:r>
              <a:rPr lang="en-GB" sz="2400" dirty="0">
                <a:solidFill>
                  <a:schemeClr val="bg1"/>
                </a:solidFill>
                <a:hlinkClick r:id="rId2">
                  <a:extLst>
                    <a:ext uri="{A12FA001-AC4F-418D-AE19-62706E023703}">
                      <ahyp:hlinkClr xmlns:ahyp="http://schemas.microsoft.com/office/drawing/2018/hyperlinkcolor" val="tx"/>
                    </a:ext>
                  </a:extLst>
                </a:hlinkClick>
              </a:rPr>
              <a:t>o</a:t>
            </a:r>
            <a:r>
              <a:rPr lang="en-CH" sz="2400" dirty="0">
                <a:solidFill>
                  <a:schemeClr val="bg1"/>
                </a:solidFill>
                <a:hlinkClick r:id="rId2">
                  <a:extLst>
                    <a:ext uri="{A12FA001-AC4F-418D-AE19-62706E023703}">
                      <ahyp:hlinkClr xmlns:ahyp="http://schemas.microsoft.com/office/drawing/2018/hyperlinkcolor" val="tx"/>
                    </a:ext>
                  </a:extLst>
                </a:hlinkClick>
              </a:rPr>
              <a:t>riel.kiss@cern.ch</a:t>
            </a:r>
            <a:endParaRPr lang="en-CH" sz="2400" dirty="0">
              <a:solidFill>
                <a:schemeClr val="bg1"/>
              </a:solidFill>
            </a:endParaRPr>
          </a:p>
          <a:p>
            <a:pPr algn="ctr"/>
            <a:r>
              <a:rPr lang="en-GB" sz="2400" dirty="0">
                <a:solidFill>
                  <a:schemeClr val="bg1"/>
                </a:solidFill>
              </a:rPr>
              <a:t>s</a:t>
            </a:r>
            <a:r>
              <a:rPr lang="en-CH" sz="2400" dirty="0">
                <a:solidFill>
                  <a:schemeClr val="bg1"/>
                </a:solidFill>
              </a:rPr>
              <a:t>ofia.vallecorsa@cern.ch</a:t>
            </a:r>
          </a:p>
        </p:txBody>
      </p:sp>
    </p:spTree>
    <p:extLst>
      <p:ext uri="{BB962C8B-B14F-4D97-AF65-F5344CB8AC3E}">
        <p14:creationId xmlns:p14="http://schemas.microsoft.com/office/powerpoint/2010/main" val="295608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0222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09FA-1094-44BC-9DC6-EECB8F1718C5}"/>
              </a:ext>
            </a:extLst>
          </p:cNvPr>
          <p:cNvSpPr>
            <a:spLocks noGrp="1"/>
          </p:cNvSpPr>
          <p:nvPr>
            <p:ph type="title"/>
          </p:nvPr>
        </p:nvSpPr>
        <p:spPr>
          <a:xfrm>
            <a:off x="189727" y="228442"/>
            <a:ext cx="11215258" cy="663574"/>
          </a:xfrm>
        </p:spPr>
        <p:txBody>
          <a:bodyPr>
            <a:noAutofit/>
          </a:bodyPr>
          <a:lstStyle/>
          <a:p>
            <a:r>
              <a:rPr lang="en-GB" sz="3600" dirty="0"/>
              <a:t>Quantum Generative models:</a:t>
            </a:r>
          </a:p>
        </p:txBody>
      </p:sp>
      <p:sp>
        <p:nvSpPr>
          <p:cNvPr id="5" name="Slide Number Placeholder 4">
            <a:extLst>
              <a:ext uri="{FF2B5EF4-FFF2-40B4-BE49-F238E27FC236}">
                <a16:creationId xmlns:a16="http://schemas.microsoft.com/office/drawing/2014/main" id="{BC9CDCCE-E36C-443E-AD7E-12CC5ADE118C}"/>
              </a:ext>
            </a:extLst>
          </p:cNvPr>
          <p:cNvSpPr>
            <a:spLocks noGrp="1"/>
          </p:cNvSpPr>
          <p:nvPr>
            <p:ph type="sldNum" sz="quarter" idx="16"/>
          </p:nvPr>
        </p:nvSpPr>
        <p:spPr/>
        <p:txBody>
          <a:bodyPr/>
          <a:lstStyle/>
          <a:p>
            <a:fld id="{A5E960A2-242F-CC40-87F9-290FD5864A37}" type="slidenum">
              <a:rPr lang="fr-FR" smtClean="0"/>
              <a:pPr/>
              <a:t>2</a:t>
            </a:fld>
            <a:endParaRPr lang="fr-FR"/>
          </a:p>
        </p:txBody>
      </p:sp>
      <p:sp>
        <p:nvSpPr>
          <p:cNvPr id="6" name="TextBox 5">
            <a:extLst>
              <a:ext uri="{FF2B5EF4-FFF2-40B4-BE49-F238E27FC236}">
                <a16:creationId xmlns:a16="http://schemas.microsoft.com/office/drawing/2014/main" id="{204CB64C-3284-A34B-8466-FB05C90670E4}"/>
              </a:ext>
            </a:extLst>
          </p:cNvPr>
          <p:cNvSpPr txBox="1"/>
          <p:nvPr/>
        </p:nvSpPr>
        <p:spPr>
          <a:xfrm>
            <a:off x="324477" y="805778"/>
            <a:ext cx="11543046" cy="461665"/>
          </a:xfrm>
          <a:prstGeom prst="rect">
            <a:avLst/>
          </a:prstGeom>
          <a:noFill/>
        </p:spPr>
        <p:txBody>
          <a:bodyPr wrap="square" rtlCol="0">
            <a:spAutoFit/>
          </a:bodyPr>
          <a:lstStyle/>
          <a:p>
            <a:r>
              <a:rPr lang="en-CH" sz="2400" dirty="0">
                <a:solidFill>
                  <a:srgbClr val="0070C0"/>
                </a:solidFill>
              </a:rPr>
              <a:t>Quantum computing proposes an alternative to neural networks.</a:t>
            </a:r>
          </a:p>
        </p:txBody>
      </p:sp>
      <p:pic>
        <p:nvPicPr>
          <p:cNvPr id="7" name="Picture 6" descr="Diagram&#10;&#10;Description automatically generated">
            <a:extLst>
              <a:ext uri="{FF2B5EF4-FFF2-40B4-BE49-F238E27FC236}">
                <a16:creationId xmlns:a16="http://schemas.microsoft.com/office/drawing/2014/main" id="{4F484083-2800-ED49-9985-6662CD88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437" y="1382418"/>
            <a:ext cx="2335428" cy="1998968"/>
          </a:xfrm>
          <a:prstGeom prst="rect">
            <a:avLst/>
          </a:prstGeom>
        </p:spPr>
      </p:pic>
      <p:sp>
        <p:nvSpPr>
          <p:cNvPr id="8" name="TextBox 7">
            <a:extLst>
              <a:ext uri="{FF2B5EF4-FFF2-40B4-BE49-F238E27FC236}">
                <a16:creationId xmlns:a16="http://schemas.microsoft.com/office/drawing/2014/main" id="{9ECA680C-6317-7047-B19C-B3C2FEE3ECA2}"/>
              </a:ext>
            </a:extLst>
          </p:cNvPr>
          <p:cNvSpPr txBox="1"/>
          <p:nvPr/>
        </p:nvSpPr>
        <p:spPr>
          <a:xfrm>
            <a:off x="1246310" y="2143696"/>
            <a:ext cx="2594919" cy="707886"/>
          </a:xfrm>
          <a:prstGeom prst="rect">
            <a:avLst/>
          </a:prstGeom>
          <a:noFill/>
        </p:spPr>
        <p:txBody>
          <a:bodyPr wrap="square" rtlCol="0">
            <a:spAutoFit/>
          </a:bodyPr>
          <a:lstStyle/>
          <a:p>
            <a:r>
              <a:rPr lang="en-CH" sz="2000" b="1" dirty="0">
                <a:solidFill>
                  <a:srgbClr val="0070C0"/>
                </a:solidFill>
              </a:rPr>
              <a:t>QNN</a:t>
            </a:r>
            <a:r>
              <a:rPr lang="en-CH" sz="2000" dirty="0">
                <a:solidFill>
                  <a:srgbClr val="0070C0"/>
                </a:solidFill>
              </a:rPr>
              <a:t> with classical random source [1]</a:t>
            </a:r>
          </a:p>
        </p:txBody>
      </p:sp>
      <p:sp>
        <p:nvSpPr>
          <p:cNvPr id="9" name="TextBox 8">
            <a:extLst>
              <a:ext uri="{FF2B5EF4-FFF2-40B4-BE49-F238E27FC236}">
                <a16:creationId xmlns:a16="http://schemas.microsoft.com/office/drawing/2014/main" id="{7D58BA59-212F-8044-98D5-291B4A40992B}"/>
              </a:ext>
            </a:extLst>
          </p:cNvPr>
          <p:cNvSpPr txBox="1"/>
          <p:nvPr/>
        </p:nvSpPr>
        <p:spPr>
          <a:xfrm>
            <a:off x="88156" y="5392392"/>
            <a:ext cx="11215258" cy="830997"/>
          </a:xfrm>
          <a:prstGeom prst="rect">
            <a:avLst/>
          </a:prstGeom>
          <a:noFill/>
        </p:spPr>
        <p:txBody>
          <a:bodyPr wrap="square" rtlCol="0">
            <a:spAutoFit/>
          </a:bodyPr>
          <a:lstStyle/>
          <a:p>
            <a:r>
              <a:rPr lang="en-CH" sz="1200" dirty="0"/>
              <a:t>[1]</a:t>
            </a:r>
            <a:r>
              <a:rPr lang="en-CH" sz="1200" i="1" dirty="0"/>
              <a:t> </a:t>
            </a:r>
            <a:r>
              <a:rPr lang="en-GB" sz="1200" i="1" dirty="0"/>
              <a:t>Style-based quantum generative adversarial networks for Monte Carlo events, </a:t>
            </a:r>
            <a:r>
              <a:rPr lang="en-GB" sz="1200" dirty="0"/>
              <a:t>Carlos Bravo-Prieto et al (2021) </a:t>
            </a:r>
            <a:r>
              <a:rPr lang="en-GB" sz="1200" dirty="0">
                <a:hlinkClick r:id="rId4"/>
              </a:rPr>
              <a:t>https://arxiv.org/abs/2110.06933</a:t>
            </a:r>
            <a:endParaRPr lang="en-GB" sz="1200" dirty="0"/>
          </a:p>
          <a:p>
            <a:r>
              <a:rPr lang="en-GB" sz="1200" dirty="0"/>
              <a:t>[2] </a:t>
            </a:r>
            <a:r>
              <a:rPr lang="en-GB" sz="1200" i="1" dirty="0"/>
              <a:t>Differentiable Learning of Quantum Circuit Born Machine, </a:t>
            </a:r>
            <a:r>
              <a:rPr lang="en-GB" sz="1200" dirty="0" err="1"/>
              <a:t>Jin</a:t>
            </a:r>
            <a:r>
              <a:rPr lang="en-GB" sz="1200" dirty="0"/>
              <a:t>-Guo Liu and Lei Wang (2018) </a:t>
            </a:r>
            <a:r>
              <a:rPr lang="en-GB" sz="1200" dirty="0">
                <a:hlinkClick r:id="rId5"/>
              </a:rPr>
              <a:t>https://arxiv.org/abs/1804.04168</a:t>
            </a:r>
            <a:endParaRPr lang="en-GB" sz="1200" dirty="0"/>
          </a:p>
          <a:p>
            <a:r>
              <a:rPr lang="en-CH" sz="1200" dirty="0"/>
              <a:t>[3] </a:t>
            </a:r>
            <a:r>
              <a:rPr lang="en-GB" sz="1200" i="1" dirty="0"/>
              <a:t>The Born supremacy: quantum advantage and training of an </a:t>
            </a:r>
            <a:r>
              <a:rPr lang="en-GB" sz="1200" i="1" dirty="0" err="1"/>
              <a:t>Ising</a:t>
            </a:r>
            <a:r>
              <a:rPr lang="en-GB" sz="1200" i="1" dirty="0"/>
              <a:t> Born machine, </a:t>
            </a:r>
            <a:r>
              <a:rPr lang="en-GB" sz="1200" dirty="0"/>
              <a:t>Brian Coyle et al, (2021) https://</a:t>
            </a:r>
            <a:r>
              <a:rPr lang="en-GB" sz="1200" dirty="0" err="1"/>
              <a:t>www.nature.com</a:t>
            </a:r>
            <a:r>
              <a:rPr lang="en-GB" sz="1200" dirty="0"/>
              <a:t>/articles/s41534-020-00288-9</a:t>
            </a:r>
            <a:endParaRPr lang="en-GB" sz="1200" i="1" dirty="0"/>
          </a:p>
          <a:p>
            <a:endParaRPr lang="en-CH" sz="1200" dirty="0"/>
          </a:p>
        </p:txBody>
      </p:sp>
      <p:sp>
        <p:nvSpPr>
          <p:cNvPr id="10" name="TextBox 9">
            <a:extLst>
              <a:ext uri="{FF2B5EF4-FFF2-40B4-BE49-F238E27FC236}">
                <a16:creationId xmlns:a16="http://schemas.microsoft.com/office/drawing/2014/main" id="{A3712C6D-062C-334A-8E46-8DEEA10EA9F8}"/>
              </a:ext>
            </a:extLst>
          </p:cNvPr>
          <p:cNvSpPr txBox="1"/>
          <p:nvPr/>
        </p:nvSpPr>
        <p:spPr>
          <a:xfrm>
            <a:off x="7558182" y="1464300"/>
            <a:ext cx="3956184" cy="1477328"/>
          </a:xfrm>
          <a:prstGeom prst="rect">
            <a:avLst/>
          </a:prstGeom>
          <a:noFill/>
        </p:spPr>
        <p:txBody>
          <a:bodyPr wrap="square" rtlCol="0">
            <a:spAutoFit/>
          </a:bodyPr>
          <a:lstStyle/>
          <a:p>
            <a:r>
              <a:rPr lang="en-CH" dirty="0">
                <a:solidFill>
                  <a:srgbClr val="00B050"/>
                </a:solidFill>
              </a:rPr>
              <a:t>Pros:  - continous</a:t>
            </a:r>
          </a:p>
          <a:p>
            <a:r>
              <a:rPr lang="en-CH" dirty="0">
                <a:solidFill>
                  <a:srgbClr val="00B050"/>
                </a:solidFill>
              </a:rPr>
              <a:t>           - low number of qubits</a:t>
            </a:r>
          </a:p>
          <a:p>
            <a:r>
              <a:rPr lang="en-CH" dirty="0">
                <a:solidFill>
                  <a:srgbClr val="FF0000"/>
                </a:solidFill>
              </a:rPr>
              <a:t>Cons: - high number of shots</a:t>
            </a:r>
          </a:p>
          <a:p>
            <a:r>
              <a:rPr lang="en-CH" dirty="0">
                <a:solidFill>
                  <a:srgbClr val="FF0000"/>
                </a:solidFill>
              </a:rPr>
              <a:t>           - 1 sample = many shots</a:t>
            </a:r>
          </a:p>
          <a:p>
            <a:r>
              <a:rPr lang="en-CH" dirty="0">
                <a:solidFill>
                  <a:srgbClr val="FF0000"/>
                </a:solidFill>
              </a:rPr>
              <a:t>           - no clear advantage</a:t>
            </a:r>
          </a:p>
        </p:txBody>
      </p:sp>
      <p:sp>
        <p:nvSpPr>
          <p:cNvPr id="11" name="TextBox 10">
            <a:extLst>
              <a:ext uri="{FF2B5EF4-FFF2-40B4-BE49-F238E27FC236}">
                <a16:creationId xmlns:a16="http://schemas.microsoft.com/office/drawing/2014/main" id="{0FE9D00C-B40A-8B4B-AD02-603BDA286DF7}"/>
              </a:ext>
            </a:extLst>
          </p:cNvPr>
          <p:cNvSpPr txBox="1"/>
          <p:nvPr/>
        </p:nvSpPr>
        <p:spPr>
          <a:xfrm>
            <a:off x="1239027" y="3902605"/>
            <a:ext cx="2182652" cy="1015663"/>
          </a:xfrm>
          <a:prstGeom prst="rect">
            <a:avLst/>
          </a:prstGeom>
          <a:noFill/>
        </p:spPr>
        <p:txBody>
          <a:bodyPr wrap="square" rtlCol="0">
            <a:spAutoFit/>
          </a:bodyPr>
          <a:lstStyle/>
          <a:p>
            <a:r>
              <a:rPr lang="en-CH" sz="2000" b="1" dirty="0">
                <a:solidFill>
                  <a:srgbClr val="0070C0"/>
                </a:solidFill>
              </a:rPr>
              <a:t>Born machines </a:t>
            </a:r>
            <a:r>
              <a:rPr lang="en-CH" sz="2000" dirty="0">
                <a:solidFill>
                  <a:srgbClr val="0070C0"/>
                </a:solidFill>
              </a:rPr>
              <a:t>using quantum randomness [2,3]</a:t>
            </a:r>
          </a:p>
        </p:txBody>
      </p:sp>
      <p:pic>
        <p:nvPicPr>
          <p:cNvPr id="13" name="Picture 12" descr="Diagram&#10;&#10;Description automatically generated">
            <a:extLst>
              <a:ext uri="{FF2B5EF4-FFF2-40B4-BE49-F238E27FC236}">
                <a16:creationId xmlns:a16="http://schemas.microsoft.com/office/drawing/2014/main" id="{4BA0D4D2-18B5-A443-B645-CC61DDCBF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115" y="3835163"/>
            <a:ext cx="3436432" cy="1097077"/>
          </a:xfrm>
          <a:prstGeom prst="rect">
            <a:avLst/>
          </a:prstGeom>
        </p:spPr>
      </p:pic>
      <p:sp>
        <p:nvSpPr>
          <p:cNvPr id="14" name="TextBox 13">
            <a:extLst>
              <a:ext uri="{FF2B5EF4-FFF2-40B4-BE49-F238E27FC236}">
                <a16:creationId xmlns:a16="http://schemas.microsoft.com/office/drawing/2014/main" id="{EB000AA3-55AC-CF47-B9E9-AF5023E96E2C}"/>
              </a:ext>
            </a:extLst>
          </p:cNvPr>
          <p:cNvSpPr txBox="1"/>
          <p:nvPr/>
        </p:nvSpPr>
        <p:spPr>
          <a:xfrm>
            <a:off x="7546983" y="3471548"/>
            <a:ext cx="4615425" cy="1754326"/>
          </a:xfrm>
          <a:prstGeom prst="rect">
            <a:avLst/>
          </a:prstGeom>
          <a:noFill/>
        </p:spPr>
        <p:txBody>
          <a:bodyPr wrap="square" rtlCol="0">
            <a:spAutoFit/>
          </a:bodyPr>
          <a:lstStyle/>
          <a:p>
            <a:r>
              <a:rPr lang="en-CH" dirty="0">
                <a:solidFill>
                  <a:srgbClr val="00B050"/>
                </a:solidFill>
              </a:rPr>
              <a:t>Pros:   - uses true quantum randomness</a:t>
            </a:r>
          </a:p>
          <a:p>
            <a:r>
              <a:rPr lang="en-CH" dirty="0">
                <a:solidFill>
                  <a:srgbClr val="00B050"/>
                </a:solidFill>
              </a:rPr>
              <a:t>           - 1 shot = 1 sample</a:t>
            </a:r>
          </a:p>
          <a:p>
            <a:r>
              <a:rPr lang="en-CH" dirty="0">
                <a:solidFill>
                  <a:srgbClr val="00B050"/>
                </a:solidFill>
              </a:rPr>
              <a:t>           - fundamentaly different approach</a:t>
            </a:r>
          </a:p>
          <a:p>
            <a:r>
              <a:rPr lang="en-CH" dirty="0">
                <a:solidFill>
                  <a:srgbClr val="FF0000"/>
                </a:solidFill>
              </a:rPr>
              <a:t>Cons:  - discrete </a:t>
            </a:r>
          </a:p>
          <a:p>
            <a:r>
              <a:rPr lang="en-CH" dirty="0">
                <a:solidFill>
                  <a:srgbClr val="FF0000"/>
                </a:solidFill>
              </a:rPr>
              <a:t>            - needs more qubits</a:t>
            </a:r>
          </a:p>
          <a:p>
            <a:r>
              <a:rPr lang="en-CH" dirty="0">
                <a:solidFill>
                  <a:srgbClr val="0070C0"/>
                </a:solidFill>
              </a:rPr>
              <a:t>            </a:t>
            </a:r>
          </a:p>
        </p:txBody>
      </p:sp>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6E65CC2D-BB36-C541-B6A7-7EBA191FCAE9}"/>
                  </a:ext>
                </a:extLst>
              </p14:cNvPr>
              <p14:cNvContentPartPr/>
              <p14:nvPr/>
            </p14:nvContentPartPr>
            <p14:xfrm>
              <a:off x="6233955" y="3192509"/>
              <a:ext cx="273960" cy="380160"/>
            </p14:xfrm>
          </p:contentPart>
        </mc:Choice>
        <mc:Fallback xmlns="">
          <p:pic>
            <p:nvPicPr>
              <p:cNvPr id="15" name="Ink 14">
                <a:extLst>
                  <a:ext uri="{FF2B5EF4-FFF2-40B4-BE49-F238E27FC236}">
                    <a16:creationId xmlns:a16="http://schemas.microsoft.com/office/drawing/2014/main" id="{6E65CC2D-BB36-C541-B6A7-7EBA191FCAE9}"/>
                  </a:ext>
                </a:extLst>
              </p:cNvPr>
              <p:cNvPicPr/>
              <p:nvPr/>
            </p:nvPicPr>
            <p:blipFill>
              <a:blip r:embed="rId8"/>
              <a:stretch>
                <a:fillRect/>
              </a:stretch>
            </p:blipFill>
            <p:spPr>
              <a:xfrm>
                <a:off x="6180315" y="3084509"/>
                <a:ext cx="381600" cy="595800"/>
              </a:xfrm>
              <a:prstGeom prst="rect">
                <a:avLst/>
              </a:prstGeom>
            </p:spPr>
          </p:pic>
        </mc:Fallback>
      </mc:AlternateContent>
      <p:sp>
        <p:nvSpPr>
          <p:cNvPr id="19" name="Rectangle 18">
            <a:extLst>
              <a:ext uri="{FF2B5EF4-FFF2-40B4-BE49-F238E27FC236}">
                <a16:creationId xmlns:a16="http://schemas.microsoft.com/office/drawing/2014/main" id="{44D327CD-7AB9-044D-A52A-20E0456EF9E8}"/>
              </a:ext>
            </a:extLst>
          </p:cNvPr>
          <p:cNvSpPr/>
          <p:nvPr/>
        </p:nvSpPr>
        <p:spPr>
          <a:xfrm>
            <a:off x="5636038" y="2555403"/>
            <a:ext cx="597917" cy="7183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dirty="0"/>
          </a:p>
        </p:txBody>
      </p:sp>
      <p:sp>
        <p:nvSpPr>
          <p:cNvPr id="4" name="Oval 3">
            <a:extLst>
              <a:ext uri="{FF2B5EF4-FFF2-40B4-BE49-F238E27FC236}">
                <a16:creationId xmlns:a16="http://schemas.microsoft.com/office/drawing/2014/main" id="{34F2BFA8-BDA9-2841-A152-8A59BEF95C34}"/>
              </a:ext>
            </a:extLst>
          </p:cNvPr>
          <p:cNvSpPr/>
          <p:nvPr/>
        </p:nvSpPr>
        <p:spPr>
          <a:xfrm>
            <a:off x="677634" y="2322967"/>
            <a:ext cx="282736" cy="259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1</a:t>
            </a:r>
          </a:p>
        </p:txBody>
      </p:sp>
      <p:sp>
        <p:nvSpPr>
          <p:cNvPr id="17" name="Oval 16">
            <a:extLst>
              <a:ext uri="{FF2B5EF4-FFF2-40B4-BE49-F238E27FC236}">
                <a16:creationId xmlns:a16="http://schemas.microsoft.com/office/drawing/2014/main" id="{89BB2261-620E-9243-A104-6E53272C9331}"/>
              </a:ext>
            </a:extLst>
          </p:cNvPr>
          <p:cNvSpPr/>
          <p:nvPr/>
        </p:nvSpPr>
        <p:spPr>
          <a:xfrm>
            <a:off x="677634" y="4239983"/>
            <a:ext cx="282736" cy="259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2</a:t>
            </a:r>
          </a:p>
        </p:txBody>
      </p:sp>
    </p:spTree>
    <p:extLst>
      <p:ext uri="{BB962C8B-B14F-4D97-AF65-F5344CB8AC3E}">
        <p14:creationId xmlns:p14="http://schemas.microsoft.com/office/powerpoint/2010/main" val="23367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9E81-6A00-044B-A11D-F7C0ACE0978C}"/>
              </a:ext>
            </a:extLst>
          </p:cNvPr>
          <p:cNvSpPr>
            <a:spLocks noGrp="1"/>
          </p:cNvSpPr>
          <p:nvPr>
            <p:ph type="title"/>
          </p:nvPr>
        </p:nvSpPr>
        <p:spPr/>
        <p:txBody>
          <a:bodyPr>
            <a:normAutofit/>
          </a:bodyPr>
          <a:lstStyle/>
          <a:p>
            <a:r>
              <a:rPr lang="en-CH" dirty="0">
                <a:latin typeface="+mj-lt"/>
              </a:rPr>
              <a:t>Quantum Circuit Born machine</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E36BDDF0-5DD3-1040-B6FD-DEE10A983A40}"/>
                  </a:ext>
                </a:extLst>
              </p:cNvPr>
              <p:cNvSpPr>
                <a:spLocks noGrp="1"/>
              </p:cNvSpPr>
              <p:nvPr>
                <p:ph type="body" sz="quarter" idx="13"/>
              </p:nvPr>
            </p:nvSpPr>
            <p:spPr>
              <a:xfrm>
                <a:off x="349824" y="934238"/>
                <a:ext cx="11215258" cy="4281034"/>
              </a:xfrm>
            </p:spPr>
            <p:txBody>
              <a:bodyPr>
                <a:noAutofit/>
              </a:bodyPr>
              <a:lstStyle/>
              <a:p>
                <a:pPr marL="457200" indent="-457200">
                  <a:buFont typeface="+mj-lt"/>
                  <a:buAutoNum type="arabicPeriod"/>
                </a:pPr>
                <a:r>
                  <a:rPr lang="en-CH" sz="2000" b="1" dirty="0">
                    <a:solidFill>
                      <a:schemeClr val="accent1"/>
                    </a:solidFill>
                    <a:latin typeface="Arial" panose="020B0604020202020204" pitchFamily="34" charset="0"/>
                    <a:cs typeface="Arial" panose="020B0604020202020204" pitchFamily="34" charset="0"/>
                  </a:rPr>
                  <a:t>Sample</a:t>
                </a:r>
                <a:r>
                  <a:rPr lang="en-CH" sz="2000" dirty="0">
                    <a:solidFill>
                      <a:schemeClr val="accent1"/>
                    </a:solidFill>
                    <a:latin typeface="Arial" panose="020B0604020202020204" pitchFamily="34" charset="0"/>
                    <a:cs typeface="Arial" panose="020B0604020202020204" pitchFamily="34" charset="0"/>
                  </a:rPr>
                  <a:t> from a variational wavefunction </a:t>
                </a:r>
                <a14:m>
                  <m:oMath xmlns:m="http://schemas.openxmlformats.org/officeDocument/2006/math">
                    <m:r>
                      <a:rPr lang="en-US" sz="2000" b="0" i="1" smtClean="0">
                        <a:solidFill>
                          <a:schemeClr val="accent1"/>
                        </a:solidFill>
                        <a:latin typeface="Cambria Math" panose="02040503050406030204" pitchFamily="18" charset="0"/>
                      </a:rPr>
                      <m:t>|</m:t>
                    </m:r>
                    <m:d>
                      <m:dPr>
                        <m:begChr m:val=""/>
                        <m:endChr m:val="⟩"/>
                        <m:ctrlPr>
                          <a:rPr lang="en-CH" sz="2000" i="1" smtClean="0">
                            <a:solidFill>
                              <a:schemeClr val="accent1"/>
                            </a:solidFill>
                            <a:latin typeface="Cambria Math" panose="02040503050406030204" pitchFamily="18" charset="0"/>
                          </a:rPr>
                        </m:ctrlPr>
                      </m:dPr>
                      <m:e>
                        <m:r>
                          <a:rPr lang="en-CH" sz="2000" i="1" smtClean="0">
                            <a:solidFill>
                              <a:schemeClr val="accent1"/>
                            </a:solidFill>
                            <a:latin typeface="Cambria Math" panose="02040503050406030204" pitchFamily="18" charset="0"/>
                            <a:ea typeface="Cambria Math" panose="02040503050406030204" pitchFamily="18" charset="0"/>
                          </a:rPr>
                          <m:t>𝜓</m:t>
                        </m:r>
                        <m:r>
                          <a:rPr lang="en-US" sz="2000" b="0" i="1" smtClean="0">
                            <a:solidFill>
                              <a:schemeClr val="accent1"/>
                            </a:solidFill>
                            <a:latin typeface="Cambria Math" panose="02040503050406030204" pitchFamily="18" charset="0"/>
                            <a:ea typeface="Cambria Math" panose="02040503050406030204" pitchFamily="18" charset="0"/>
                          </a:rPr>
                          <m:t>(</m:t>
                        </m:r>
                        <m:r>
                          <a:rPr lang="en-US" sz="2000" b="0" i="1" smtClean="0">
                            <a:solidFill>
                              <a:schemeClr val="accent1"/>
                            </a:solidFill>
                            <a:latin typeface="Cambria Math" panose="02040503050406030204" pitchFamily="18" charset="0"/>
                            <a:ea typeface="Cambria Math" panose="02040503050406030204" pitchFamily="18" charset="0"/>
                          </a:rPr>
                          <m:t>𝜃</m:t>
                        </m:r>
                        <m:r>
                          <a:rPr lang="en-US" sz="2000" b="0" i="1" smtClean="0">
                            <a:solidFill>
                              <a:schemeClr val="accent1"/>
                            </a:solidFill>
                            <a:latin typeface="Cambria Math" panose="02040503050406030204" pitchFamily="18" charset="0"/>
                            <a:ea typeface="Cambria Math" panose="02040503050406030204" pitchFamily="18" charset="0"/>
                          </a:rPr>
                          <m:t>)</m:t>
                        </m:r>
                      </m:e>
                    </m:d>
                  </m:oMath>
                </a14:m>
                <a:r>
                  <a:rPr lang="en-CH" sz="2000" dirty="0">
                    <a:solidFill>
                      <a:schemeClr val="accent1"/>
                    </a:solidFill>
                    <a:latin typeface="Arial" panose="020B0604020202020204" pitchFamily="34" charset="0"/>
                    <a:cs typeface="Arial" panose="020B0604020202020204" pitchFamily="34" charset="0"/>
                  </a:rPr>
                  <a:t> with probability given by the </a:t>
                </a:r>
                <a:r>
                  <a:rPr lang="en-CH" sz="2000" b="1" dirty="0">
                    <a:solidFill>
                      <a:schemeClr val="accent1"/>
                    </a:solidFill>
                    <a:latin typeface="Arial" panose="020B0604020202020204" pitchFamily="34" charset="0"/>
                    <a:cs typeface="Arial" panose="020B0604020202020204" pitchFamily="34" charset="0"/>
                  </a:rPr>
                  <a:t>Born rule</a:t>
                </a:r>
                <a:r>
                  <a:rPr lang="en-CH" sz="2000" dirty="0">
                    <a:solidFill>
                      <a:schemeClr val="accent1"/>
                    </a:solidFill>
                    <a:latin typeface="Arial" panose="020B0604020202020204" pitchFamily="34" charset="0"/>
                    <a:cs typeface="Arial" panose="020B0604020202020204" pitchFamily="34" charset="0"/>
                  </a:rPr>
                  <a:t>: </a:t>
                </a:r>
                <a14:m>
                  <m:oMath xmlns:m="http://schemas.openxmlformats.org/officeDocument/2006/math">
                    <m:sSub>
                      <m:sSubPr>
                        <m:ctrlPr>
                          <a:rPr lang="en-CH" sz="200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𝑝</m:t>
                        </m:r>
                      </m:e>
                      <m:sub>
                        <m:r>
                          <a:rPr lang="en-CH" sz="2000" i="1" smtClean="0">
                            <a:solidFill>
                              <a:schemeClr val="accent1"/>
                            </a:solidFill>
                            <a:latin typeface="Cambria Math" panose="02040503050406030204" pitchFamily="18" charset="0"/>
                            <a:ea typeface="Cambria Math" panose="02040503050406030204" pitchFamily="18" charset="0"/>
                          </a:rPr>
                          <m:t>𝜃</m:t>
                        </m:r>
                      </m:sub>
                    </m:sSub>
                    <m:d>
                      <m:dPr>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𝑥</m:t>
                        </m:r>
                      </m:e>
                    </m:d>
                    <m:r>
                      <a:rPr lang="en-US" sz="2000" b="0" i="1" smtClean="0">
                        <a:solidFill>
                          <a:schemeClr val="accent1"/>
                        </a:solidFill>
                        <a:latin typeface="Cambria Math" panose="02040503050406030204" pitchFamily="18" charset="0"/>
                      </a:rPr>
                      <m:t>=|</m:t>
                    </m:r>
                    <m:d>
                      <m:dPr>
                        <m:begChr m:val="⟨"/>
                        <m:endChr m:val=""/>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𝑥</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ea typeface="Cambria Math" panose="02040503050406030204" pitchFamily="18" charset="0"/>
                          </a:rPr>
                          <m:t>𝜓</m:t>
                        </m:r>
                        <m:r>
                          <a:rPr lang="en-US" sz="2000" b="0" i="1" smtClean="0">
                            <a:solidFill>
                              <a:schemeClr val="accent1"/>
                            </a:solidFill>
                            <a:latin typeface="Cambria Math" panose="02040503050406030204" pitchFamily="18" charset="0"/>
                            <a:ea typeface="Cambria Math" panose="02040503050406030204" pitchFamily="18" charset="0"/>
                          </a:rPr>
                          <m:t>(</m:t>
                        </m:r>
                        <m:r>
                          <a:rPr lang="en-US" sz="2000" b="0" i="1" smtClean="0">
                            <a:solidFill>
                              <a:schemeClr val="accent1"/>
                            </a:solidFill>
                            <a:latin typeface="Cambria Math" panose="02040503050406030204" pitchFamily="18" charset="0"/>
                            <a:ea typeface="Cambria Math" panose="02040503050406030204" pitchFamily="18" charset="0"/>
                          </a:rPr>
                          <m:t>𝜃</m:t>
                        </m:r>
                        <m:d>
                          <m:dPr>
                            <m:begChr m:val=""/>
                            <m:endChr m:val="⟩"/>
                            <m:ctrlPr>
                              <a:rPr lang="en-US" sz="2000" b="0" i="1" smtClean="0">
                                <a:solidFill>
                                  <a:schemeClr val="accent1"/>
                                </a:solidFill>
                                <a:latin typeface="Cambria Math" panose="02040503050406030204" pitchFamily="18" charset="0"/>
                                <a:ea typeface="Cambria Math" panose="02040503050406030204" pitchFamily="18" charset="0"/>
                              </a:rPr>
                            </m:ctrlPr>
                          </m:dPr>
                          <m:e>
                            <m:r>
                              <a:rPr lang="en-US" sz="2000" b="0" i="1" smtClean="0">
                                <a:solidFill>
                                  <a:schemeClr val="accent1"/>
                                </a:solidFill>
                                <a:latin typeface="Cambria Math" panose="02040503050406030204" pitchFamily="18" charset="0"/>
                                <a:ea typeface="Cambria Math" panose="02040503050406030204" pitchFamily="18" charset="0"/>
                              </a:rPr>
                              <m:t>)</m:t>
                            </m:r>
                          </m:e>
                        </m:d>
                        <m:sSup>
                          <m:sSupPr>
                            <m:ctrlPr>
                              <a:rPr lang="en-US" sz="2000" b="0" i="1" smtClean="0">
                                <a:solidFill>
                                  <a:schemeClr val="accent1"/>
                                </a:solidFill>
                                <a:latin typeface="Cambria Math" panose="02040503050406030204" pitchFamily="18" charset="0"/>
                                <a:ea typeface="Cambria Math" panose="02040503050406030204" pitchFamily="18" charset="0"/>
                              </a:rPr>
                            </m:ctrlPr>
                          </m:sSupPr>
                          <m:e>
                            <m:r>
                              <a:rPr lang="en-US" sz="2000" b="0" i="1" smtClean="0">
                                <a:solidFill>
                                  <a:schemeClr val="accent1"/>
                                </a:solidFill>
                                <a:latin typeface="Cambria Math" panose="02040503050406030204" pitchFamily="18" charset="0"/>
                                <a:ea typeface="Cambria Math" panose="02040503050406030204" pitchFamily="18" charset="0"/>
                              </a:rPr>
                              <m:t>|</m:t>
                            </m:r>
                          </m:e>
                          <m:sup>
                            <m:r>
                              <a:rPr lang="en-US" sz="2000" b="0" i="1" smtClean="0">
                                <a:solidFill>
                                  <a:schemeClr val="accent1"/>
                                </a:solidFill>
                                <a:latin typeface="Cambria Math" panose="02040503050406030204" pitchFamily="18" charset="0"/>
                                <a:ea typeface="Cambria Math" panose="02040503050406030204" pitchFamily="18" charset="0"/>
                              </a:rPr>
                              <m:t>2</m:t>
                            </m:r>
                          </m:sup>
                        </m:sSup>
                        <m:r>
                          <a:rPr lang="en-US" sz="2000" b="0" i="1" smtClean="0">
                            <a:solidFill>
                              <a:schemeClr val="accent1"/>
                            </a:solidFill>
                            <a:latin typeface="Cambria Math" panose="02040503050406030204" pitchFamily="18" charset="0"/>
                            <a:ea typeface="Cambria Math" panose="02040503050406030204" pitchFamily="18" charset="0"/>
                          </a:rPr>
                          <m:t> </m:t>
                        </m:r>
                      </m:e>
                    </m:d>
                  </m:oMath>
                </a14:m>
                <a:endParaRPr lang="en-US" sz="2000" b="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457200" indent="-457200">
                  <a:buFont typeface="+mj-lt"/>
                  <a:buAutoNum type="arabicPeriod"/>
                </a:pPr>
                <a:endParaRPr lang="en-US" sz="2000" b="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457200" indent="-457200">
                  <a:buFont typeface="+mj-lt"/>
                  <a:buAutoNum type="arabicPeriod"/>
                </a:pPr>
                <a:endParaRPr lang="en-US" sz="200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457200" indent="-457200">
                  <a:buFont typeface="+mj-lt"/>
                  <a:buAutoNum type="arabicPeriod"/>
                </a:pPr>
                <a:endParaRPr lang="en-US" sz="2000" b="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457200" indent="-457200">
                  <a:buFont typeface="+mj-lt"/>
                  <a:buAutoNum type="arabicPeriod"/>
                </a:pPr>
                <a:endParaRPr lang="en-US" sz="200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457200" indent="-457200">
                  <a:buFont typeface="+mj-lt"/>
                  <a:buAutoNum type="arabicPeriod"/>
                </a:pPr>
                <a:endParaRPr lang="en-US" sz="2000" b="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457200" indent="-457200">
                  <a:buFont typeface="+mj-lt"/>
                  <a:buAutoNum type="arabicPeriod"/>
                </a:pPr>
                <a:r>
                  <a:rPr lang="en-US" sz="2000" b="1" dirty="0">
                    <a:solidFill>
                      <a:schemeClr val="accent1"/>
                    </a:solidFill>
                    <a:latin typeface="Arial" panose="020B0604020202020204" pitchFamily="34" charset="0"/>
                    <a:ea typeface="Cambria Math" panose="02040503050406030204" pitchFamily="18" charset="0"/>
                    <a:cs typeface="Arial" panose="020B0604020202020204" pitchFamily="34" charset="0"/>
                  </a:rPr>
                  <a:t>Only </a:t>
                </a:r>
                <a:r>
                  <a:rPr lang="en-US" sz="2000" dirty="0">
                    <a:solidFill>
                      <a:schemeClr val="accent1"/>
                    </a:solidFill>
                    <a:latin typeface="Arial" panose="020B0604020202020204" pitchFamily="34" charset="0"/>
                    <a:ea typeface="Cambria Math" panose="02040503050406030204" pitchFamily="18" charset="0"/>
                    <a:cs typeface="Arial" panose="020B0604020202020204" pitchFamily="34" charset="0"/>
                  </a:rPr>
                  <a:t>able to generate </a:t>
                </a:r>
                <a:r>
                  <a:rPr lang="en-US" sz="2000" b="1" dirty="0">
                    <a:solidFill>
                      <a:schemeClr val="accent1"/>
                    </a:solidFill>
                    <a:latin typeface="Arial" panose="020B0604020202020204" pitchFamily="34" charset="0"/>
                    <a:ea typeface="Cambria Math" panose="02040503050406030204" pitchFamily="18" charset="0"/>
                    <a:cs typeface="Arial" panose="020B0604020202020204" pitchFamily="34" charset="0"/>
                  </a:rPr>
                  <a:t>discrete</a:t>
                </a:r>
                <a:r>
                  <a:rPr lang="en-US" sz="2000" dirty="0">
                    <a:solidFill>
                      <a:schemeClr val="accent1"/>
                    </a:solidFill>
                    <a:latin typeface="Arial" panose="020B0604020202020204" pitchFamily="34" charset="0"/>
                    <a:ea typeface="Cambria Math" panose="02040503050406030204" pitchFamily="18" charset="0"/>
                    <a:cs typeface="Arial" panose="020B0604020202020204" pitchFamily="34" charset="0"/>
                  </a:rPr>
                  <a:t> PDFs (continuous in the limit #qubits  </a:t>
                </a:r>
                <a14:m>
                  <m:oMath xmlns:m="http://schemas.openxmlformats.org/officeDocument/2006/math">
                    <m:r>
                      <a:rPr lang="en-US" sz="2000">
                        <a:solidFill>
                          <a:schemeClr val="accent1"/>
                        </a:solidFill>
                        <a:latin typeface="Cambria Math" panose="02040503050406030204" pitchFamily="18" charset="0"/>
                        <a:ea typeface="Cambria Math" panose="02040503050406030204" pitchFamily="18" charset="0"/>
                      </a:rPr>
                      <m:t>→∞</m:t>
                    </m:r>
                  </m:oMath>
                </a14:m>
                <a:r>
                  <a:rPr lang="en-US" sz="2000" dirty="0">
                    <a:solidFill>
                      <a:schemeClr val="accent1"/>
                    </a:solidFill>
                    <a:latin typeface="Arial" panose="020B0604020202020204" pitchFamily="34" charset="0"/>
                    <a:ea typeface="Cambria Math" panose="02040503050406030204" pitchFamily="18" charset="0"/>
                    <a:cs typeface="Arial" panose="020B0604020202020204" pitchFamily="34" charset="0"/>
                  </a:rPr>
                  <a:t>)</a:t>
                </a:r>
              </a:p>
              <a:p>
                <a:pPr marL="457200" indent="-457200">
                  <a:buFont typeface="+mj-lt"/>
                  <a:buAutoNum type="arabicPeriod"/>
                </a:pPr>
                <a:r>
                  <a:rPr lang="en-US" sz="2000" b="1" dirty="0">
                    <a:solidFill>
                      <a:schemeClr val="accent1"/>
                    </a:solidFill>
                    <a:latin typeface="Arial" panose="020B0604020202020204" pitchFamily="34" charset="0"/>
                    <a:ea typeface="Cambria Math" panose="02040503050406030204" pitchFamily="18" charset="0"/>
                    <a:cs typeface="Arial" panose="020B0604020202020204" pitchFamily="34" charset="0"/>
                  </a:rPr>
                  <a:t>Training</a:t>
                </a:r>
                <a:r>
                  <a:rPr lang="en-US" sz="2000" dirty="0">
                    <a:solidFill>
                      <a:schemeClr val="accent1"/>
                    </a:solidFill>
                    <a:latin typeface="Arial" panose="020B0604020202020204" pitchFamily="34" charset="0"/>
                    <a:ea typeface="Cambria Math" panose="02040503050406030204" pitchFamily="18" charset="0"/>
                    <a:cs typeface="Arial" panose="020B0604020202020204" pitchFamily="34" charset="0"/>
                  </a:rPr>
                  <a:t>: metric (KL, MMD,…), trainable discriminator (quantum or classical NN), …</a:t>
                </a:r>
              </a:p>
              <a:p>
                <a:pPr marL="457200" indent="-457200">
                  <a:buFont typeface="+mj-lt"/>
                  <a:buAutoNum type="arabicPeriod"/>
                </a:pPr>
                <a:r>
                  <a:rPr lang="en-CH" sz="2000" b="1" dirty="0">
                    <a:solidFill>
                      <a:schemeClr val="accent1"/>
                    </a:solidFill>
                    <a:latin typeface="Arial" panose="020B0604020202020204" pitchFamily="34" charset="0"/>
                    <a:cs typeface="Arial" panose="020B0604020202020204" pitchFamily="34" charset="0"/>
                  </a:rPr>
                  <a:t>Maximum Mean Discrepancy</a:t>
                </a:r>
                <a:r>
                  <a:rPr lang="en-CH" sz="2000" dirty="0">
                    <a:solidFill>
                      <a:schemeClr val="accent1"/>
                    </a:solidFill>
                    <a:latin typeface="Arial" panose="020B0604020202020204" pitchFamily="34" charset="0"/>
                    <a:cs typeface="Arial" panose="020B0604020202020204" pitchFamily="34" charset="0"/>
                  </a:rPr>
                  <a:t>: MMD(P,Q) =  </a:t>
                </a:r>
                <a14:m>
                  <m:oMath xmlns:m="http://schemas.openxmlformats.org/officeDocument/2006/math">
                    <m:sSub>
                      <m:sSubPr>
                        <m:ctrlPr>
                          <a:rPr lang="en-US" sz="2000">
                            <a:solidFill>
                              <a:schemeClr val="accent1"/>
                            </a:solidFill>
                            <a:latin typeface="Cambria Math" panose="02040503050406030204" pitchFamily="18" charset="0"/>
                          </a:rPr>
                        </m:ctrlPr>
                      </m:sSubPr>
                      <m:e>
                        <m:r>
                          <a:rPr lang="en-US" sz="2000">
                            <a:solidFill>
                              <a:schemeClr val="accent1"/>
                            </a:solidFill>
                            <a:latin typeface="Cambria Math" panose="02040503050406030204" pitchFamily="18" charset="0"/>
                            <a:ea typeface="Cambria Math" panose="02040503050406030204" pitchFamily="18" charset="0"/>
                          </a:rPr>
                          <m:t>𝔼</m:t>
                        </m:r>
                      </m:e>
                      <m:sub>
                        <m:eqArr>
                          <m:eqArrPr>
                            <m:ctrlPr>
                              <a:rPr lang="en-US" sz="2000">
                                <a:solidFill>
                                  <a:schemeClr val="accent1"/>
                                </a:solidFill>
                                <a:latin typeface="Cambria Math" panose="02040503050406030204" pitchFamily="18" charset="0"/>
                              </a:rPr>
                            </m:ctrlPr>
                          </m:eqArrPr>
                          <m:e>
                            <m:r>
                              <a:rPr lang="en-US" sz="2000">
                                <a:solidFill>
                                  <a:schemeClr val="accent1"/>
                                </a:solidFill>
                                <a:latin typeface="Cambria Math" panose="02040503050406030204" pitchFamily="18" charset="0"/>
                              </a:rPr>
                              <m:t>𝑋</m:t>
                            </m:r>
                            <m:r>
                              <a:rPr lang="en-US" sz="2000">
                                <a:solidFill>
                                  <a:schemeClr val="accent1"/>
                                </a:solidFill>
                                <a:latin typeface="Cambria Math" panose="02040503050406030204" pitchFamily="18" charset="0"/>
                                <a:ea typeface="Cambria Math" panose="02040503050406030204" pitchFamily="18" charset="0"/>
                              </a:rPr>
                              <m:t>~</m:t>
                            </m:r>
                            <m:r>
                              <a:rPr lang="en-US" sz="2000">
                                <a:solidFill>
                                  <a:schemeClr val="accent1"/>
                                </a:solidFill>
                                <a:latin typeface="Cambria Math" panose="02040503050406030204" pitchFamily="18" charset="0"/>
                                <a:ea typeface="Cambria Math" panose="02040503050406030204" pitchFamily="18" charset="0"/>
                              </a:rPr>
                              <m:t>𝑃</m:t>
                            </m:r>
                          </m:e>
                          <m:e>
                            <m:r>
                              <a:rPr lang="en-US" sz="2000">
                                <a:solidFill>
                                  <a:schemeClr val="accent1"/>
                                </a:solidFill>
                                <a:latin typeface="Cambria Math" panose="02040503050406030204" pitchFamily="18" charset="0"/>
                                <a:ea typeface="Cambria Math" panose="02040503050406030204" pitchFamily="18" charset="0"/>
                              </a:rPr>
                              <m:t>𝑌</m:t>
                            </m:r>
                            <m:r>
                              <a:rPr lang="en-US" sz="2000">
                                <a:solidFill>
                                  <a:schemeClr val="accent1"/>
                                </a:solidFill>
                                <a:latin typeface="Cambria Math" panose="02040503050406030204" pitchFamily="18" charset="0"/>
                                <a:ea typeface="Cambria Math" panose="02040503050406030204" pitchFamily="18" charset="0"/>
                              </a:rPr>
                              <m:t>~</m:t>
                            </m:r>
                            <m:r>
                              <a:rPr lang="en-US" sz="2000">
                                <a:solidFill>
                                  <a:schemeClr val="accent1"/>
                                </a:solidFill>
                                <a:latin typeface="Cambria Math" panose="02040503050406030204" pitchFamily="18" charset="0"/>
                                <a:ea typeface="Cambria Math" panose="02040503050406030204" pitchFamily="18" charset="0"/>
                              </a:rPr>
                              <m:t>𝑃</m:t>
                            </m:r>
                          </m:e>
                        </m:eqArr>
                      </m:sub>
                    </m:sSub>
                    <m:d>
                      <m:dPr>
                        <m:begChr m:val="["/>
                        <m:endChr m:val="]"/>
                        <m:ctrlPr>
                          <a:rPr lang="en-US" sz="2000">
                            <a:solidFill>
                              <a:schemeClr val="accent1"/>
                            </a:solidFill>
                            <a:latin typeface="Cambria Math" panose="02040503050406030204" pitchFamily="18" charset="0"/>
                          </a:rPr>
                        </m:ctrlPr>
                      </m:dPr>
                      <m:e>
                        <m:r>
                          <a:rPr lang="en-US" sz="2000">
                            <a:solidFill>
                              <a:schemeClr val="accent1"/>
                            </a:solidFill>
                            <a:latin typeface="Cambria Math" panose="02040503050406030204" pitchFamily="18" charset="0"/>
                          </a:rPr>
                          <m:t>𝐾</m:t>
                        </m:r>
                        <m:d>
                          <m:dPr>
                            <m:ctrlPr>
                              <a:rPr lang="en-US" sz="2000">
                                <a:solidFill>
                                  <a:schemeClr val="accent1"/>
                                </a:solidFill>
                                <a:latin typeface="Cambria Math" panose="02040503050406030204" pitchFamily="18" charset="0"/>
                              </a:rPr>
                            </m:ctrlPr>
                          </m:dPr>
                          <m:e>
                            <m:r>
                              <a:rPr lang="en-US" sz="2000">
                                <a:solidFill>
                                  <a:schemeClr val="accent1"/>
                                </a:solidFill>
                                <a:latin typeface="Cambria Math" panose="02040503050406030204" pitchFamily="18" charset="0"/>
                              </a:rPr>
                              <m:t>𝑋</m:t>
                            </m:r>
                            <m:r>
                              <a:rPr lang="en-US" sz="2000">
                                <a:solidFill>
                                  <a:schemeClr val="accent1"/>
                                </a:solidFill>
                                <a:latin typeface="Cambria Math" panose="02040503050406030204" pitchFamily="18" charset="0"/>
                              </a:rPr>
                              <m:t>,</m:t>
                            </m:r>
                            <m:r>
                              <a:rPr lang="en-US" sz="2000">
                                <a:solidFill>
                                  <a:schemeClr val="accent1"/>
                                </a:solidFill>
                                <a:latin typeface="Cambria Math" panose="02040503050406030204" pitchFamily="18" charset="0"/>
                              </a:rPr>
                              <m:t>𝑌</m:t>
                            </m:r>
                          </m:e>
                        </m:d>
                      </m:e>
                    </m:d>
                    <m:r>
                      <a:rPr lang="en-US" sz="2000">
                        <a:solidFill>
                          <a:schemeClr val="accent1"/>
                        </a:solidFill>
                        <a:latin typeface="Cambria Math" panose="02040503050406030204" pitchFamily="18" charset="0"/>
                      </a:rPr>
                      <m:t>+</m:t>
                    </m:r>
                    <m:sSub>
                      <m:sSubPr>
                        <m:ctrlPr>
                          <a:rPr lang="en-US" sz="2000">
                            <a:solidFill>
                              <a:schemeClr val="accent1"/>
                            </a:solidFill>
                            <a:latin typeface="Cambria Math" panose="02040503050406030204" pitchFamily="18" charset="0"/>
                          </a:rPr>
                        </m:ctrlPr>
                      </m:sSubPr>
                      <m:e>
                        <m:r>
                          <a:rPr lang="en-US" sz="2000">
                            <a:solidFill>
                              <a:schemeClr val="accent1"/>
                            </a:solidFill>
                            <a:latin typeface="Cambria Math" panose="02040503050406030204" pitchFamily="18" charset="0"/>
                            <a:ea typeface="Cambria Math" panose="02040503050406030204" pitchFamily="18" charset="0"/>
                          </a:rPr>
                          <m:t>𝔼</m:t>
                        </m:r>
                      </m:e>
                      <m:sub>
                        <m:eqArr>
                          <m:eqArrPr>
                            <m:ctrlPr>
                              <a:rPr lang="en-US" sz="2000">
                                <a:solidFill>
                                  <a:schemeClr val="accent1"/>
                                </a:solidFill>
                                <a:latin typeface="Cambria Math" panose="02040503050406030204" pitchFamily="18" charset="0"/>
                              </a:rPr>
                            </m:ctrlPr>
                          </m:eqArrPr>
                          <m:e>
                            <m:r>
                              <a:rPr lang="en-US" sz="2000">
                                <a:solidFill>
                                  <a:schemeClr val="accent1"/>
                                </a:solidFill>
                                <a:latin typeface="Cambria Math" panose="02040503050406030204" pitchFamily="18" charset="0"/>
                              </a:rPr>
                              <m:t>𝑋</m:t>
                            </m:r>
                            <m:r>
                              <a:rPr lang="en-US" sz="2000">
                                <a:solidFill>
                                  <a:schemeClr val="accent1"/>
                                </a:solidFill>
                                <a:latin typeface="Cambria Math" panose="02040503050406030204" pitchFamily="18" charset="0"/>
                                <a:ea typeface="Cambria Math" panose="02040503050406030204" pitchFamily="18" charset="0"/>
                              </a:rPr>
                              <m:t>~</m:t>
                            </m:r>
                            <m:r>
                              <a:rPr lang="en-US" sz="2000">
                                <a:solidFill>
                                  <a:schemeClr val="accent1"/>
                                </a:solidFill>
                                <a:latin typeface="Cambria Math" panose="02040503050406030204" pitchFamily="18" charset="0"/>
                                <a:ea typeface="Cambria Math" panose="02040503050406030204" pitchFamily="18" charset="0"/>
                              </a:rPr>
                              <m:t>𝑄</m:t>
                            </m:r>
                          </m:e>
                          <m:e>
                            <m:r>
                              <a:rPr lang="en-US" sz="2000">
                                <a:solidFill>
                                  <a:schemeClr val="accent1"/>
                                </a:solidFill>
                                <a:latin typeface="Cambria Math" panose="02040503050406030204" pitchFamily="18" charset="0"/>
                                <a:ea typeface="Cambria Math" panose="02040503050406030204" pitchFamily="18" charset="0"/>
                              </a:rPr>
                              <m:t>𝑌</m:t>
                            </m:r>
                            <m:r>
                              <a:rPr lang="en-US" sz="2000">
                                <a:solidFill>
                                  <a:schemeClr val="accent1"/>
                                </a:solidFill>
                                <a:latin typeface="Cambria Math" panose="02040503050406030204" pitchFamily="18" charset="0"/>
                                <a:ea typeface="Cambria Math" panose="02040503050406030204" pitchFamily="18" charset="0"/>
                              </a:rPr>
                              <m:t>~</m:t>
                            </m:r>
                            <m:r>
                              <a:rPr lang="en-US" sz="2000">
                                <a:solidFill>
                                  <a:schemeClr val="accent1"/>
                                </a:solidFill>
                                <a:latin typeface="Cambria Math" panose="02040503050406030204" pitchFamily="18" charset="0"/>
                                <a:ea typeface="Cambria Math" panose="02040503050406030204" pitchFamily="18" charset="0"/>
                              </a:rPr>
                              <m:t>𝑄</m:t>
                            </m:r>
                          </m:e>
                        </m:eqArr>
                      </m:sub>
                    </m:sSub>
                    <m:d>
                      <m:dPr>
                        <m:begChr m:val="["/>
                        <m:endChr m:val="]"/>
                        <m:ctrlPr>
                          <a:rPr lang="en-US" sz="2000">
                            <a:solidFill>
                              <a:schemeClr val="accent1"/>
                            </a:solidFill>
                            <a:latin typeface="Cambria Math" panose="02040503050406030204" pitchFamily="18" charset="0"/>
                          </a:rPr>
                        </m:ctrlPr>
                      </m:dPr>
                      <m:e>
                        <m:r>
                          <a:rPr lang="en-US" sz="2000">
                            <a:solidFill>
                              <a:schemeClr val="accent1"/>
                            </a:solidFill>
                            <a:latin typeface="Cambria Math" panose="02040503050406030204" pitchFamily="18" charset="0"/>
                          </a:rPr>
                          <m:t>𝐾</m:t>
                        </m:r>
                        <m:d>
                          <m:dPr>
                            <m:ctrlPr>
                              <a:rPr lang="en-US" sz="2000">
                                <a:solidFill>
                                  <a:schemeClr val="accent1"/>
                                </a:solidFill>
                                <a:latin typeface="Cambria Math" panose="02040503050406030204" pitchFamily="18" charset="0"/>
                              </a:rPr>
                            </m:ctrlPr>
                          </m:dPr>
                          <m:e>
                            <m:r>
                              <a:rPr lang="en-US" sz="2000">
                                <a:solidFill>
                                  <a:schemeClr val="accent1"/>
                                </a:solidFill>
                                <a:latin typeface="Cambria Math" panose="02040503050406030204" pitchFamily="18" charset="0"/>
                              </a:rPr>
                              <m:t>𝑋</m:t>
                            </m:r>
                            <m:r>
                              <a:rPr lang="en-US" sz="2000">
                                <a:solidFill>
                                  <a:schemeClr val="accent1"/>
                                </a:solidFill>
                                <a:latin typeface="Cambria Math" panose="02040503050406030204" pitchFamily="18" charset="0"/>
                              </a:rPr>
                              <m:t>,</m:t>
                            </m:r>
                            <m:r>
                              <a:rPr lang="en-US" sz="2000">
                                <a:solidFill>
                                  <a:schemeClr val="accent1"/>
                                </a:solidFill>
                                <a:latin typeface="Cambria Math" panose="02040503050406030204" pitchFamily="18" charset="0"/>
                              </a:rPr>
                              <m:t>𝑌</m:t>
                            </m:r>
                          </m:e>
                        </m:d>
                      </m:e>
                    </m:d>
                    <m:r>
                      <a:rPr lang="en-US" sz="2000">
                        <a:solidFill>
                          <a:schemeClr val="accent1"/>
                        </a:solidFill>
                        <a:latin typeface="Cambria Math" panose="02040503050406030204" pitchFamily="18" charset="0"/>
                      </a:rPr>
                      <m:t>−</m:t>
                    </m:r>
                    <m:r>
                      <a:rPr lang="en-US" sz="2000">
                        <a:solidFill>
                          <a:schemeClr val="accent1"/>
                        </a:solidFill>
                        <a:latin typeface="Cambria Math" panose="02040503050406030204" pitchFamily="18" charset="0"/>
                      </a:rPr>
                      <m:t>2</m:t>
                    </m:r>
                    <m:sSub>
                      <m:sSubPr>
                        <m:ctrlPr>
                          <a:rPr lang="en-US" sz="2000">
                            <a:solidFill>
                              <a:schemeClr val="accent1"/>
                            </a:solidFill>
                            <a:latin typeface="Cambria Math" panose="02040503050406030204" pitchFamily="18" charset="0"/>
                          </a:rPr>
                        </m:ctrlPr>
                      </m:sSubPr>
                      <m:e>
                        <m:r>
                          <a:rPr lang="en-US" sz="2000">
                            <a:solidFill>
                              <a:schemeClr val="accent1"/>
                            </a:solidFill>
                            <a:latin typeface="Cambria Math" panose="02040503050406030204" pitchFamily="18" charset="0"/>
                            <a:ea typeface="Cambria Math" panose="02040503050406030204" pitchFamily="18" charset="0"/>
                          </a:rPr>
                          <m:t>𝔼</m:t>
                        </m:r>
                      </m:e>
                      <m:sub>
                        <m:eqArr>
                          <m:eqArrPr>
                            <m:ctrlPr>
                              <a:rPr lang="en-US" sz="2000">
                                <a:solidFill>
                                  <a:schemeClr val="accent1"/>
                                </a:solidFill>
                                <a:latin typeface="Cambria Math" panose="02040503050406030204" pitchFamily="18" charset="0"/>
                              </a:rPr>
                            </m:ctrlPr>
                          </m:eqArrPr>
                          <m:e>
                            <m:r>
                              <a:rPr lang="en-US" sz="2000">
                                <a:solidFill>
                                  <a:schemeClr val="accent1"/>
                                </a:solidFill>
                                <a:latin typeface="Cambria Math" panose="02040503050406030204" pitchFamily="18" charset="0"/>
                              </a:rPr>
                              <m:t>𝑋</m:t>
                            </m:r>
                            <m:r>
                              <a:rPr lang="en-US" sz="2000">
                                <a:solidFill>
                                  <a:schemeClr val="accent1"/>
                                </a:solidFill>
                                <a:latin typeface="Cambria Math" panose="02040503050406030204" pitchFamily="18" charset="0"/>
                                <a:ea typeface="Cambria Math" panose="02040503050406030204" pitchFamily="18" charset="0"/>
                              </a:rPr>
                              <m:t>~</m:t>
                            </m:r>
                            <m:r>
                              <a:rPr lang="en-US" sz="2000">
                                <a:solidFill>
                                  <a:schemeClr val="accent1"/>
                                </a:solidFill>
                                <a:latin typeface="Cambria Math" panose="02040503050406030204" pitchFamily="18" charset="0"/>
                                <a:ea typeface="Cambria Math" panose="02040503050406030204" pitchFamily="18" charset="0"/>
                              </a:rPr>
                              <m:t>𝑃</m:t>
                            </m:r>
                          </m:e>
                          <m:e>
                            <m:r>
                              <a:rPr lang="en-US" sz="2000">
                                <a:solidFill>
                                  <a:schemeClr val="accent1"/>
                                </a:solidFill>
                                <a:latin typeface="Cambria Math" panose="02040503050406030204" pitchFamily="18" charset="0"/>
                                <a:ea typeface="Cambria Math" panose="02040503050406030204" pitchFamily="18" charset="0"/>
                              </a:rPr>
                              <m:t>𝑌</m:t>
                            </m:r>
                            <m:r>
                              <a:rPr lang="en-US" sz="2000">
                                <a:solidFill>
                                  <a:schemeClr val="accent1"/>
                                </a:solidFill>
                                <a:latin typeface="Cambria Math" panose="02040503050406030204" pitchFamily="18" charset="0"/>
                                <a:ea typeface="Cambria Math" panose="02040503050406030204" pitchFamily="18" charset="0"/>
                              </a:rPr>
                              <m:t>~</m:t>
                            </m:r>
                            <m:r>
                              <a:rPr lang="en-US" sz="2000">
                                <a:solidFill>
                                  <a:schemeClr val="accent1"/>
                                </a:solidFill>
                                <a:latin typeface="Cambria Math" panose="02040503050406030204" pitchFamily="18" charset="0"/>
                                <a:ea typeface="Cambria Math" panose="02040503050406030204" pitchFamily="18" charset="0"/>
                              </a:rPr>
                              <m:t>𝑄</m:t>
                            </m:r>
                          </m:e>
                        </m:eqArr>
                      </m:sub>
                    </m:sSub>
                    <m:d>
                      <m:dPr>
                        <m:begChr m:val="["/>
                        <m:endChr m:val="]"/>
                        <m:ctrlPr>
                          <a:rPr lang="en-US" sz="2000" i="1">
                            <a:solidFill>
                              <a:schemeClr val="accent1"/>
                            </a:solidFill>
                            <a:latin typeface="Cambria Math" panose="02040503050406030204" pitchFamily="18" charset="0"/>
                            <a:ea typeface="Cambria Math" panose="02040503050406030204" pitchFamily="18" charset="0"/>
                          </a:rPr>
                        </m:ctrlPr>
                      </m:dPr>
                      <m:e>
                        <m:r>
                          <a:rPr lang="en-US" sz="2000">
                            <a:solidFill>
                              <a:schemeClr val="accent1"/>
                            </a:solidFill>
                            <a:latin typeface="Cambria Math" panose="02040503050406030204" pitchFamily="18" charset="0"/>
                          </a:rPr>
                          <m:t>𝐾</m:t>
                        </m:r>
                        <m:d>
                          <m:dPr>
                            <m:ctrlPr>
                              <a:rPr lang="en-US" sz="2000">
                                <a:solidFill>
                                  <a:schemeClr val="accent1"/>
                                </a:solidFill>
                                <a:latin typeface="Cambria Math" panose="02040503050406030204" pitchFamily="18" charset="0"/>
                              </a:rPr>
                            </m:ctrlPr>
                          </m:dPr>
                          <m:e>
                            <m:r>
                              <a:rPr lang="en-US" sz="2000">
                                <a:solidFill>
                                  <a:schemeClr val="accent1"/>
                                </a:solidFill>
                                <a:latin typeface="Cambria Math" panose="02040503050406030204" pitchFamily="18" charset="0"/>
                              </a:rPr>
                              <m:t>𝑋</m:t>
                            </m:r>
                            <m:r>
                              <a:rPr lang="en-US" sz="2000">
                                <a:solidFill>
                                  <a:schemeClr val="accent1"/>
                                </a:solidFill>
                                <a:latin typeface="Cambria Math" panose="02040503050406030204" pitchFamily="18" charset="0"/>
                              </a:rPr>
                              <m:t>,</m:t>
                            </m:r>
                            <m:r>
                              <a:rPr lang="en-US" sz="2000">
                                <a:solidFill>
                                  <a:schemeClr val="accent1"/>
                                </a:solidFill>
                                <a:latin typeface="Cambria Math" panose="02040503050406030204" pitchFamily="18" charset="0"/>
                              </a:rPr>
                              <m:t>𝑌</m:t>
                            </m:r>
                          </m:e>
                        </m:d>
                      </m:e>
                    </m:d>
                    <m:r>
                      <a:rPr lang="en-US" sz="2000" b="0" i="1" smtClean="0">
                        <a:solidFill>
                          <a:schemeClr val="accent1"/>
                        </a:solidFill>
                        <a:latin typeface="Cambria Math" panose="02040503050406030204" pitchFamily="18" charset="0"/>
                      </a:rPr>
                      <m:t>,</m:t>
                    </m:r>
                  </m:oMath>
                </a14:m>
                <a:r>
                  <a:rPr lang="en-CH" sz="2000" dirty="0">
                    <a:solidFill>
                      <a:schemeClr val="accent1"/>
                    </a:solidFill>
                    <a:latin typeface="Arial" panose="020B0604020202020204" pitchFamily="34" charset="0"/>
                    <a:cs typeface="Arial" panose="020B0604020202020204" pitchFamily="34" charset="0"/>
                  </a:rPr>
                  <a:t> with K a gaussian kernel.</a:t>
                </a:r>
              </a:p>
              <a:p>
                <a:pPr marL="457200" indent="-457200">
                  <a:buFont typeface="+mj-lt"/>
                  <a:buAutoNum type="arabicPeriod"/>
                </a:pPr>
                <a:r>
                  <a:rPr lang="en-CH" sz="2000" b="1" dirty="0">
                    <a:solidFill>
                      <a:schemeClr val="accent1"/>
                    </a:solidFill>
                    <a:latin typeface="Arial" panose="020B0604020202020204" pitchFamily="34" charset="0"/>
                    <a:cs typeface="Arial" panose="020B0604020202020204" pitchFamily="34" charset="0"/>
                  </a:rPr>
                  <a:t>Pros</a:t>
                </a:r>
                <a:r>
                  <a:rPr lang="en-CH" sz="2000" dirty="0">
                    <a:solidFill>
                      <a:schemeClr val="accent1"/>
                    </a:solidFill>
                    <a:latin typeface="Arial" panose="020B0604020202020204" pitchFamily="34" charset="0"/>
                    <a:cs typeface="Arial" panose="020B0604020202020204" pitchFamily="34" charset="0"/>
                  </a:rPr>
                  <a:t>: relativly easy to optimize, </a:t>
                </a:r>
                <a:r>
                  <a:rPr lang="en-CH" sz="2000" b="1" dirty="0">
                    <a:solidFill>
                      <a:schemeClr val="accent1"/>
                    </a:solidFill>
                    <a:latin typeface="Arial" panose="020B0604020202020204" pitchFamily="34" charset="0"/>
                    <a:cs typeface="Arial" panose="020B0604020202020204" pitchFamily="34" charset="0"/>
                  </a:rPr>
                  <a:t>Cons</a:t>
                </a:r>
                <a:r>
                  <a:rPr lang="en-CH" sz="2000" dirty="0">
                    <a:solidFill>
                      <a:schemeClr val="accent1"/>
                    </a:solidFill>
                    <a:latin typeface="Arial" panose="020B0604020202020204" pitchFamily="34" charset="0"/>
                    <a:cs typeface="Arial" panose="020B0604020202020204" pitchFamily="34" charset="0"/>
                  </a:rPr>
                  <a:t>: empircally less efficient than an adversarial approach</a:t>
                </a:r>
              </a:p>
              <a:p>
                <a:pPr marL="457200" indent="-457200">
                  <a:buFont typeface="+mj-lt"/>
                  <a:buAutoNum type="arabicPeriod"/>
                </a:pPr>
                <a:endParaRPr lang="en-CH" sz="2000" dirty="0">
                  <a:solidFill>
                    <a:schemeClr val="accent1"/>
                  </a:solidFill>
                  <a:latin typeface="Arial" panose="020B0604020202020204" pitchFamily="34" charset="0"/>
                  <a:cs typeface="Arial" panose="020B0604020202020204" pitchFamily="34" charset="0"/>
                </a:endParaRPr>
              </a:p>
            </p:txBody>
          </p:sp>
        </mc:Choice>
        <mc:Fallback>
          <p:sp>
            <p:nvSpPr>
              <p:cNvPr id="4" name="Text Placeholder 3">
                <a:extLst>
                  <a:ext uri="{FF2B5EF4-FFF2-40B4-BE49-F238E27FC236}">
                    <a16:creationId xmlns:a16="http://schemas.microsoft.com/office/drawing/2014/main" id="{E36BDDF0-5DD3-1040-B6FD-DEE10A983A40}"/>
                  </a:ext>
                </a:extLst>
              </p:cNvPr>
              <p:cNvSpPr>
                <a:spLocks noGrp="1" noRot="1" noChangeAspect="1" noMove="1" noResize="1" noEditPoints="1" noAdjustHandles="1" noChangeArrowheads="1" noChangeShapeType="1" noTextEdit="1"/>
              </p:cNvSpPr>
              <p:nvPr>
                <p:ph type="body" sz="quarter" idx="13"/>
              </p:nvPr>
            </p:nvSpPr>
            <p:spPr>
              <a:xfrm>
                <a:off x="349824" y="934238"/>
                <a:ext cx="11215258" cy="4281034"/>
              </a:xfrm>
              <a:blipFill>
                <a:blip r:embed="rId3"/>
                <a:stretch>
                  <a:fillRect l="-452" t="-11538" b="-16272"/>
                </a:stretch>
              </a:blipFill>
            </p:spPr>
            <p:txBody>
              <a:bodyPr/>
              <a:lstStyle/>
              <a:p>
                <a:r>
                  <a:rPr lang="en-CH">
                    <a:noFill/>
                  </a:rPr>
                  <a:t> </a:t>
                </a:r>
              </a:p>
            </p:txBody>
          </p:sp>
        </mc:Fallback>
      </mc:AlternateContent>
      <p:sp>
        <p:nvSpPr>
          <p:cNvPr id="5" name="Slide Number Placeholder 4">
            <a:extLst>
              <a:ext uri="{FF2B5EF4-FFF2-40B4-BE49-F238E27FC236}">
                <a16:creationId xmlns:a16="http://schemas.microsoft.com/office/drawing/2014/main" id="{F4E1EB66-F066-5D45-94BD-E34B308E11B0}"/>
              </a:ext>
            </a:extLst>
          </p:cNvPr>
          <p:cNvSpPr>
            <a:spLocks noGrp="1"/>
          </p:cNvSpPr>
          <p:nvPr>
            <p:ph type="sldNum" sz="quarter" idx="16"/>
          </p:nvPr>
        </p:nvSpPr>
        <p:spPr/>
        <p:txBody>
          <a:bodyPr/>
          <a:lstStyle/>
          <a:p>
            <a:fld id="{A5E960A2-242F-CC40-87F9-290FD5864A37}" type="slidenum">
              <a:rPr lang="fr-FR" smtClean="0"/>
              <a:pPr/>
              <a:t>3</a:t>
            </a:fld>
            <a:endParaRPr lang="fr-FR"/>
          </a:p>
        </p:txBody>
      </p:sp>
      <p:pic>
        <p:nvPicPr>
          <p:cNvPr id="7" name="Picture 6" descr="Diagram&#10;&#10;Description automatically generated">
            <a:extLst>
              <a:ext uri="{FF2B5EF4-FFF2-40B4-BE49-F238E27FC236}">
                <a16:creationId xmlns:a16="http://schemas.microsoft.com/office/drawing/2014/main" id="{F64547EA-1AF1-5945-8DFE-4294DE775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304" y="1579321"/>
            <a:ext cx="2451100" cy="1765300"/>
          </a:xfrm>
          <a:prstGeom prst="rect">
            <a:avLst/>
          </a:prstGeom>
        </p:spPr>
      </p:pic>
      <p:sp>
        <p:nvSpPr>
          <p:cNvPr id="8" name="Right Brace 7">
            <a:extLst>
              <a:ext uri="{FF2B5EF4-FFF2-40B4-BE49-F238E27FC236}">
                <a16:creationId xmlns:a16="http://schemas.microsoft.com/office/drawing/2014/main" id="{D74BFDC6-280E-4D43-9C04-6AD3E2150315}"/>
              </a:ext>
            </a:extLst>
          </p:cNvPr>
          <p:cNvSpPr/>
          <p:nvPr/>
        </p:nvSpPr>
        <p:spPr>
          <a:xfrm>
            <a:off x="6580580" y="1763035"/>
            <a:ext cx="157655" cy="1279183"/>
          </a:xfrm>
          <a:prstGeom prst="rightBrace">
            <a:avLst/>
          </a:prstGeom>
          <a:ln>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CH">
              <a:solidFill>
                <a:srgbClr val="002060"/>
              </a:solidFill>
            </a:endParaRPr>
          </a:p>
        </p:txBody>
      </p:sp>
      <p:sp>
        <p:nvSpPr>
          <p:cNvPr id="10" name="TextBox 9">
            <a:extLst>
              <a:ext uri="{FF2B5EF4-FFF2-40B4-BE49-F238E27FC236}">
                <a16:creationId xmlns:a16="http://schemas.microsoft.com/office/drawing/2014/main" id="{6F8DF76E-3F8D-E640-845B-C6708548A0B6}"/>
              </a:ext>
            </a:extLst>
          </p:cNvPr>
          <p:cNvSpPr txBox="1"/>
          <p:nvPr/>
        </p:nvSpPr>
        <p:spPr>
          <a:xfrm>
            <a:off x="6951663" y="1940961"/>
            <a:ext cx="3196328" cy="923330"/>
          </a:xfrm>
          <a:prstGeom prst="rect">
            <a:avLst/>
          </a:prstGeom>
          <a:noFill/>
        </p:spPr>
        <p:txBody>
          <a:bodyPr wrap="square" rtlCol="0">
            <a:spAutoFit/>
          </a:bodyPr>
          <a:lstStyle/>
          <a:p>
            <a:r>
              <a:rPr lang="en-GB" dirty="0">
                <a:solidFill>
                  <a:srgbClr val="002060"/>
                </a:solidFill>
              </a:rPr>
              <a:t>n dimensional b</a:t>
            </a:r>
            <a:r>
              <a:rPr lang="en-CH" dirty="0">
                <a:solidFill>
                  <a:srgbClr val="002060"/>
                </a:solidFill>
              </a:rPr>
              <a:t>inary strings</a:t>
            </a:r>
          </a:p>
          <a:p>
            <a:r>
              <a:rPr lang="en-GB" dirty="0">
                <a:solidFill>
                  <a:srgbClr val="002060"/>
                </a:solidFill>
              </a:rPr>
              <a:t>map to 2</a:t>
            </a:r>
            <a:r>
              <a:rPr lang="en-GB" baseline="30000" dirty="0">
                <a:solidFill>
                  <a:srgbClr val="002060"/>
                </a:solidFill>
              </a:rPr>
              <a:t>n </a:t>
            </a:r>
            <a:r>
              <a:rPr lang="en-GB" dirty="0">
                <a:solidFill>
                  <a:srgbClr val="002060"/>
                </a:solidFill>
              </a:rPr>
              <a:t>bins of the discretized dataset</a:t>
            </a:r>
            <a:endParaRPr lang="en-CH" dirty="0">
              <a:solidFill>
                <a:srgbClr val="002060"/>
              </a:solidFill>
            </a:endParaRPr>
          </a:p>
        </p:txBody>
      </p:sp>
    </p:spTree>
    <p:extLst>
      <p:ext uri="{BB962C8B-B14F-4D97-AF65-F5344CB8AC3E}">
        <p14:creationId xmlns:p14="http://schemas.microsoft.com/office/powerpoint/2010/main" val="105108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D4C586-65D6-694F-9FE7-07358AC44B42}"/>
              </a:ext>
            </a:extLst>
          </p:cNvPr>
          <p:cNvSpPr>
            <a:spLocks noGrp="1"/>
          </p:cNvSpPr>
          <p:nvPr>
            <p:ph type="sldNum" sz="quarter" idx="16"/>
          </p:nvPr>
        </p:nvSpPr>
        <p:spPr/>
        <p:txBody>
          <a:bodyPr/>
          <a:lstStyle/>
          <a:p>
            <a:fld id="{A5E960A2-242F-CC40-87F9-290FD5864A37}" type="slidenum">
              <a:rPr lang="fr-FR" smtClean="0"/>
              <a:pPr/>
              <a:t>4</a:t>
            </a:fld>
            <a:endParaRPr lang="fr-FR"/>
          </a:p>
        </p:txBody>
      </p:sp>
      <p:sp>
        <p:nvSpPr>
          <p:cNvPr id="11" name="Title 3">
            <a:extLst>
              <a:ext uri="{FF2B5EF4-FFF2-40B4-BE49-F238E27FC236}">
                <a16:creationId xmlns:a16="http://schemas.microsoft.com/office/drawing/2014/main" id="{5D6C167D-C788-574F-9949-667E483A75C9}"/>
              </a:ext>
            </a:extLst>
          </p:cNvPr>
          <p:cNvSpPr>
            <a:spLocks noGrp="1"/>
          </p:cNvSpPr>
          <p:nvPr>
            <p:ph type="title"/>
          </p:nvPr>
        </p:nvSpPr>
        <p:spPr>
          <a:xfrm>
            <a:off x="355489" y="70644"/>
            <a:ext cx="11493074" cy="648072"/>
          </a:xfrm>
        </p:spPr>
        <p:txBody>
          <a:bodyPr>
            <a:noAutofit/>
          </a:bodyPr>
          <a:lstStyle/>
          <a:p>
            <a:r>
              <a:rPr lang="en-US" dirty="0">
                <a:latin typeface="+mj-lt"/>
              </a:rPr>
              <a:t>Variational Quantum Algorithms</a:t>
            </a:r>
            <a:br>
              <a:rPr lang="en-US" dirty="0">
                <a:latin typeface="+mj-lt"/>
              </a:rPr>
            </a:br>
            <a:endParaRPr lang="en-US" dirty="0">
              <a:latin typeface="+mj-lt"/>
            </a:endParaRPr>
          </a:p>
        </p:txBody>
      </p:sp>
      <p:sp>
        <p:nvSpPr>
          <p:cNvPr id="13" name="TextShape 3">
            <a:extLst>
              <a:ext uri="{FF2B5EF4-FFF2-40B4-BE49-F238E27FC236}">
                <a16:creationId xmlns:a16="http://schemas.microsoft.com/office/drawing/2014/main" id="{C6243B31-061F-2E48-BE55-B51D11D62216}"/>
              </a:ext>
            </a:extLst>
          </p:cNvPr>
          <p:cNvSpPr txBox="1"/>
          <p:nvPr/>
        </p:nvSpPr>
        <p:spPr>
          <a:xfrm>
            <a:off x="259382" y="702567"/>
            <a:ext cx="11400159" cy="4955680"/>
          </a:xfrm>
          <a:prstGeom prst="rect">
            <a:avLst/>
          </a:prstGeom>
          <a:noFill/>
          <a:ln>
            <a:noFill/>
          </a:ln>
        </p:spPr>
        <p:txBody>
          <a:bodyPr lIns="90000" tIns="45000" rIns="90000" bIns="45000"/>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Use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Classical</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computation</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in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order</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to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keep</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the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circuit</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shallow</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making</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use of an </a:t>
            </a:r>
            <a:r>
              <a:rPr kumimoji="0" lang="it-IT" b="1" i="0" u="none" strike="noStrike" kern="1200" cap="none" spc="-1" normalizeH="0" baseline="0" noProof="0" dirty="0" err="1">
                <a:ln>
                  <a:noFill/>
                </a:ln>
                <a:solidFill>
                  <a:srgbClr val="0070C0"/>
                </a:solidFill>
                <a:effectLst/>
                <a:uLnTx/>
                <a:uFill>
                  <a:solidFill>
                    <a:srgbClr val="FFFFFF"/>
                  </a:solidFill>
                </a:uFill>
                <a:ea typeface="+mn-ea"/>
                <a:cs typeface="+mn-cs"/>
              </a:rPr>
              <a:t>optimization</a:t>
            </a:r>
            <a:r>
              <a:rPr kumimoji="0" lang="it-IT" b="1"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1" i="0" u="none" strike="noStrike" kern="1200" cap="none" spc="-1" normalizeH="0" baseline="0" noProof="0" dirty="0" err="1">
                <a:ln>
                  <a:noFill/>
                </a:ln>
                <a:solidFill>
                  <a:srgbClr val="0070C0"/>
                </a:solidFill>
                <a:effectLst/>
                <a:uLnTx/>
                <a:uFill>
                  <a:solidFill>
                    <a:srgbClr val="FFFFFF"/>
                  </a:solidFill>
                </a:uFill>
                <a:ea typeface="+mn-ea"/>
                <a:cs typeface="+mn-cs"/>
              </a:rPr>
              <a:t>based</a:t>
            </a:r>
            <a:r>
              <a:rPr kumimoji="0" lang="it-IT" b="1" i="0" u="none" strike="noStrike" kern="1200" cap="none" spc="-1" normalizeH="0" baseline="0" noProof="0" dirty="0">
                <a:ln>
                  <a:noFill/>
                </a:ln>
                <a:solidFill>
                  <a:srgbClr val="0070C0"/>
                </a:solidFill>
                <a:effectLst/>
                <a:uLnTx/>
                <a:uFill>
                  <a:solidFill>
                    <a:srgbClr val="FFFFFF"/>
                  </a:solidFill>
                </a:uFill>
                <a:ea typeface="+mn-ea"/>
                <a:cs typeface="+mn-cs"/>
              </a:rPr>
              <a:t>/</a:t>
            </a:r>
            <a:r>
              <a:rPr kumimoji="0" lang="it-IT" b="1" i="0" u="none" strike="noStrike" kern="1200" cap="none" spc="-1" normalizeH="0" baseline="0" noProof="0" dirty="0" err="1">
                <a:ln>
                  <a:noFill/>
                </a:ln>
                <a:solidFill>
                  <a:srgbClr val="0070C0"/>
                </a:solidFill>
                <a:effectLst/>
                <a:uLnTx/>
                <a:uFill>
                  <a:solidFill>
                    <a:srgbClr val="FFFFFF"/>
                  </a:solidFill>
                </a:uFill>
                <a:ea typeface="+mn-ea"/>
                <a:cs typeface="+mn-cs"/>
              </a:rPr>
              <a:t>learning</a:t>
            </a:r>
            <a:r>
              <a:rPr kumimoji="0" lang="it-IT" b="1"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1" i="0" u="none" strike="noStrike" kern="1200" cap="none" spc="-1" normalizeH="0" baseline="0" noProof="0" dirty="0" err="1">
                <a:ln>
                  <a:noFill/>
                </a:ln>
                <a:solidFill>
                  <a:srgbClr val="0070C0"/>
                </a:solidFill>
                <a:effectLst/>
                <a:uLnTx/>
                <a:uFill>
                  <a:solidFill>
                    <a:srgbClr val="FFFFFF"/>
                  </a:solidFill>
                </a:uFill>
                <a:ea typeface="+mn-ea"/>
                <a:cs typeface="+mn-cs"/>
              </a:rPr>
              <a:t>based</a:t>
            </a:r>
            <a:r>
              <a:rPr kumimoji="0" lang="it-IT" b="1"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approach</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The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gradient</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is</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exactly</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computed</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with 2*d (d=#</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parameters</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forward</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sampling</a:t>
            </a:r>
            <a:r>
              <a:rPr kumimoji="0" lang="it-IT" b="0" i="0" u="none" strike="noStrike" kern="1200" cap="none" spc="-1" normalizeH="0" baseline="0" noProof="0" dirty="0">
                <a:ln>
                  <a:noFill/>
                </a:ln>
                <a:solidFill>
                  <a:srgbClr val="0070C0"/>
                </a:solidFill>
                <a:effectLst/>
                <a:uLnTx/>
                <a:uFill>
                  <a:solidFill>
                    <a:srgbClr val="FFFFFF"/>
                  </a:solidFill>
                </a:uFill>
                <a:ea typeface="+mn-ea"/>
                <a:cs typeface="+mn-cs"/>
              </a:rPr>
              <a:t>) </a:t>
            </a:r>
            <a:r>
              <a:rPr kumimoji="0" lang="it-IT" b="0" i="0" u="none" strike="noStrike" kern="1200" cap="none" spc="-1" normalizeH="0" baseline="0" noProof="0" dirty="0" err="1">
                <a:ln>
                  <a:noFill/>
                </a:ln>
                <a:solidFill>
                  <a:srgbClr val="0070C0"/>
                </a:solidFill>
                <a:effectLst/>
                <a:uLnTx/>
                <a:uFill>
                  <a:solidFill>
                    <a:srgbClr val="FFFFFF"/>
                  </a:solidFill>
                </a:uFill>
                <a:ea typeface="+mn-ea"/>
                <a:cs typeface="+mn-cs"/>
              </a:rPr>
              <a:t>passes</a:t>
            </a:r>
            <a:r>
              <a:rPr lang="it-IT" spc="-1" dirty="0">
                <a:solidFill>
                  <a:srgbClr val="0070C0"/>
                </a:solidFill>
                <a:uFill>
                  <a:solidFill>
                    <a:srgbClr val="FFFFFF"/>
                  </a:solidFill>
                </a:uFill>
              </a:rPr>
              <a:t>. </a:t>
            </a: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1" normalizeH="0" baseline="0" noProof="0" dirty="0">
              <a:ln>
                <a:noFill/>
              </a:ln>
              <a:solidFill>
                <a:srgbClr val="0070C0"/>
              </a:solidFill>
              <a:effectLst/>
              <a:uLnTx/>
              <a:uFill>
                <a:solidFill>
                  <a:srgbClr val="FFFFFF"/>
                </a:solidFill>
              </a:uFill>
              <a:ea typeface="+mn-ea"/>
              <a:cs typeface="+mn-cs"/>
            </a:endParaRPr>
          </a:p>
        </p:txBody>
      </p:sp>
      <p:pic>
        <p:nvPicPr>
          <p:cNvPr id="14" name="Immagine 6">
            <a:extLst>
              <a:ext uri="{FF2B5EF4-FFF2-40B4-BE49-F238E27FC236}">
                <a16:creationId xmlns:a16="http://schemas.microsoft.com/office/drawing/2014/main" id="{E11561C1-846B-314D-BDD7-2C211BAD3C65}"/>
              </a:ext>
            </a:extLst>
          </p:cNvPr>
          <p:cNvPicPr>
            <a:picLocks noChangeAspect="1"/>
          </p:cNvPicPr>
          <p:nvPr/>
        </p:nvPicPr>
        <p:blipFill>
          <a:blip r:embed="rId3"/>
          <a:stretch>
            <a:fillRect/>
          </a:stretch>
        </p:blipFill>
        <p:spPr>
          <a:xfrm>
            <a:off x="355489" y="1728224"/>
            <a:ext cx="11355240" cy="3713999"/>
          </a:xfrm>
          <a:prstGeom prst="rect">
            <a:avLst/>
          </a:prstGeom>
        </p:spPr>
      </p:pic>
      <p:sp>
        <p:nvSpPr>
          <p:cNvPr id="15" name="TextShape 3">
            <a:extLst>
              <a:ext uri="{FF2B5EF4-FFF2-40B4-BE49-F238E27FC236}">
                <a16:creationId xmlns:a16="http://schemas.microsoft.com/office/drawing/2014/main" id="{91217144-AAF3-9747-8985-C63D33DD9A70}"/>
              </a:ext>
            </a:extLst>
          </p:cNvPr>
          <p:cNvSpPr txBox="1"/>
          <p:nvPr/>
        </p:nvSpPr>
        <p:spPr>
          <a:xfrm>
            <a:off x="532459" y="5564535"/>
            <a:ext cx="11263620" cy="432048"/>
          </a:xfrm>
          <a:prstGeom prst="rect">
            <a:avLst/>
          </a:prstGeom>
          <a:noFill/>
          <a:ln>
            <a:noFill/>
          </a:ln>
        </p:spPr>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Figure 1. </a:t>
            </a:r>
            <a:r>
              <a:rPr kumimoji="0" lang="it-IT" sz="1100" b="1" i="0" u="none" strike="noStrike" kern="1200" cap="none" spc="-1" normalizeH="0" baseline="0" noProof="0" dirty="0" err="1">
                <a:ln>
                  <a:noFill/>
                </a:ln>
                <a:solidFill>
                  <a:srgbClr val="5B9BD5"/>
                </a:solidFill>
                <a:effectLst/>
                <a:uLnTx/>
                <a:uFill>
                  <a:solidFill>
                    <a:srgbClr val="FFFFFF"/>
                  </a:solidFill>
                </a:uFill>
                <a:latin typeface="IBM Plex Sans" panose="020B0503050203000203" pitchFamily="34" charset="0"/>
                <a:ea typeface="+mn-ea"/>
                <a:cs typeface="+mn-cs"/>
              </a:rPr>
              <a:t>Schematic</a:t>
            </a:r>
            <a:r>
              <a:rPr kumimoji="0" lang="it-IT" sz="1100" b="1"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 </a:t>
            </a:r>
            <a:r>
              <a:rPr kumimoji="0" lang="it-IT" sz="1100" b="1" i="0" u="none" strike="noStrike" kern="1200" cap="none" spc="-1" normalizeH="0" baseline="0" noProof="0" dirty="0" err="1">
                <a:ln>
                  <a:noFill/>
                </a:ln>
                <a:solidFill>
                  <a:srgbClr val="5B9BD5"/>
                </a:solidFill>
                <a:effectLst/>
                <a:uLnTx/>
                <a:uFill>
                  <a:solidFill>
                    <a:srgbClr val="FFFFFF"/>
                  </a:solidFill>
                </a:uFill>
                <a:latin typeface="IBM Plex Sans" panose="020B0503050203000203" pitchFamily="34" charset="0"/>
                <a:ea typeface="+mn-ea"/>
                <a:cs typeface="+mn-cs"/>
              </a:rPr>
              <a:t>diagram</a:t>
            </a:r>
            <a:r>
              <a:rPr kumimoji="0" lang="it-IT" sz="1100" b="1"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 of a </a:t>
            </a:r>
            <a:r>
              <a:rPr kumimoji="0" lang="it-IT" sz="1100" b="1" i="0" u="none" strike="noStrike" kern="1200" cap="none" spc="-1" normalizeH="0" baseline="0" noProof="0" dirty="0" err="1">
                <a:ln>
                  <a:noFill/>
                </a:ln>
                <a:solidFill>
                  <a:srgbClr val="5B9BD5"/>
                </a:solidFill>
                <a:effectLst/>
                <a:uLnTx/>
                <a:uFill>
                  <a:solidFill>
                    <a:srgbClr val="FFFFFF"/>
                  </a:solidFill>
                </a:uFill>
                <a:latin typeface="IBM Plex Sans" panose="020B0503050203000203" pitchFamily="34" charset="0"/>
                <a:ea typeface="+mn-ea"/>
                <a:cs typeface="+mn-cs"/>
              </a:rPr>
              <a:t>Variational</a:t>
            </a:r>
            <a:r>
              <a:rPr kumimoji="0" lang="it-IT" sz="1100" b="1"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 Quantum </a:t>
            </a:r>
            <a:r>
              <a:rPr kumimoji="0" lang="it-IT" sz="1100" b="1" i="0" u="none" strike="noStrike" kern="1200" cap="none" spc="-1" normalizeH="0" baseline="0" noProof="0" dirty="0" err="1">
                <a:ln>
                  <a:noFill/>
                </a:ln>
                <a:solidFill>
                  <a:srgbClr val="5B9BD5"/>
                </a:solidFill>
                <a:effectLst/>
                <a:uLnTx/>
                <a:uFill>
                  <a:solidFill>
                    <a:srgbClr val="FFFFFF"/>
                  </a:solidFill>
                </a:uFill>
                <a:latin typeface="IBM Plex Sans" panose="020B0503050203000203" pitchFamily="34" charset="0"/>
                <a:ea typeface="+mn-ea"/>
                <a:cs typeface="+mn-cs"/>
              </a:rPr>
              <a:t>Algorithm</a:t>
            </a:r>
            <a:r>
              <a:rPr kumimoji="0" lang="it-IT" sz="1100" b="1"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 (VQA) </a:t>
            </a:r>
            <a:r>
              <a:rPr kumimoji="0" lang="it-IT" sz="1100" b="0"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[4] Variational quantum algorithms, </a:t>
            </a:r>
            <a:r>
              <a:rPr kumimoji="0" lang="it-IT" sz="1100" b="0" i="1" u="none" strike="noStrike" kern="1200" cap="none" spc="-1" normalizeH="0" baseline="0" noProof="0" dirty="0">
                <a:ln>
                  <a:noFill/>
                </a:ln>
                <a:solidFill>
                  <a:srgbClr val="5B9BD5"/>
                </a:solidFill>
                <a:effectLst/>
                <a:uLnTx/>
                <a:uFill>
                  <a:solidFill>
                    <a:srgbClr val="FFFFFF"/>
                  </a:solidFill>
                </a:uFill>
                <a:latin typeface="IBM Plex Sans" panose="020B0503050203000203" pitchFamily="34" charset="0"/>
                <a:ea typeface="+mn-ea"/>
                <a:cs typeface="+mn-cs"/>
              </a:rPr>
              <a:t>https://arxiv.org/pdf/2012.09265.pdf</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F111741-ECE9-CD4B-98F8-E4A6F755A84A}"/>
                  </a:ext>
                </a:extLst>
              </p14:cNvPr>
              <p14:cNvContentPartPr/>
              <p14:nvPr/>
            </p14:nvContentPartPr>
            <p14:xfrm>
              <a:off x="8715435" y="437789"/>
              <a:ext cx="360" cy="360"/>
            </p14:xfrm>
          </p:contentPart>
        </mc:Choice>
        <mc:Fallback xmlns="">
          <p:pic>
            <p:nvPicPr>
              <p:cNvPr id="2" name="Ink 1">
                <a:extLst>
                  <a:ext uri="{FF2B5EF4-FFF2-40B4-BE49-F238E27FC236}">
                    <a16:creationId xmlns:a16="http://schemas.microsoft.com/office/drawing/2014/main" id="{8F111741-ECE9-CD4B-98F8-E4A6F755A84A}"/>
                  </a:ext>
                </a:extLst>
              </p:cNvPr>
              <p:cNvPicPr/>
              <p:nvPr/>
            </p:nvPicPr>
            <p:blipFill>
              <a:blip r:embed="rId5"/>
              <a:stretch>
                <a:fillRect/>
              </a:stretch>
            </p:blipFill>
            <p:spPr>
              <a:xfrm>
                <a:off x="8706435" y="4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D0EFD4-5BB3-C449-9057-1E922361C58E}"/>
                  </a:ext>
                </a:extLst>
              </p14:cNvPr>
              <p14:cNvContentPartPr/>
              <p14:nvPr/>
            </p14:nvContentPartPr>
            <p14:xfrm>
              <a:off x="-76845" y="-259531"/>
              <a:ext cx="360" cy="360"/>
            </p14:xfrm>
          </p:contentPart>
        </mc:Choice>
        <mc:Fallback xmlns="">
          <p:pic>
            <p:nvPicPr>
              <p:cNvPr id="4" name="Ink 3">
                <a:extLst>
                  <a:ext uri="{FF2B5EF4-FFF2-40B4-BE49-F238E27FC236}">
                    <a16:creationId xmlns:a16="http://schemas.microsoft.com/office/drawing/2014/main" id="{B3D0EFD4-5BB3-C449-9057-1E922361C58E}"/>
                  </a:ext>
                </a:extLst>
              </p:cNvPr>
              <p:cNvPicPr/>
              <p:nvPr/>
            </p:nvPicPr>
            <p:blipFill>
              <a:blip r:embed="rId5"/>
              <a:stretch>
                <a:fillRect/>
              </a:stretch>
            </p:blipFill>
            <p:spPr>
              <a:xfrm>
                <a:off x="-85485" y="-268171"/>
                <a:ext cx="18000" cy="18000"/>
              </a:xfrm>
              <a:prstGeom prst="rect">
                <a:avLst/>
              </a:prstGeom>
            </p:spPr>
          </p:pic>
        </mc:Fallback>
      </mc:AlternateContent>
    </p:spTree>
    <p:extLst>
      <p:ext uri="{BB962C8B-B14F-4D97-AF65-F5344CB8AC3E}">
        <p14:creationId xmlns:p14="http://schemas.microsoft.com/office/powerpoint/2010/main" val="74191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86FB16-4807-45E9-A237-F807BF2B4AE3}"/>
              </a:ext>
            </a:extLst>
          </p:cNvPr>
          <p:cNvSpPr>
            <a:spLocks noGrp="1"/>
          </p:cNvSpPr>
          <p:nvPr>
            <p:ph type="sldNum" sz="quarter" idx="16"/>
          </p:nvPr>
        </p:nvSpPr>
        <p:spPr/>
        <p:txBody>
          <a:bodyPr/>
          <a:lstStyle/>
          <a:p>
            <a:fld id="{A5E960A2-242F-CC40-87F9-290FD5864A37}" type="slidenum">
              <a:rPr lang="fr-FR" smtClean="0"/>
              <a:pPr/>
              <a:t>5</a:t>
            </a:fld>
            <a:endParaRPr lang="fr-FR"/>
          </a:p>
        </p:txBody>
      </p:sp>
      <p:sp>
        <p:nvSpPr>
          <p:cNvPr id="12" name="Title 1">
            <a:extLst>
              <a:ext uri="{FF2B5EF4-FFF2-40B4-BE49-F238E27FC236}">
                <a16:creationId xmlns:a16="http://schemas.microsoft.com/office/drawing/2014/main" id="{D9D7618F-C827-4E86-A609-3FF22A820AEF}"/>
              </a:ext>
            </a:extLst>
          </p:cNvPr>
          <p:cNvSpPr>
            <a:spLocks noGrp="1"/>
          </p:cNvSpPr>
          <p:nvPr>
            <p:ph type="title"/>
          </p:nvPr>
        </p:nvSpPr>
        <p:spPr>
          <a:xfrm>
            <a:off x="405938" y="222622"/>
            <a:ext cx="11215258" cy="663574"/>
          </a:xfrm>
        </p:spPr>
        <p:txBody>
          <a:bodyPr>
            <a:normAutofit/>
          </a:bodyPr>
          <a:lstStyle/>
          <a:p>
            <a:r>
              <a:rPr lang="en-GB" sz="3600" dirty="0"/>
              <a:t>Muonic Force Carriers</a:t>
            </a:r>
          </a:p>
        </p:txBody>
      </p:sp>
      <p:pic>
        <p:nvPicPr>
          <p:cNvPr id="3" name="Picture 2" descr="Diagram&#10;&#10;Description automatically generated">
            <a:extLst>
              <a:ext uri="{FF2B5EF4-FFF2-40B4-BE49-F238E27FC236}">
                <a16:creationId xmlns:a16="http://schemas.microsoft.com/office/drawing/2014/main" id="{8044C091-FE0A-524B-9470-A2FE9D01E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344" y="26591"/>
            <a:ext cx="2718601" cy="1345842"/>
          </a:xfrm>
          <a:prstGeom prst="rect">
            <a:avLst/>
          </a:prstGeom>
          <a:ln>
            <a:solidFill>
              <a:schemeClr val="accent6">
                <a:shade val="60000"/>
                <a:satMod val="300000"/>
              </a:schemeClr>
            </a:solidFill>
          </a:ln>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2738370-A59D-E242-9DAC-FF844AF025F7}"/>
                  </a:ext>
                </a:extLst>
              </p:cNvPr>
              <p:cNvSpPr txBox="1"/>
              <p:nvPr/>
            </p:nvSpPr>
            <p:spPr>
              <a:xfrm>
                <a:off x="782595" y="1285103"/>
                <a:ext cx="11046650" cy="3970318"/>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chemeClr val="accent5"/>
                    </a:solidFill>
                  </a:rPr>
                  <a:t>MFCs appear in different theoretical hypothesis, as a constituent of </a:t>
                </a:r>
                <a:r>
                  <a:rPr lang="en-GB" sz="2800" b="1" dirty="0">
                    <a:solidFill>
                      <a:srgbClr val="0070C0"/>
                    </a:solidFill>
                  </a:rPr>
                  <a:t>dark matter </a:t>
                </a:r>
                <a:r>
                  <a:rPr lang="en-GB" sz="2800" dirty="0">
                    <a:solidFill>
                      <a:schemeClr val="accent5"/>
                    </a:solidFill>
                  </a:rPr>
                  <a:t>and could explain the </a:t>
                </a:r>
                <a:r>
                  <a:rPr lang="en-GB" sz="2800" b="1" dirty="0">
                    <a:solidFill>
                      <a:srgbClr val="0070C0"/>
                    </a:solidFill>
                  </a:rPr>
                  <a:t>anomalous magnetic dipole</a:t>
                </a:r>
                <a:r>
                  <a:rPr lang="en-GB" sz="2800" dirty="0">
                    <a:solidFill>
                      <a:schemeClr val="accent5"/>
                    </a:solidFill>
                  </a:rPr>
                  <a:t> moment of the muon or the anomaly in the measurement of the </a:t>
                </a:r>
                <a:r>
                  <a:rPr lang="en-GB" sz="2800" b="1" dirty="0">
                    <a:solidFill>
                      <a:srgbClr val="0070C0"/>
                    </a:solidFill>
                  </a:rPr>
                  <a:t>proton radius</a:t>
                </a:r>
                <a:r>
                  <a:rPr lang="en-GB" sz="2800" b="1" dirty="0">
                    <a:solidFill>
                      <a:schemeClr val="accent5"/>
                    </a:solidFill>
                  </a:rPr>
                  <a:t>.</a:t>
                </a:r>
              </a:p>
              <a:p>
                <a:pPr marL="342900" indent="-342900">
                  <a:buFont typeface="Arial" panose="020B0604020202020204" pitchFamily="34" charset="0"/>
                  <a:buChar char="•"/>
                </a:pPr>
                <a:r>
                  <a:rPr lang="en-GB" sz="2800" dirty="0">
                    <a:solidFill>
                      <a:schemeClr val="accent5"/>
                    </a:solidFill>
                  </a:rPr>
                  <a:t>2 use cases: a) muon fixed-target collision (</a:t>
                </a:r>
                <a:r>
                  <a:rPr lang="en-GB" sz="2800" b="1" dirty="0">
                    <a:solidFill>
                      <a:srgbClr val="0070C0"/>
                    </a:solidFill>
                  </a:rPr>
                  <a:t>FASER</a:t>
                </a:r>
                <a:r>
                  <a:rPr lang="en-GB" sz="2800" dirty="0">
                    <a:solidFill>
                      <a:schemeClr val="accent5"/>
                    </a:solidFill>
                  </a:rPr>
                  <a:t>).</a:t>
                </a:r>
              </a:p>
              <a:p>
                <a:r>
                  <a:rPr lang="en-GB" sz="2800" dirty="0">
                    <a:solidFill>
                      <a:schemeClr val="accent5"/>
                    </a:solidFill>
                  </a:rPr>
                  <a:t>		      b) muon interactions in  the </a:t>
                </a:r>
                <a:r>
                  <a:rPr lang="en-GB" sz="2800" b="1" dirty="0">
                    <a:solidFill>
                      <a:srgbClr val="0070C0"/>
                    </a:solidFill>
                  </a:rPr>
                  <a:t>ATLAS</a:t>
                </a:r>
                <a:r>
                  <a:rPr lang="en-GB" sz="2800" b="1" baseline="30000" dirty="0">
                    <a:solidFill>
                      <a:schemeClr val="accent5"/>
                    </a:solidFill>
                  </a:rPr>
                  <a:t>5</a:t>
                </a:r>
                <a:r>
                  <a:rPr lang="en-GB" sz="2800" dirty="0">
                    <a:solidFill>
                      <a:schemeClr val="accent5"/>
                    </a:solidFill>
                  </a:rPr>
                  <a:t> calorimeter. </a:t>
                </a:r>
              </a:p>
              <a:p>
                <a:pPr marL="342900" indent="-342900">
                  <a:buFont typeface="Arial" panose="020B0604020202020204" pitchFamily="34" charset="0"/>
                  <a:buChar char="•"/>
                </a:pPr>
                <a:r>
                  <a:rPr lang="en-GB" sz="2800" dirty="0">
                    <a:solidFill>
                      <a:schemeClr val="accent5"/>
                    </a:solidFill>
                  </a:rPr>
                  <a:t>We are interested to generates following features for the outgoing muon and MFC: </a:t>
                </a:r>
                <a:r>
                  <a:rPr lang="en-GB" sz="2800" b="1" dirty="0">
                    <a:solidFill>
                      <a:srgbClr val="0070C0"/>
                    </a:solidFill>
                  </a:rPr>
                  <a:t>energy</a:t>
                </a:r>
                <a:r>
                  <a:rPr lang="en-GB" sz="2800" dirty="0">
                    <a:solidFill>
                      <a:schemeClr val="accent5"/>
                    </a:solidFill>
                  </a:rPr>
                  <a:t> (E), </a:t>
                </a:r>
                <a:r>
                  <a:rPr lang="en-GB" sz="2800" b="1" dirty="0">
                    <a:solidFill>
                      <a:srgbClr val="0070C0"/>
                    </a:solidFill>
                  </a:rPr>
                  <a:t>transversal momentum </a:t>
                </a:r>
                <a:r>
                  <a:rPr lang="en-GB" sz="2800" dirty="0">
                    <a:solidFill>
                      <a:schemeClr val="accent5"/>
                    </a:solidFill>
                  </a:rPr>
                  <a:t>(</a:t>
                </a:r>
                <a:r>
                  <a:rPr lang="en-GB" sz="2800" dirty="0" err="1">
                    <a:solidFill>
                      <a:schemeClr val="accent5"/>
                    </a:solidFill>
                  </a:rPr>
                  <a:t>pt</a:t>
                </a:r>
                <a:r>
                  <a:rPr lang="en-GB" sz="2800" dirty="0">
                    <a:solidFill>
                      <a:schemeClr val="accent5"/>
                    </a:solidFill>
                  </a:rPr>
                  <a:t>) and </a:t>
                </a:r>
                <a:r>
                  <a:rPr lang="en-GB" sz="2800" b="1" dirty="0" err="1">
                    <a:solidFill>
                      <a:srgbClr val="0070C0"/>
                    </a:solidFill>
                  </a:rPr>
                  <a:t>pseudorapidity</a:t>
                </a:r>
                <a:r>
                  <a:rPr lang="en-GB" sz="2800" dirty="0">
                    <a:solidFill>
                      <a:schemeClr val="accent5"/>
                    </a:solidFill>
                  </a:rPr>
                  <a:t> (</a:t>
                </a:r>
                <a14:m>
                  <m:oMath xmlns:m="http://schemas.openxmlformats.org/officeDocument/2006/math">
                    <m:r>
                      <a:rPr lang="en-GB" sz="2800" i="1" smtClean="0">
                        <a:solidFill>
                          <a:schemeClr val="accent5"/>
                        </a:solidFill>
                        <a:latin typeface="Cambria Math" panose="02040503050406030204" pitchFamily="18" charset="0"/>
                      </a:rPr>
                      <m:t>𝜂</m:t>
                    </m:r>
                  </m:oMath>
                </a14:m>
                <a:r>
                  <a:rPr lang="en-CH" sz="2800" dirty="0">
                    <a:solidFill>
                      <a:schemeClr val="accent5"/>
                    </a:solidFill>
                  </a:rPr>
                  <a:t>). </a:t>
                </a:r>
              </a:p>
            </p:txBody>
          </p:sp>
        </mc:Choice>
        <mc:Fallback>
          <p:sp>
            <p:nvSpPr>
              <p:cNvPr id="4" name="TextBox 3">
                <a:extLst>
                  <a:ext uri="{FF2B5EF4-FFF2-40B4-BE49-F238E27FC236}">
                    <a16:creationId xmlns:a16="http://schemas.microsoft.com/office/drawing/2014/main" id="{D2738370-A59D-E242-9DAC-FF844AF025F7}"/>
                  </a:ext>
                </a:extLst>
              </p:cNvPr>
              <p:cNvSpPr txBox="1">
                <a:spLocks noRot="1" noChangeAspect="1" noMove="1" noResize="1" noEditPoints="1" noAdjustHandles="1" noChangeArrowheads="1" noChangeShapeType="1" noTextEdit="1"/>
              </p:cNvSpPr>
              <p:nvPr/>
            </p:nvSpPr>
            <p:spPr>
              <a:xfrm>
                <a:off x="782595" y="1285103"/>
                <a:ext cx="11046650" cy="3970318"/>
              </a:xfrm>
              <a:prstGeom prst="rect">
                <a:avLst/>
              </a:prstGeom>
              <a:blipFill>
                <a:blip r:embed="rId4"/>
                <a:stretch>
                  <a:fillRect l="-918" t="-1597" r="-1952" b="-3195"/>
                </a:stretch>
              </a:blipFill>
            </p:spPr>
            <p:txBody>
              <a:bodyPr/>
              <a:lstStyle/>
              <a:p>
                <a:r>
                  <a:rPr lang="en-CH">
                    <a:noFill/>
                  </a:rPr>
                  <a:t> </a:t>
                </a:r>
              </a:p>
            </p:txBody>
          </p:sp>
        </mc:Fallback>
      </mc:AlternateContent>
      <p:sp>
        <p:nvSpPr>
          <p:cNvPr id="14" name="TextBox 13">
            <a:extLst>
              <a:ext uri="{FF2B5EF4-FFF2-40B4-BE49-F238E27FC236}">
                <a16:creationId xmlns:a16="http://schemas.microsoft.com/office/drawing/2014/main" id="{FD559E07-3E19-9B46-819F-7B502D4B6B8F}"/>
              </a:ext>
            </a:extLst>
          </p:cNvPr>
          <p:cNvSpPr txBox="1"/>
          <p:nvPr/>
        </p:nvSpPr>
        <p:spPr>
          <a:xfrm>
            <a:off x="304961" y="5737401"/>
            <a:ext cx="10949921" cy="276999"/>
          </a:xfrm>
          <a:prstGeom prst="rect">
            <a:avLst/>
          </a:prstGeom>
          <a:noFill/>
        </p:spPr>
        <p:txBody>
          <a:bodyPr wrap="square" rtlCol="0">
            <a:spAutoFit/>
          </a:bodyPr>
          <a:lstStyle/>
          <a:p>
            <a:r>
              <a:rPr lang="en-CH" sz="1200" dirty="0"/>
              <a:t>[5] </a:t>
            </a:r>
            <a:r>
              <a:rPr lang="en-GB" sz="1200" dirty="0" err="1"/>
              <a:t>Galon</a:t>
            </a:r>
            <a:r>
              <a:rPr lang="en-GB" sz="1200" dirty="0"/>
              <a:t>, I, </a:t>
            </a:r>
            <a:r>
              <a:rPr lang="en-GB" sz="1200" dirty="0" err="1"/>
              <a:t>Kajamovitz</a:t>
            </a:r>
            <a:r>
              <a:rPr lang="en-GB" sz="1200" dirty="0"/>
              <a:t>, E et al. "Searching for muonic forces with the ATLAS detector". In: </a:t>
            </a:r>
            <a:r>
              <a:rPr lang="en-GB" sz="1200" i="1" dirty="0"/>
              <a:t>Phys. Rev. D 101, 011701 </a:t>
            </a:r>
            <a:r>
              <a:rPr lang="en-GB" sz="1200" dirty="0"/>
              <a:t>(2020)</a:t>
            </a:r>
            <a:endParaRPr lang="en-CH" sz="1200" dirty="0"/>
          </a:p>
        </p:txBody>
      </p:sp>
    </p:spTree>
    <p:extLst>
      <p:ext uri="{BB962C8B-B14F-4D97-AF65-F5344CB8AC3E}">
        <p14:creationId xmlns:p14="http://schemas.microsoft.com/office/powerpoint/2010/main" val="374577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E5F80-CC8E-714F-B9A1-1FD453C6B266}"/>
              </a:ext>
            </a:extLst>
          </p:cNvPr>
          <p:cNvSpPr>
            <a:spLocks noGrp="1"/>
          </p:cNvSpPr>
          <p:nvPr>
            <p:ph type="title"/>
          </p:nvPr>
        </p:nvSpPr>
        <p:spPr>
          <a:xfrm>
            <a:off x="355601" y="365125"/>
            <a:ext cx="5740400" cy="851617"/>
          </a:xfrm>
        </p:spPr>
        <p:txBody>
          <a:bodyPr>
            <a:noAutofit/>
          </a:bodyPr>
          <a:lstStyle/>
          <a:p>
            <a:r>
              <a:rPr lang="en-CH" sz="2800" dirty="0">
                <a:solidFill>
                  <a:srgbClr val="393E91"/>
                </a:solidFill>
              </a:rPr>
              <a:t>One dimensional distribution</a:t>
            </a:r>
            <a:br>
              <a:rPr lang="en-CH" sz="2800" dirty="0">
                <a:solidFill>
                  <a:srgbClr val="393E91"/>
                </a:solidFill>
              </a:rPr>
            </a:br>
            <a:r>
              <a:rPr lang="en-CH" sz="2000" i="1" dirty="0">
                <a:solidFill>
                  <a:srgbClr val="393E91"/>
                </a:solidFill>
              </a:rPr>
              <a:t>outgoing muon’s energy at 50 GeV</a:t>
            </a:r>
          </a:p>
        </p:txBody>
      </p:sp>
      <p:pic>
        <p:nvPicPr>
          <p:cNvPr id="11" name="Picture 10" descr="Chart&#10;&#10;Description automatically generated">
            <a:extLst>
              <a:ext uri="{FF2B5EF4-FFF2-40B4-BE49-F238E27FC236}">
                <a16:creationId xmlns:a16="http://schemas.microsoft.com/office/drawing/2014/main" id="{51DC46A5-D291-664A-9B5E-5839CD6FB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432019"/>
            <a:ext cx="6532496" cy="1996981"/>
          </a:xfrm>
          <a:prstGeom prst="rect">
            <a:avLst/>
          </a:prstGeom>
        </p:spPr>
      </p:pic>
      <p:sp>
        <p:nvSpPr>
          <p:cNvPr id="12" name="TextBox 11">
            <a:extLst>
              <a:ext uri="{FF2B5EF4-FFF2-40B4-BE49-F238E27FC236}">
                <a16:creationId xmlns:a16="http://schemas.microsoft.com/office/drawing/2014/main" id="{2D0FA09A-D927-4547-AAB4-502412968AFC}"/>
              </a:ext>
            </a:extLst>
          </p:cNvPr>
          <p:cNvSpPr txBox="1"/>
          <p:nvPr/>
        </p:nvSpPr>
        <p:spPr>
          <a:xfrm>
            <a:off x="4249775" y="3805743"/>
            <a:ext cx="3242854" cy="1754326"/>
          </a:xfrm>
          <a:prstGeom prst="rect">
            <a:avLst/>
          </a:prstGeom>
          <a:noFill/>
        </p:spPr>
        <p:txBody>
          <a:bodyPr wrap="square" rtlCol="0">
            <a:spAutoFit/>
          </a:bodyPr>
          <a:lstStyle/>
          <a:p>
            <a:r>
              <a:rPr lang="en-CH" dirty="0">
                <a:solidFill>
                  <a:srgbClr val="00B0F0"/>
                </a:solidFill>
              </a:rPr>
              <a:t>Perfect simulator </a:t>
            </a:r>
          </a:p>
          <a:p>
            <a:r>
              <a:rPr lang="en-CH" dirty="0">
                <a:solidFill>
                  <a:schemeClr val="accent2"/>
                </a:solidFill>
              </a:rPr>
              <a:t>Noisy simulator </a:t>
            </a:r>
          </a:p>
          <a:p>
            <a:r>
              <a:rPr lang="en-CH" dirty="0">
                <a:solidFill>
                  <a:srgbClr val="EB54F2"/>
                </a:solidFill>
              </a:rPr>
              <a:t>IBMQ Montreal</a:t>
            </a:r>
          </a:p>
          <a:p>
            <a:r>
              <a:rPr lang="en-GB" dirty="0">
                <a:solidFill>
                  <a:srgbClr val="0070C0"/>
                </a:solidFill>
              </a:rPr>
              <a:t>C</a:t>
            </a:r>
            <a:r>
              <a:rPr lang="en-CH" dirty="0">
                <a:solidFill>
                  <a:srgbClr val="0070C0"/>
                </a:solidFill>
              </a:rPr>
              <a:t>lassical GMMD of size (15,128, 256,128,16,1)</a:t>
            </a:r>
          </a:p>
          <a:p>
            <a:r>
              <a:rPr lang="en-CH" dirty="0">
                <a:solidFill>
                  <a:srgbClr val="0070C0"/>
                </a:solidFill>
              </a:rPr>
              <a:t>Easy GMMD ~ QCBM in size</a:t>
            </a:r>
          </a:p>
        </p:txBody>
      </p:sp>
      <p:pic>
        <p:nvPicPr>
          <p:cNvPr id="14" name="Picture 13" descr="A picture containing text, clock, gauge&#10;&#10;Description automatically generated">
            <a:extLst>
              <a:ext uri="{FF2B5EF4-FFF2-40B4-BE49-F238E27FC236}">
                <a16:creationId xmlns:a16="http://schemas.microsoft.com/office/drawing/2014/main" id="{D6C8805D-FC8D-9B43-866E-AEEC96D24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1" y="3845642"/>
            <a:ext cx="3060700" cy="596900"/>
          </a:xfrm>
          <a:prstGeom prst="rect">
            <a:avLst/>
          </a:prstGeom>
        </p:spPr>
      </p:pic>
      <p:pic>
        <p:nvPicPr>
          <p:cNvPr id="16" name="Picture 15" descr="Table&#10;&#10;Description automatically generated">
            <a:extLst>
              <a:ext uri="{FF2B5EF4-FFF2-40B4-BE49-F238E27FC236}">
                <a16:creationId xmlns:a16="http://schemas.microsoft.com/office/drawing/2014/main" id="{4517C241-EE33-B14F-9788-5B7C97E17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83" y="4451639"/>
            <a:ext cx="2706817" cy="1857620"/>
          </a:xfrm>
          <a:prstGeom prst="rect">
            <a:avLst/>
          </a:prstGeom>
        </p:spPr>
      </p:pic>
      <p:sp>
        <p:nvSpPr>
          <p:cNvPr id="18" name="TextBox 17">
            <a:extLst>
              <a:ext uri="{FF2B5EF4-FFF2-40B4-BE49-F238E27FC236}">
                <a16:creationId xmlns:a16="http://schemas.microsoft.com/office/drawing/2014/main" id="{3106A8B2-8709-EC4F-A64B-8158400515A7}"/>
              </a:ext>
            </a:extLst>
          </p:cNvPr>
          <p:cNvSpPr txBox="1"/>
          <p:nvPr/>
        </p:nvSpPr>
        <p:spPr>
          <a:xfrm>
            <a:off x="355600" y="3499381"/>
            <a:ext cx="2304789" cy="369332"/>
          </a:xfrm>
          <a:prstGeom prst="rect">
            <a:avLst/>
          </a:prstGeom>
          <a:noFill/>
        </p:spPr>
        <p:txBody>
          <a:bodyPr wrap="square" rtlCol="0">
            <a:spAutoFit/>
          </a:bodyPr>
          <a:lstStyle/>
          <a:p>
            <a:r>
              <a:rPr lang="en-CH" dirty="0"/>
              <a:t>Comparison metric:</a:t>
            </a:r>
          </a:p>
        </p:txBody>
      </p:sp>
      <p:pic>
        <p:nvPicPr>
          <p:cNvPr id="6" name="Content Placeholder 5" descr="Chart, histogram&#10;&#10;Description automatically generated">
            <a:extLst>
              <a:ext uri="{FF2B5EF4-FFF2-40B4-BE49-F238E27FC236}">
                <a16:creationId xmlns:a16="http://schemas.microsoft.com/office/drawing/2014/main" id="{925B6604-F023-8343-8D7B-37DE1DCEE33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685387" y="-1"/>
            <a:ext cx="4506613" cy="6309259"/>
          </a:xfrm>
        </p:spPr>
      </p:pic>
    </p:spTree>
    <p:extLst>
      <p:ext uri="{BB962C8B-B14F-4D97-AF65-F5344CB8AC3E}">
        <p14:creationId xmlns:p14="http://schemas.microsoft.com/office/powerpoint/2010/main" val="281448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85294-16C1-C446-9BA4-B6798E9381E4}"/>
              </a:ext>
            </a:extLst>
          </p:cNvPr>
          <p:cNvSpPr>
            <a:spLocks noGrp="1"/>
          </p:cNvSpPr>
          <p:nvPr>
            <p:ph type="body" sz="quarter" idx="13"/>
          </p:nvPr>
        </p:nvSpPr>
        <p:spPr>
          <a:xfrm>
            <a:off x="486178" y="808186"/>
            <a:ext cx="10515600" cy="515802"/>
          </a:xfrm>
        </p:spPr>
        <p:txBody>
          <a:bodyPr/>
          <a:lstStyle/>
          <a:p>
            <a:r>
              <a:rPr lang="en-GB" dirty="0">
                <a:solidFill>
                  <a:schemeClr val="accent5"/>
                </a:solidFill>
              </a:rPr>
              <a:t>U</a:t>
            </a:r>
            <a:r>
              <a:rPr lang="en-CH" dirty="0">
                <a:solidFill>
                  <a:schemeClr val="accent5"/>
                </a:solidFill>
              </a:rPr>
              <a:t>se multiples quantum registers</a:t>
            </a:r>
          </a:p>
        </p:txBody>
      </p:sp>
      <p:sp>
        <p:nvSpPr>
          <p:cNvPr id="4" name="Slide Number Placeholder 3">
            <a:extLst>
              <a:ext uri="{FF2B5EF4-FFF2-40B4-BE49-F238E27FC236}">
                <a16:creationId xmlns:a16="http://schemas.microsoft.com/office/drawing/2014/main" id="{6DC6ED89-29E7-AB40-8C3E-2FAF1B5913C3}"/>
              </a:ext>
            </a:extLst>
          </p:cNvPr>
          <p:cNvSpPr>
            <a:spLocks noGrp="1"/>
          </p:cNvSpPr>
          <p:nvPr>
            <p:ph type="sldNum" sz="quarter" idx="16"/>
          </p:nvPr>
        </p:nvSpPr>
        <p:spPr/>
        <p:txBody>
          <a:bodyPr/>
          <a:lstStyle/>
          <a:p>
            <a:fld id="{A5E960A2-242F-CC40-87F9-290FD5864A37}" type="slidenum">
              <a:rPr lang="fr-FR" smtClean="0"/>
              <a:pPr/>
              <a:t>7</a:t>
            </a:fld>
            <a:endParaRPr lang="fr-FR" dirty="0"/>
          </a:p>
        </p:txBody>
      </p:sp>
      <p:sp>
        <p:nvSpPr>
          <p:cNvPr id="5" name="Title 4">
            <a:extLst>
              <a:ext uri="{FF2B5EF4-FFF2-40B4-BE49-F238E27FC236}">
                <a16:creationId xmlns:a16="http://schemas.microsoft.com/office/drawing/2014/main" id="{E84A56DA-D538-EA4B-B940-8C26E8199E4D}"/>
              </a:ext>
            </a:extLst>
          </p:cNvPr>
          <p:cNvSpPr>
            <a:spLocks noGrp="1"/>
          </p:cNvSpPr>
          <p:nvPr>
            <p:ph type="title"/>
          </p:nvPr>
        </p:nvSpPr>
        <p:spPr>
          <a:xfrm>
            <a:off x="446139" y="193416"/>
            <a:ext cx="10515600" cy="663574"/>
          </a:xfrm>
        </p:spPr>
        <p:txBody>
          <a:bodyPr>
            <a:noAutofit/>
          </a:bodyPr>
          <a:lstStyle/>
          <a:p>
            <a:r>
              <a:rPr lang="en-CH" dirty="0">
                <a:latin typeface="+mj-lt"/>
              </a:rPr>
              <a:t>Born machine: multiples features</a:t>
            </a:r>
            <a:r>
              <a:rPr lang="en-CH" baseline="30000" dirty="0">
                <a:latin typeface="+mj-lt"/>
              </a:rPr>
              <a:t>6</a:t>
            </a:r>
            <a:endParaRPr lang="en-CH" dirty="0">
              <a:latin typeface="+mj-lt"/>
            </a:endParaRPr>
          </a:p>
        </p:txBody>
      </p:sp>
      <p:sp>
        <p:nvSpPr>
          <p:cNvPr id="10" name="TextBox 9">
            <a:extLst>
              <a:ext uri="{FF2B5EF4-FFF2-40B4-BE49-F238E27FC236}">
                <a16:creationId xmlns:a16="http://schemas.microsoft.com/office/drawing/2014/main" id="{96458FBA-1479-6048-ACBD-013455638124}"/>
              </a:ext>
            </a:extLst>
          </p:cNvPr>
          <p:cNvSpPr txBox="1"/>
          <p:nvPr/>
        </p:nvSpPr>
        <p:spPr>
          <a:xfrm>
            <a:off x="6522835" y="1579325"/>
            <a:ext cx="1566383" cy="369332"/>
          </a:xfrm>
          <a:prstGeom prst="rect">
            <a:avLst/>
          </a:prstGeom>
          <a:noFill/>
        </p:spPr>
        <p:txBody>
          <a:bodyPr wrap="square" rtlCol="0">
            <a:spAutoFit/>
          </a:bodyPr>
          <a:lstStyle/>
          <a:p>
            <a:r>
              <a:rPr lang="en-CH" dirty="0"/>
              <a:t>energy</a:t>
            </a:r>
          </a:p>
        </p:txBody>
      </p:sp>
      <p:sp>
        <p:nvSpPr>
          <p:cNvPr id="11" name="TextBox 10">
            <a:extLst>
              <a:ext uri="{FF2B5EF4-FFF2-40B4-BE49-F238E27FC236}">
                <a16:creationId xmlns:a16="http://schemas.microsoft.com/office/drawing/2014/main" id="{35E2F358-AF6B-AB46-B741-A0070D01D4B7}"/>
              </a:ext>
            </a:extLst>
          </p:cNvPr>
          <p:cNvSpPr txBox="1"/>
          <p:nvPr/>
        </p:nvSpPr>
        <p:spPr>
          <a:xfrm>
            <a:off x="6527669" y="2170936"/>
            <a:ext cx="1212455" cy="369332"/>
          </a:xfrm>
          <a:prstGeom prst="rect">
            <a:avLst/>
          </a:prstGeom>
          <a:noFill/>
        </p:spPr>
        <p:txBody>
          <a:bodyPr wrap="square" rtlCol="0">
            <a:spAutoFit/>
          </a:bodyPr>
          <a:lstStyle/>
          <a:p>
            <a:r>
              <a:rPr lang="en-CH" dirty="0"/>
              <a:t>pt</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1FEE539-1AC3-F343-8F0B-90A6778AFD4C}"/>
                  </a:ext>
                </a:extLst>
              </p:cNvPr>
              <p:cNvSpPr txBox="1"/>
              <p:nvPr/>
            </p:nvSpPr>
            <p:spPr>
              <a:xfrm>
                <a:off x="6093571" y="2716854"/>
                <a:ext cx="12124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𝜂</m:t>
                      </m:r>
                    </m:oMath>
                  </m:oMathPara>
                </a14:m>
                <a:endParaRPr lang="en-CH" dirty="0"/>
              </a:p>
            </p:txBody>
          </p:sp>
        </mc:Choice>
        <mc:Fallback>
          <p:sp>
            <p:nvSpPr>
              <p:cNvPr id="12" name="TextBox 11">
                <a:extLst>
                  <a:ext uri="{FF2B5EF4-FFF2-40B4-BE49-F238E27FC236}">
                    <a16:creationId xmlns:a16="http://schemas.microsoft.com/office/drawing/2014/main" id="{51FEE539-1AC3-F343-8F0B-90A6778AFD4C}"/>
                  </a:ext>
                </a:extLst>
              </p:cNvPr>
              <p:cNvSpPr txBox="1">
                <a:spLocks noRot="1" noChangeAspect="1" noMove="1" noResize="1" noEditPoints="1" noAdjustHandles="1" noChangeArrowheads="1" noChangeShapeType="1" noTextEdit="1"/>
              </p:cNvSpPr>
              <p:nvPr/>
            </p:nvSpPr>
            <p:spPr>
              <a:xfrm>
                <a:off x="6093571" y="2716854"/>
                <a:ext cx="1212455" cy="369332"/>
              </a:xfrm>
              <a:prstGeom prst="rect">
                <a:avLst/>
              </a:prstGeom>
              <a:blipFill>
                <a:blip r:embed="rId2"/>
                <a:stretch>
                  <a:fillRect b="-13793"/>
                </a:stretch>
              </a:blipFill>
            </p:spPr>
            <p:txBody>
              <a:bodyPr/>
              <a:lstStyle/>
              <a:p>
                <a:r>
                  <a:rPr lang="en-CH">
                    <a:noFill/>
                  </a:rPr>
                  <a:t> </a:t>
                </a:r>
              </a:p>
            </p:txBody>
          </p:sp>
        </mc:Fallback>
      </mc:AlternateContent>
      <p:sp>
        <p:nvSpPr>
          <p:cNvPr id="13" name="TextBox 12">
            <a:extLst>
              <a:ext uri="{FF2B5EF4-FFF2-40B4-BE49-F238E27FC236}">
                <a16:creationId xmlns:a16="http://schemas.microsoft.com/office/drawing/2014/main" id="{0F446F44-6387-5F4A-89C4-6E93D84DB7D6}"/>
              </a:ext>
            </a:extLst>
          </p:cNvPr>
          <p:cNvSpPr txBox="1"/>
          <p:nvPr/>
        </p:nvSpPr>
        <p:spPr>
          <a:xfrm>
            <a:off x="7844911" y="229466"/>
            <a:ext cx="3720171" cy="1477328"/>
          </a:xfrm>
          <a:prstGeom prst="rect">
            <a:avLst/>
          </a:prstGeom>
          <a:noFill/>
          <a:ln>
            <a:solidFill>
              <a:srgbClr val="FF0000"/>
            </a:solidFill>
          </a:ln>
        </p:spPr>
        <p:txBody>
          <a:bodyPr wrap="square" rtlCol="0">
            <a:spAutoFit/>
          </a:bodyPr>
          <a:lstStyle/>
          <a:p>
            <a:r>
              <a:rPr lang="en-CH" dirty="0">
                <a:solidFill>
                  <a:srgbClr val="FF5D66"/>
                </a:solidFill>
              </a:rPr>
              <a:t>Local: learns the individual PDFs, </a:t>
            </a:r>
          </a:p>
          <a:p>
            <a:r>
              <a:rPr lang="en-CH" dirty="0">
                <a:solidFill>
                  <a:srgbClr val="FF5D66"/>
                </a:solidFill>
              </a:rPr>
              <a:t>time evolution of an Ising type Hamiltonian,</a:t>
            </a:r>
          </a:p>
          <a:p>
            <a:r>
              <a:rPr lang="en-GB" dirty="0">
                <a:solidFill>
                  <a:srgbClr val="FF5D66"/>
                </a:solidFill>
              </a:rPr>
              <a:t>c</a:t>
            </a:r>
            <a:r>
              <a:rPr lang="en-CH" dirty="0">
                <a:solidFill>
                  <a:srgbClr val="FF5D66"/>
                </a:solidFill>
              </a:rPr>
              <a:t>onjectured to be difficult to simulate classicaly.</a:t>
            </a:r>
          </a:p>
        </p:txBody>
      </p:sp>
      <p:sp>
        <p:nvSpPr>
          <p:cNvPr id="16" name="TextBox 15">
            <a:extLst>
              <a:ext uri="{FF2B5EF4-FFF2-40B4-BE49-F238E27FC236}">
                <a16:creationId xmlns:a16="http://schemas.microsoft.com/office/drawing/2014/main" id="{B7419015-D924-0245-8825-663EE9C5E2C5}"/>
              </a:ext>
            </a:extLst>
          </p:cNvPr>
          <p:cNvSpPr txBox="1"/>
          <p:nvPr/>
        </p:nvSpPr>
        <p:spPr>
          <a:xfrm>
            <a:off x="486178" y="4147778"/>
            <a:ext cx="2616033" cy="923330"/>
          </a:xfrm>
          <a:prstGeom prst="rect">
            <a:avLst/>
          </a:prstGeom>
          <a:noFill/>
          <a:ln>
            <a:solidFill>
              <a:schemeClr val="accent6">
                <a:shade val="60000"/>
                <a:satMod val="300000"/>
              </a:schemeClr>
            </a:solidFill>
          </a:ln>
        </p:spPr>
        <p:txBody>
          <a:bodyPr wrap="square" rtlCol="0">
            <a:spAutoFit/>
          </a:bodyPr>
          <a:lstStyle/>
          <a:p>
            <a:r>
              <a:rPr lang="en-CH" dirty="0">
                <a:solidFill>
                  <a:srgbClr val="00B050"/>
                </a:solidFill>
              </a:rPr>
              <a:t>C: creates a corelated state between the first qubit in each register. </a:t>
            </a:r>
          </a:p>
        </p:txBody>
      </p:sp>
      <p:sp>
        <p:nvSpPr>
          <p:cNvPr id="17" name="TextBox 16">
            <a:extLst>
              <a:ext uri="{FF2B5EF4-FFF2-40B4-BE49-F238E27FC236}">
                <a16:creationId xmlns:a16="http://schemas.microsoft.com/office/drawing/2014/main" id="{9CA079FD-E04D-0E4B-A4CE-06C6F24C6DA8}"/>
              </a:ext>
            </a:extLst>
          </p:cNvPr>
          <p:cNvSpPr txBox="1"/>
          <p:nvPr/>
        </p:nvSpPr>
        <p:spPr>
          <a:xfrm>
            <a:off x="-56249" y="5819725"/>
            <a:ext cx="7556790" cy="461665"/>
          </a:xfrm>
          <a:prstGeom prst="rect">
            <a:avLst/>
          </a:prstGeom>
          <a:noFill/>
        </p:spPr>
        <p:txBody>
          <a:bodyPr wrap="square" rtlCol="0">
            <a:spAutoFit/>
          </a:bodyPr>
          <a:lstStyle/>
          <a:p>
            <a:r>
              <a:rPr lang="en-CH" sz="1200" dirty="0"/>
              <a:t>[6] </a:t>
            </a:r>
            <a:r>
              <a:rPr lang="en-GB" sz="1200" dirty="0"/>
              <a:t>Elton </a:t>
            </a:r>
            <a:r>
              <a:rPr lang="en-GB" sz="1200" dirty="0" err="1"/>
              <a:t>Yechao</a:t>
            </a:r>
            <a:r>
              <a:rPr lang="en-GB" sz="1200" dirty="0"/>
              <a:t>, Sonika Johri et al, </a:t>
            </a:r>
            <a:r>
              <a:rPr lang="en-CH" sz="1200" dirty="0"/>
              <a:t>“</a:t>
            </a:r>
            <a:r>
              <a:rPr lang="en-GB" sz="1200" dirty="0"/>
              <a:t>Generative Quantum Learning of Joint Probability Distribution Functions” In: </a:t>
            </a:r>
            <a:r>
              <a:rPr lang="en-GB" sz="1200" dirty="0" err="1"/>
              <a:t>arXiv</a:t>
            </a:r>
            <a:r>
              <a:rPr lang="en-GB" sz="1200" dirty="0"/>
              <a:t> 2109.06315</a:t>
            </a:r>
            <a:endParaRPr lang="en-CH" sz="1200" dirty="0"/>
          </a:p>
        </p:txBody>
      </p:sp>
      <p:pic>
        <p:nvPicPr>
          <p:cNvPr id="6" name="Picture 5">
            <a:extLst>
              <a:ext uri="{FF2B5EF4-FFF2-40B4-BE49-F238E27FC236}">
                <a16:creationId xmlns:a16="http://schemas.microsoft.com/office/drawing/2014/main" id="{F42B0D14-C8C4-0E40-ACFE-9328902D7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31" y="1316059"/>
            <a:ext cx="6185589" cy="2105933"/>
          </a:xfrm>
          <a:prstGeom prst="rect">
            <a:avLst/>
          </a:prstGeom>
        </p:spPr>
      </p:pic>
      <p:pic>
        <p:nvPicPr>
          <p:cNvPr id="14" name="Picture 13" descr="A picture containing text, clock&#10;&#10;Description automatically generated">
            <a:extLst>
              <a:ext uri="{FF2B5EF4-FFF2-40B4-BE49-F238E27FC236}">
                <a16:creationId xmlns:a16="http://schemas.microsoft.com/office/drawing/2014/main" id="{3144E535-5C28-F94C-AEBC-BEFC91D0B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856" y="3849398"/>
            <a:ext cx="3720170" cy="1746000"/>
          </a:xfrm>
          <a:prstGeom prst="rect">
            <a:avLst/>
          </a:prstGeom>
        </p:spPr>
      </p:pic>
      <p:pic>
        <p:nvPicPr>
          <p:cNvPr id="19" name="Picture 18" descr="A picture containing text, clock&#10;&#10;Description automatically generated">
            <a:extLst>
              <a:ext uri="{FF2B5EF4-FFF2-40B4-BE49-F238E27FC236}">
                <a16:creationId xmlns:a16="http://schemas.microsoft.com/office/drawing/2014/main" id="{E17F008F-8388-7347-9432-5CF094F60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911" y="2101265"/>
            <a:ext cx="3688309" cy="1422763"/>
          </a:xfrm>
          <a:prstGeom prst="rect">
            <a:avLst/>
          </a:prstGeom>
        </p:spPr>
      </p:pic>
      <p:cxnSp>
        <p:nvCxnSpPr>
          <p:cNvPr id="23" name="Straight Connector 22">
            <a:extLst>
              <a:ext uri="{FF2B5EF4-FFF2-40B4-BE49-F238E27FC236}">
                <a16:creationId xmlns:a16="http://schemas.microsoft.com/office/drawing/2014/main" id="{77BEDF01-CDD0-3440-9753-3EB7CDFB235E}"/>
              </a:ext>
            </a:extLst>
          </p:cNvPr>
          <p:cNvCxnSpPr>
            <a:cxnSpLocks/>
          </p:cNvCxnSpPr>
          <p:nvPr/>
        </p:nvCxnSpPr>
        <p:spPr>
          <a:xfrm flipH="1">
            <a:off x="7500541" y="0"/>
            <a:ext cx="10" cy="6334919"/>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69BF82A2-5E56-AB49-8FD6-246AE23395E8}"/>
              </a:ext>
            </a:extLst>
          </p:cNvPr>
          <p:cNvCxnSpPr>
            <a:cxnSpLocks/>
          </p:cNvCxnSpPr>
          <p:nvPr/>
        </p:nvCxnSpPr>
        <p:spPr>
          <a:xfrm>
            <a:off x="0" y="3722082"/>
            <a:ext cx="12192000" cy="0"/>
          </a:xfrm>
          <a:prstGeom prst="line">
            <a:avLst/>
          </a:prstGeom>
        </p:spPr>
        <p:style>
          <a:lnRef idx="2">
            <a:schemeClr val="dk1"/>
          </a:lnRef>
          <a:fillRef idx="0">
            <a:schemeClr val="dk1"/>
          </a:fillRef>
          <a:effectRef idx="1">
            <a:schemeClr val="dk1"/>
          </a:effectRef>
          <a:fontRef idx="minor">
            <a:schemeClr val="tx1"/>
          </a:fontRef>
        </p:style>
      </p:cxnSp>
      <p:pic>
        <p:nvPicPr>
          <p:cNvPr id="30" name="Picture 29" descr="Chart&#10;&#10;Description automatically generated">
            <a:extLst>
              <a:ext uri="{FF2B5EF4-FFF2-40B4-BE49-F238E27FC236}">
                <a16:creationId xmlns:a16="http://schemas.microsoft.com/office/drawing/2014/main" id="{CD1B5804-8066-CE42-AE81-642EBFDBD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124" y="4368099"/>
            <a:ext cx="4094335" cy="1885336"/>
          </a:xfrm>
          <a:prstGeom prst="rect">
            <a:avLst/>
          </a:prstGeom>
        </p:spPr>
      </p:pic>
      <p:sp>
        <p:nvSpPr>
          <p:cNvPr id="31" name="TextBox 30">
            <a:extLst>
              <a:ext uri="{FF2B5EF4-FFF2-40B4-BE49-F238E27FC236}">
                <a16:creationId xmlns:a16="http://schemas.microsoft.com/office/drawing/2014/main" id="{82C2C805-64C6-AC4C-9D91-698643689A1B}"/>
              </a:ext>
            </a:extLst>
          </p:cNvPr>
          <p:cNvSpPr txBox="1"/>
          <p:nvPr/>
        </p:nvSpPr>
        <p:spPr>
          <a:xfrm>
            <a:off x="7611487" y="3795497"/>
            <a:ext cx="4399277" cy="646331"/>
          </a:xfrm>
          <a:prstGeom prst="rect">
            <a:avLst/>
          </a:prstGeom>
          <a:noFill/>
        </p:spPr>
        <p:txBody>
          <a:bodyPr wrap="square" rtlCol="0">
            <a:spAutoFit/>
          </a:bodyPr>
          <a:lstStyle/>
          <a:p>
            <a:r>
              <a:rPr lang="en-GB" dirty="0">
                <a:solidFill>
                  <a:srgbClr val="0070C0"/>
                </a:solidFill>
              </a:rPr>
              <a:t>C</a:t>
            </a:r>
            <a:r>
              <a:rPr lang="en-CH" dirty="0">
                <a:solidFill>
                  <a:srgbClr val="0070C0"/>
                </a:solidFill>
              </a:rPr>
              <a:t>an be mapped without swap gates on ibmq_mumbai</a:t>
            </a:r>
          </a:p>
        </p:txBody>
      </p:sp>
    </p:spTree>
    <p:extLst>
      <p:ext uri="{BB962C8B-B14F-4D97-AF65-F5344CB8AC3E}">
        <p14:creationId xmlns:p14="http://schemas.microsoft.com/office/powerpoint/2010/main" val="367738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5EC8B7-1999-1A47-BD2C-67B586F3C302}"/>
              </a:ext>
            </a:extLst>
          </p:cNvPr>
          <p:cNvSpPr>
            <a:spLocks noGrp="1"/>
          </p:cNvSpPr>
          <p:nvPr>
            <p:ph type="sldNum" sz="quarter" idx="16"/>
          </p:nvPr>
        </p:nvSpPr>
        <p:spPr/>
        <p:txBody>
          <a:bodyPr/>
          <a:lstStyle/>
          <a:p>
            <a:fld id="{A5E960A2-242F-CC40-87F9-290FD5864A37}" type="slidenum">
              <a:rPr lang="fr-FR" smtClean="0"/>
              <a:pPr/>
              <a:t>8</a:t>
            </a:fld>
            <a:endParaRPr lang="fr-FR" dirty="0"/>
          </a:p>
        </p:txBody>
      </p:sp>
      <p:sp>
        <p:nvSpPr>
          <p:cNvPr id="5" name="Title 4">
            <a:extLst>
              <a:ext uri="{FF2B5EF4-FFF2-40B4-BE49-F238E27FC236}">
                <a16:creationId xmlns:a16="http://schemas.microsoft.com/office/drawing/2014/main" id="{1F379A6F-15DF-B347-A743-27D64F86F788}"/>
              </a:ext>
            </a:extLst>
          </p:cNvPr>
          <p:cNvSpPr>
            <a:spLocks noGrp="1"/>
          </p:cNvSpPr>
          <p:nvPr>
            <p:ph type="title"/>
          </p:nvPr>
        </p:nvSpPr>
        <p:spPr>
          <a:xfrm>
            <a:off x="362302" y="222451"/>
            <a:ext cx="10515600" cy="663574"/>
          </a:xfrm>
        </p:spPr>
        <p:txBody>
          <a:bodyPr>
            <a:normAutofit/>
          </a:bodyPr>
          <a:lstStyle/>
          <a:p>
            <a:r>
              <a:rPr lang="en-CH" dirty="0">
                <a:latin typeface="+mj-lt"/>
              </a:rPr>
              <a:t>Results (125 GeV)</a:t>
            </a:r>
          </a:p>
        </p:txBody>
      </p:sp>
      <p:pic>
        <p:nvPicPr>
          <p:cNvPr id="3" name="Picture 2" descr="Chart, histogram&#10;&#10;Description automatically generated">
            <a:extLst>
              <a:ext uri="{FF2B5EF4-FFF2-40B4-BE49-F238E27FC236}">
                <a16:creationId xmlns:a16="http://schemas.microsoft.com/office/drawing/2014/main" id="{D713E0A1-ABE7-B148-9B96-882875EC4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0" y="975172"/>
            <a:ext cx="3828391" cy="5359747"/>
          </a:xfrm>
          <a:prstGeom prst="rect">
            <a:avLst/>
          </a:prstGeom>
        </p:spPr>
      </p:pic>
      <p:pic>
        <p:nvPicPr>
          <p:cNvPr id="9" name="Picture 8" descr="Chart, histogram&#10;&#10;Description automatically generated">
            <a:extLst>
              <a:ext uri="{FF2B5EF4-FFF2-40B4-BE49-F238E27FC236}">
                <a16:creationId xmlns:a16="http://schemas.microsoft.com/office/drawing/2014/main" id="{BBE470AE-02FA-2740-AF26-58E527B4B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615" y="975174"/>
            <a:ext cx="3828390" cy="5359746"/>
          </a:xfrm>
          <a:prstGeom prst="rect">
            <a:avLst/>
          </a:prstGeom>
        </p:spPr>
      </p:pic>
      <p:pic>
        <p:nvPicPr>
          <p:cNvPr id="11" name="Picture 10" descr="Chart, histogram&#10;&#10;Description automatically generated">
            <a:extLst>
              <a:ext uri="{FF2B5EF4-FFF2-40B4-BE49-F238E27FC236}">
                <a16:creationId xmlns:a16="http://schemas.microsoft.com/office/drawing/2014/main" id="{AAA31452-D83F-0D48-A4ED-9D6D3C135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035" y="1855821"/>
            <a:ext cx="3192047" cy="4468866"/>
          </a:xfrm>
          <a:prstGeom prst="rect">
            <a:avLst/>
          </a:prstGeom>
        </p:spPr>
      </p:pic>
      <p:pic>
        <p:nvPicPr>
          <p:cNvPr id="14" name="Picture 13" descr="Table&#10;&#10;Description automatically generated">
            <a:extLst>
              <a:ext uri="{FF2B5EF4-FFF2-40B4-BE49-F238E27FC236}">
                <a16:creationId xmlns:a16="http://schemas.microsoft.com/office/drawing/2014/main" id="{A27A3B3F-C16A-6C4D-AACF-22C9C38392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3139" y="8138"/>
            <a:ext cx="5403741" cy="1960851"/>
          </a:xfrm>
          <a:prstGeom prst="rect">
            <a:avLst/>
          </a:prstGeom>
        </p:spPr>
      </p:pic>
    </p:spTree>
    <p:extLst>
      <p:ext uri="{BB962C8B-B14F-4D97-AF65-F5344CB8AC3E}">
        <p14:creationId xmlns:p14="http://schemas.microsoft.com/office/powerpoint/2010/main" val="407084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1BFBDA-0162-7D4D-A7B8-97B9ACF0D783}"/>
              </a:ext>
            </a:extLst>
          </p:cNvPr>
          <p:cNvSpPr>
            <a:spLocks noGrp="1"/>
          </p:cNvSpPr>
          <p:nvPr>
            <p:ph type="title"/>
          </p:nvPr>
        </p:nvSpPr>
        <p:spPr>
          <a:xfrm>
            <a:off x="405938" y="365126"/>
            <a:ext cx="11215258" cy="663574"/>
          </a:xfrm>
        </p:spPr>
        <p:txBody>
          <a:bodyPr anchor="ctr">
            <a:normAutofit/>
          </a:bodyPr>
          <a:lstStyle/>
          <a:p>
            <a:pPr>
              <a:lnSpc>
                <a:spcPct val="90000"/>
              </a:lnSpc>
            </a:pPr>
            <a:r>
              <a:rPr lang="en-CH" dirty="0">
                <a:latin typeface="+mj-lt"/>
              </a:rPr>
              <a:t>Conditional Born machine</a:t>
            </a:r>
          </a:p>
        </p:txBody>
      </p:sp>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952F68D0-174C-C446-A478-C66353CE004A}"/>
                  </a:ext>
                </a:extLst>
              </p:cNvPr>
              <p:cNvSpPr>
                <a:spLocks noGrp="1"/>
              </p:cNvSpPr>
              <p:nvPr>
                <p:ph type="body" sz="quarter" idx="13"/>
              </p:nvPr>
            </p:nvSpPr>
            <p:spPr>
              <a:xfrm>
                <a:off x="488371" y="1028700"/>
                <a:ext cx="11215258" cy="2083468"/>
              </a:xfrm>
            </p:spPr>
            <p:txBody>
              <a:bodyPr>
                <a:normAutofit/>
              </a:bodyPr>
              <a:lstStyle/>
              <a:p>
                <a:r>
                  <a:rPr lang="en-CH" b="1" dirty="0">
                    <a:solidFill>
                      <a:srgbClr val="0070C0"/>
                    </a:solidFill>
                  </a:rPr>
                  <a:t>Data encoding</a:t>
                </a:r>
                <a:r>
                  <a:rPr lang="en-CH" dirty="0">
                    <a:solidFill>
                      <a:schemeClr val="accent5"/>
                    </a:solidFill>
                  </a:rPr>
                  <a:t>: via </a:t>
                </a:r>
                <a:r>
                  <a:rPr lang="en-CH" dirty="0">
                    <a:solidFill>
                      <a:srgbClr val="0070C0"/>
                    </a:solidFill>
                  </a:rPr>
                  <a:t>data-parametrized rotations</a:t>
                </a:r>
              </a:p>
              <a:p>
                <a:r>
                  <a:rPr lang="en-CH" b="1" dirty="0">
                    <a:solidFill>
                      <a:srgbClr val="0070C0"/>
                    </a:solidFill>
                  </a:rPr>
                  <a:t>Input</a:t>
                </a:r>
                <a:r>
                  <a:rPr lang="en-CH" dirty="0">
                    <a:solidFill>
                      <a:schemeClr val="accent5"/>
                    </a:solidFill>
                  </a:rPr>
                  <a:t>:  binning energy E (scaled between </a:t>
                </a:r>
                <a14:m>
                  <m:oMath xmlns:m="http://schemas.openxmlformats.org/officeDocument/2006/math">
                    <m:d>
                      <m:dPr>
                        <m:begChr m:val="["/>
                        <m:endChr m:val="]"/>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0,1</m:t>
                        </m:r>
                      </m:e>
                    </m:d>
                  </m:oMath>
                </a14:m>
                <a:r>
                  <a:rPr lang="en-CH" dirty="0">
                    <a:solidFill>
                      <a:schemeClr val="accent5"/>
                    </a:solidFill>
                  </a:rPr>
                  <a:t> and preprcoessed with arcsin())</a:t>
                </a:r>
              </a:p>
              <a:p>
                <a:r>
                  <a:rPr lang="en-CH" b="1" dirty="0">
                    <a:solidFill>
                      <a:srgbClr val="0070C0"/>
                    </a:solidFill>
                  </a:rPr>
                  <a:t>Interpolation</a:t>
                </a:r>
                <a:r>
                  <a:rPr lang="en-CH" dirty="0">
                    <a:solidFill>
                      <a:schemeClr val="accent5"/>
                    </a:solidFill>
                  </a:rPr>
                  <a:t>: train only on certain energy bins and the model should learn to predict  in between.</a:t>
                </a:r>
              </a:p>
              <a:p>
                <a:endParaRPr lang="en-CH" dirty="0"/>
              </a:p>
            </p:txBody>
          </p:sp>
        </mc:Choice>
        <mc:Fallback>
          <p:sp>
            <p:nvSpPr>
              <p:cNvPr id="2" name="Text Placeholder 1">
                <a:extLst>
                  <a:ext uri="{FF2B5EF4-FFF2-40B4-BE49-F238E27FC236}">
                    <a16:creationId xmlns:a16="http://schemas.microsoft.com/office/drawing/2014/main" id="{952F68D0-174C-C446-A478-C66353CE004A}"/>
                  </a:ext>
                </a:extLst>
              </p:cNvPr>
              <p:cNvSpPr>
                <a:spLocks noGrp="1" noRot="1" noChangeAspect="1" noMove="1" noResize="1" noEditPoints="1" noAdjustHandles="1" noChangeArrowheads="1" noChangeShapeType="1" noTextEdit="1"/>
              </p:cNvSpPr>
              <p:nvPr>
                <p:ph type="body" sz="quarter" idx="13"/>
              </p:nvPr>
            </p:nvSpPr>
            <p:spPr>
              <a:xfrm>
                <a:off x="488371" y="1028700"/>
                <a:ext cx="11215258" cy="2083468"/>
              </a:xfrm>
              <a:blipFill>
                <a:blip r:embed="rId3"/>
                <a:stretch>
                  <a:fillRect l="-905" t="-4848"/>
                </a:stretch>
              </a:blipFill>
            </p:spPr>
            <p:txBody>
              <a:bodyPr/>
              <a:lstStyle/>
              <a:p>
                <a:r>
                  <a:rPr lang="en-CH">
                    <a:noFill/>
                  </a:rPr>
                  <a:t> </a:t>
                </a:r>
              </a:p>
            </p:txBody>
          </p:sp>
        </mc:Fallback>
      </mc:AlternateContent>
      <p:sp>
        <p:nvSpPr>
          <p:cNvPr id="4" name="Slide Number Placeholder 3">
            <a:extLst>
              <a:ext uri="{FF2B5EF4-FFF2-40B4-BE49-F238E27FC236}">
                <a16:creationId xmlns:a16="http://schemas.microsoft.com/office/drawing/2014/main" id="{508CA995-0D79-8145-B62D-E848A17FEDAC}"/>
              </a:ext>
            </a:extLst>
          </p:cNvPr>
          <p:cNvSpPr>
            <a:spLocks noGrp="1"/>
          </p:cNvSpPr>
          <p:nvPr>
            <p:ph type="sldNum" sz="quarter" idx="16"/>
          </p:nvPr>
        </p:nvSpPr>
        <p:spPr>
          <a:xfrm>
            <a:off x="11142518" y="6334919"/>
            <a:ext cx="422564" cy="365125"/>
          </a:xfrm>
        </p:spPr>
        <p:txBody>
          <a:bodyPr anchor="ctr">
            <a:normAutofit/>
          </a:bodyPr>
          <a:lstStyle/>
          <a:p>
            <a:pPr>
              <a:spcAft>
                <a:spcPts val="600"/>
              </a:spcAft>
            </a:pPr>
            <a:fld id="{A5E960A2-242F-CC40-87F9-290FD5864A37}" type="slidenum">
              <a:rPr lang="fr-FR" smtClean="0"/>
              <a:pPr>
                <a:spcAft>
                  <a:spcPts val="600"/>
                </a:spcAft>
              </a:pPr>
              <a:t>9</a:t>
            </a:fld>
            <a:endParaRPr lang="fr-FR"/>
          </a:p>
        </p:txBody>
      </p:sp>
      <p:sp>
        <p:nvSpPr>
          <p:cNvPr id="8" name="TextBox 7">
            <a:extLst>
              <a:ext uri="{FF2B5EF4-FFF2-40B4-BE49-F238E27FC236}">
                <a16:creationId xmlns:a16="http://schemas.microsoft.com/office/drawing/2014/main" id="{6D6AB1D8-99B6-284F-8FB3-A31BDDE6AB99}"/>
              </a:ext>
            </a:extLst>
          </p:cNvPr>
          <p:cNvSpPr txBox="1"/>
          <p:nvPr/>
        </p:nvSpPr>
        <p:spPr>
          <a:xfrm>
            <a:off x="128337" y="5598467"/>
            <a:ext cx="11935326" cy="461665"/>
          </a:xfrm>
          <a:prstGeom prst="rect">
            <a:avLst/>
          </a:prstGeom>
          <a:noFill/>
        </p:spPr>
        <p:txBody>
          <a:bodyPr wrap="square" rtlCol="0">
            <a:spAutoFit/>
          </a:bodyPr>
          <a:lstStyle/>
          <a:p>
            <a:r>
              <a:rPr lang="en-CH" sz="2400" dirty="0">
                <a:solidFill>
                  <a:srgbClr val="0070C0"/>
                </a:solidFill>
              </a:rPr>
              <a:t>Data re-uploading </a:t>
            </a:r>
            <a:r>
              <a:rPr lang="en-CH" sz="2400" dirty="0">
                <a:solidFill>
                  <a:schemeClr val="accent5"/>
                </a:solidFill>
              </a:rPr>
              <a:t>makes the quantum circuit more expressive as function of the data.</a:t>
            </a:r>
          </a:p>
        </p:txBody>
      </p:sp>
      <p:sp>
        <p:nvSpPr>
          <p:cNvPr id="9" name="TextBox 8">
            <a:extLst>
              <a:ext uri="{FF2B5EF4-FFF2-40B4-BE49-F238E27FC236}">
                <a16:creationId xmlns:a16="http://schemas.microsoft.com/office/drawing/2014/main" id="{59BC9082-7648-1740-BFE6-B1C117FFFE31}"/>
              </a:ext>
            </a:extLst>
          </p:cNvPr>
          <p:cNvSpPr txBox="1"/>
          <p:nvPr/>
        </p:nvSpPr>
        <p:spPr>
          <a:xfrm>
            <a:off x="8748584" y="260846"/>
            <a:ext cx="3170813" cy="1015663"/>
          </a:xfrm>
          <a:prstGeom prst="rect">
            <a:avLst/>
          </a:prstGeom>
          <a:noFill/>
          <a:ln>
            <a:solidFill>
              <a:schemeClr val="tx1"/>
            </a:solidFill>
          </a:ln>
        </p:spPr>
        <p:txBody>
          <a:bodyPr wrap="square" rtlCol="0">
            <a:spAutoFit/>
          </a:bodyPr>
          <a:lstStyle/>
          <a:p>
            <a:r>
              <a:rPr lang="en-GB" sz="2000" dirty="0">
                <a:solidFill>
                  <a:srgbClr val="92D050"/>
                </a:solidFill>
              </a:rPr>
              <a:t>g</a:t>
            </a:r>
            <a:r>
              <a:rPr lang="en-CH" sz="2000" dirty="0">
                <a:solidFill>
                  <a:srgbClr val="92D050"/>
                </a:solidFill>
              </a:rPr>
              <a:t>reen: fixed gates</a:t>
            </a:r>
          </a:p>
          <a:p>
            <a:r>
              <a:rPr lang="en-CH" sz="2000" dirty="0">
                <a:solidFill>
                  <a:srgbClr val="0070C0"/>
                </a:solidFill>
              </a:rPr>
              <a:t>blue: data encoding gates</a:t>
            </a:r>
          </a:p>
          <a:p>
            <a:r>
              <a:rPr lang="en-GB" sz="2000" dirty="0">
                <a:solidFill>
                  <a:srgbClr val="FF0000"/>
                </a:solidFill>
              </a:rPr>
              <a:t>r</a:t>
            </a:r>
            <a:r>
              <a:rPr lang="en-CH" sz="2000" dirty="0">
                <a:solidFill>
                  <a:srgbClr val="FF0000"/>
                </a:solidFill>
              </a:rPr>
              <a:t>ed: trainable gates</a:t>
            </a:r>
          </a:p>
        </p:txBody>
      </p:sp>
      <p:pic>
        <p:nvPicPr>
          <p:cNvPr id="13" name="Picture 12" descr="A picture containing text, clock&#10;&#10;Description automatically generated">
            <a:extLst>
              <a:ext uri="{FF2B5EF4-FFF2-40B4-BE49-F238E27FC236}">
                <a16:creationId xmlns:a16="http://schemas.microsoft.com/office/drawing/2014/main" id="{1447A36C-A9FE-0549-80D3-526C09E8E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467" y="2740967"/>
            <a:ext cx="6934200" cy="2857500"/>
          </a:xfrm>
          <a:prstGeom prst="rect">
            <a:avLst/>
          </a:prstGeom>
        </p:spPr>
      </p:pic>
    </p:spTree>
    <p:extLst>
      <p:ext uri="{BB962C8B-B14F-4D97-AF65-F5344CB8AC3E}">
        <p14:creationId xmlns:p14="http://schemas.microsoft.com/office/powerpoint/2010/main" val="299065827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BM Quantum Master (Dark)">
  <a:themeElements>
    <a:clrScheme name="Custom 16">
      <a:dk1>
        <a:srgbClr val="161616"/>
      </a:dk1>
      <a:lt1>
        <a:srgbClr val="F4F4F4"/>
      </a:lt1>
      <a:dk2>
        <a:srgbClr val="262626"/>
      </a:dk2>
      <a:lt2>
        <a:srgbClr val="DFDFDF"/>
      </a:lt2>
      <a:accent1>
        <a:srgbClr val="0F61FE"/>
      </a:accent1>
      <a:accent2>
        <a:srgbClr val="33B1FF"/>
      </a:accent2>
      <a:accent3>
        <a:srgbClr val="002C9C"/>
      </a:accent3>
      <a:accent4>
        <a:srgbClr val="82CFFF"/>
      </a:accent4>
      <a:accent5>
        <a:srgbClr val="C6C6C6"/>
      </a:accent5>
      <a:accent6>
        <a:srgbClr val="383838"/>
      </a:accent6>
      <a:hlink>
        <a:srgbClr val="4589FF"/>
      </a:hlink>
      <a:folHlink>
        <a:srgbClr val="A6C8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lnSpc>
            <a:spcPct val="110000"/>
          </a:lnSpc>
          <a:spcBef>
            <a:spcPts val="1100"/>
          </a:spcBef>
          <a:buClr>
            <a:srgbClr val="E0E0E0"/>
          </a:buClr>
          <a:buSzPct val="80000"/>
          <a:defRPr sz="1400" dirty="0" err="1" smtClean="0">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Quantum_External_Presentation_2021_V02" id="{7587C014-D070-1B4A-9B51-1C92C95DC8C2}" vid="{C74204C4-D6C5-7349-BDB7-F18E85F9F1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49626</TotalTime>
  <Words>904</Words>
  <Application>Microsoft Macintosh PowerPoint</Application>
  <PresentationFormat>Widescreen</PresentationFormat>
  <Paragraphs>112</Paragraphs>
  <Slides>13</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.AppleSystemUIFont</vt:lpstr>
      <vt:lpstr>Arial</vt:lpstr>
      <vt:lpstr>Arial Black</vt:lpstr>
      <vt:lpstr>Calibri</vt:lpstr>
      <vt:lpstr>Cambria Math</vt:lpstr>
      <vt:lpstr>HelvNeue Light for IBM</vt:lpstr>
      <vt:lpstr>IBM Plex Sans</vt:lpstr>
      <vt:lpstr>IBM Plex Sans Light</vt:lpstr>
      <vt:lpstr>IBM Plex Sans SemiBold</vt:lpstr>
      <vt:lpstr>System Font Regular</vt:lpstr>
      <vt:lpstr>Wingdings</vt:lpstr>
      <vt:lpstr>Conception personnalisée</vt:lpstr>
      <vt:lpstr>IBM Quantum Master (Dark)</vt:lpstr>
      <vt:lpstr>Quantum Generative Models for muonic force carriers events</vt:lpstr>
      <vt:lpstr>Quantum Generative models:</vt:lpstr>
      <vt:lpstr>Quantum Circuit Born machine</vt:lpstr>
      <vt:lpstr>Variational Quantum Algorithms </vt:lpstr>
      <vt:lpstr>Muonic Force Carriers</vt:lpstr>
      <vt:lpstr>One dimensional distribution outgoing muon’s energy at 50 GeV</vt:lpstr>
      <vt:lpstr>Born machine: multiples features6</vt:lpstr>
      <vt:lpstr>Results (125 GeV)</vt:lpstr>
      <vt:lpstr>Conditional Born machine</vt:lpstr>
      <vt:lpstr>C-Born machine: results </vt:lpstr>
      <vt:lpstr>PowerPoint Presentation</vt:lpstr>
      <vt:lpstr>Thanks for your attention!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Grossi</dc:creator>
  <cp:lastModifiedBy>Oriel Kiss</cp:lastModifiedBy>
  <cp:revision>62</cp:revision>
  <dcterms:created xsi:type="dcterms:W3CDTF">2021-11-29T10:58:03Z</dcterms:created>
  <dcterms:modified xsi:type="dcterms:W3CDTF">2022-04-29T10:07:39Z</dcterms:modified>
</cp:coreProperties>
</file>