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8" r:id="rId1"/>
  </p:sldMasterIdLst>
  <p:notesMasterIdLst>
    <p:notesMasterId r:id="rId33"/>
  </p:notesMasterIdLst>
  <p:sldIdLst>
    <p:sldId id="306" r:id="rId2"/>
    <p:sldId id="257" r:id="rId3"/>
    <p:sldId id="308" r:id="rId4"/>
    <p:sldId id="311" r:id="rId5"/>
    <p:sldId id="274" r:id="rId6"/>
    <p:sldId id="275" r:id="rId7"/>
    <p:sldId id="276" r:id="rId8"/>
    <p:sldId id="277" r:id="rId9"/>
    <p:sldId id="278" r:id="rId10"/>
    <p:sldId id="279" r:id="rId11"/>
    <p:sldId id="312" r:id="rId12"/>
    <p:sldId id="280" r:id="rId13"/>
    <p:sldId id="281" r:id="rId14"/>
    <p:sldId id="309" r:id="rId15"/>
    <p:sldId id="313" r:id="rId16"/>
    <p:sldId id="284" r:id="rId17"/>
    <p:sldId id="290" r:id="rId18"/>
    <p:sldId id="297" r:id="rId19"/>
    <p:sldId id="291" r:id="rId20"/>
    <p:sldId id="286" r:id="rId21"/>
    <p:sldId id="287" r:id="rId22"/>
    <p:sldId id="289" r:id="rId23"/>
    <p:sldId id="299" r:id="rId24"/>
    <p:sldId id="292" r:id="rId25"/>
    <p:sldId id="293" r:id="rId26"/>
    <p:sldId id="315" r:id="rId27"/>
    <p:sldId id="303" r:id="rId28"/>
    <p:sldId id="304" r:id="rId29"/>
    <p:sldId id="270" r:id="rId30"/>
    <p:sldId id="314" r:id="rId31"/>
    <p:sldId id="27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323AEB-994A-BE49-B680-1F14E3097E10}" v="642" dt="2022-04-27T07:13:21.9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6"/>
    <p:restoredTop sz="84354"/>
  </p:normalViewPr>
  <p:slideViewPr>
    <p:cSldViewPr snapToGrid="0" snapToObjects="1">
      <p:cViewPr varScale="1">
        <p:scale>
          <a:sx n="107" d="100"/>
          <a:sy n="107" d="100"/>
        </p:scale>
        <p:origin x="2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ain egele" userId="6452e1db97b29ce9" providerId="LiveId" clId="{5A323AEB-994A-BE49-B680-1F14E3097E10}"/>
    <pc:docChg chg="undo custSel addSld delSld modSld sldOrd modMainMaster">
      <pc:chgData name="romain egele" userId="6452e1db97b29ce9" providerId="LiveId" clId="{5A323AEB-994A-BE49-B680-1F14E3097E10}" dt="2022-04-27T07:13:25.662" v="14181" actId="20577"/>
      <pc:docMkLst>
        <pc:docMk/>
      </pc:docMkLst>
      <pc:sldChg chg="addSp delSp modSp del mod setBg">
        <pc:chgData name="romain egele" userId="6452e1db97b29ce9" providerId="LiveId" clId="{5A323AEB-994A-BE49-B680-1F14E3097E10}" dt="2022-04-22T07:54:26.535" v="12066" actId="2696"/>
        <pc:sldMkLst>
          <pc:docMk/>
          <pc:sldMk cId="3295041564" sldId="256"/>
        </pc:sldMkLst>
        <pc:spChg chg="mod">
          <ac:chgData name="romain egele" userId="6452e1db97b29ce9" providerId="LiveId" clId="{5A323AEB-994A-BE49-B680-1F14E3097E10}" dt="2022-04-20T13:36:36.729" v="11532" actId="404"/>
          <ac:spMkLst>
            <pc:docMk/>
            <pc:sldMk cId="3295041564" sldId="256"/>
            <ac:spMk id="2" creationId="{A1DFB232-7509-E044-BE08-AACAF04456B7}"/>
          </ac:spMkLst>
        </pc:spChg>
        <pc:spChg chg="mod">
          <ac:chgData name="romain egele" userId="6452e1db97b29ce9" providerId="LiveId" clId="{5A323AEB-994A-BE49-B680-1F14E3097E10}" dt="2022-04-20T13:37:49.216" v="11606" actId="20577"/>
          <ac:spMkLst>
            <pc:docMk/>
            <pc:sldMk cId="3295041564" sldId="256"/>
            <ac:spMk id="3" creationId="{28BB6B04-61FD-704C-B75C-13FEE44FBD02}"/>
          </ac:spMkLst>
        </pc:spChg>
        <pc:spChg chg="add del mod">
          <ac:chgData name="romain egele" userId="6452e1db97b29ce9" providerId="LiveId" clId="{5A323AEB-994A-BE49-B680-1F14E3097E10}" dt="2022-04-21T09:22:34.818" v="11608" actId="478"/>
          <ac:spMkLst>
            <pc:docMk/>
            <pc:sldMk cId="3295041564" sldId="256"/>
            <ac:spMk id="4" creationId="{A8AD637B-776A-699A-A624-D7D911DA6F11}"/>
          </ac:spMkLst>
        </pc:spChg>
        <pc:spChg chg="add del">
          <ac:chgData name="romain egele" userId="6452e1db97b29ce9" providerId="LiveId" clId="{5A323AEB-994A-BE49-B680-1F14E3097E10}" dt="2022-04-14T07:48:04.996" v="2143" actId="26606"/>
          <ac:spMkLst>
            <pc:docMk/>
            <pc:sldMk cId="3295041564" sldId="256"/>
            <ac:spMk id="8" creationId="{DD6BC9EB-F181-48AB-BCA2-3D1DB20D2D87}"/>
          </ac:spMkLst>
        </pc:spChg>
        <pc:spChg chg="add del">
          <ac:chgData name="romain egele" userId="6452e1db97b29ce9" providerId="LiveId" clId="{5A323AEB-994A-BE49-B680-1F14E3097E10}" dt="2022-04-14T07:48:04.996" v="2143" actId="26606"/>
          <ac:spMkLst>
            <pc:docMk/>
            <pc:sldMk cId="3295041564" sldId="256"/>
            <ac:spMk id="10" creationId="{D33AAA80-39DC-4020-9BFF-0718F35C7661}"/>
          </ac:spMkLst>
        </pc:spChg>
        <pc:spChg chg="add del">
          <ac:chgData name="romain egele" userId="6452e1db97b29ce9" providerId="LiveId" clId="{5A323AEB-994A-BE49-B680-1F14E3097E10}" dt="2022-04-14T07:48:04.996" v="2143" actId="26606"/>
          <ac:spMkLst>
            <pc:docMk/>
            <pc:sldMk cId="3295041564" sldId="256"/>
            <ac:spMk id="14" creationId="{1177F295-741F-4EFF-B0CA-BE69295ADA07}"/>
          </ac:spMkLst>
        </pc:spChg>
        <pc:cxnChg chg="add del">
          <ac:chgData name="romain egele" userId="6452e1db97b29ce9" providerId="LiveId" clId="{5A323AEB-994A-BE49-B680-1F14E3097E10}" dt="2022-04-14T07:48:04.996" v="2143" actId="26606"/>
          <ac:cxnSpMkLst>
            <pc:docMk/>
            <pc:sldMk cId="3295041564" sldId="256"/>
            <ac:cxnSpMk id="12" creationId="{C9C5D90B-7EE3-4D26-AB7D-A5A3A6E11203}"/>
          </ac:cxnSpMkLst>
        </pc:cxnChg>
      </pc:sldChg>
      <pc:sldChg chg="addSp delSp modSp mod modTransition setBg modAnim">
        <pc:chgData name="romain egele" userId="6452e1db97b29ce9" providerId="LiveId" clId="{5A323AEB-994A-BE49-B680-1F14E3097E10}" dt="2022-04-26T18:21:15.045" v="13959"/>
        <pc:sldMkLst>
          <pc:docMk/>
          <pc:sldMk cId="2844944638" sldId="257"/>
        </pc:sldMkLst>
        <pc:spChg chg="mod">
          <ac:chgData name="romain egele" userId="6452e1db97b29ce9" providerId="LiveId" clId="{5A323AEB-994A-BE49-B680-1F14E3097E10}" dt="2022-04-14T07:52:13.537" v="2204" actId="20577"/>
          <ac:spMkLst>
            <pc:docMk/>
            <pc:sldMk cId="2844944638" sldId="257"/>
            <ac:spMk id="2" creationId="{8B89BD19-521B-294E-AB66-69182FBB765F}"/>
          </ac:spMkLst>
        </pc:spChg>
        <pc:spChg chg="del mod">
          <ac:chgData name="romain egele" userId="6452e1db97b29ce9" providerId="LiveId" clId="{5A323AEB-994A-BE49-B680-1F14E3097E10}" dt="2022-04-14T07:50:21.051" v="2162" actId="478"/>
          <ac:spMkLst>
            <pc:docMk/>
            <pc:sldMk cId="2844944638" sldId="257"/>
            <ac:spMk id="3" creationId="{8DC52A91-5249-A343-A414-19A3E6B76B89}"/>
          </ac:spMkLst>
        </pc:spChg>
        <pc:spChg chg="add">
          <ac:chgData name="romain egele" userId="6452e1db97b29ce9" providerId="LiveId" clId="{5A323AEB-994A-BE49-B680-1F14E3097E10}" dt="2022-04-14T07:48:37.428" v="2149" actId="26606"/>
          <ac:spMkLst>
            <pc:docMk/>
            <pc:sldMk cId="2844944638" sldId="257"/>
            <ac:spMk id="8" creationId="{E80B86A7-A1EC-475B-9166-88902B033A38}"/>
          </ac:spMkLst>
        </pc:spChg>
        <pc:spChg chg="add">
          <ac:chgData name="romain egele" userId="6452e1db97b29ce9" providerId="LiveId" clId="{5A323AEB-994A-BE49-B680-1F14E3097E10}" dt="2022-04-14T07:48:37.428" v="2149" actId="26606"/>
          <ac:spMkLst>
            <pc:docMk/>
            <pc:sldMk cId="2844944638" sldId="257"/>
            <ac:spMk id="10" creationId="{C2C29CB1-9F74-4879-A6AF-AEA67B6F1F4D}"/>
          </ac:spMkLst>
        </pc:spChg>
        <pc:spChg chg="add mod">
          <ac:chgData name="romain egele" userId="6452e1db97b29ce9" providerId="LiveId" clId="{5A323AEB-994A-BE49-B680-1F14E3097E10}" dt="2022-04-19T14:50:59.081" v="9952" actId="1076"/>
          <ac:spMkLst>
            <pc:docMk/>
            <pc:sldMk cId="2844944638" sldId="257"/>
            <ac:spMk id="11" creationId="{3C61A8A4-946A-B18F-9634-E95910519FC2}"/>
          </ac:spMkLst>
        </pc:spChg>
        <pc:spChg chg="add">
          <ac:chgData name="romain egele" userId="6452e1db97b29ce9" providerId="LiveId" clId="{5A323AEB-994A-BE49-B680-1F14E3097E10}" dt="2022-04-14T07:48:37.428" v="2149" actId="26606"/>
          <ac:spMkLst>
            <pc:docMk/>
            <pc:sldMk cId="2844944638" sldId="257"/>
            <ac:spMk id="12" creationId="{7E2C7115-5336-410C-AD71-0F0952A2E5A7}"/>
          </ac:spMkLst>
        </pc:spChg>
        <pc:spChg chg="add del mod">
          <ac:chgData name="romain egele" userId="6452e1db97b29ce9" providerId="LiveId" clId="{5A323AEB-994A-BE49-B680-1F14E3097E10}" dt="2022-04-14T07:50:25.572" v="2163" actId="478"/>
          <ac:spMkLst>
            <pc:docMk/>
            <pc:sldMk cId="2844944638" sldId="257"/>
            <ac:spMk id="13" creationId="{FAE10D02-7BF9-EE6F-734C-48E4CA617A3E}"/>
          </ac:spMkLst>
        </pc:spChg>
        <pc:spChg chg="add mod">
          <ac:chgData name="romain egele" userId="6452e1db97b29ce9" providerId="LiveId" clId="{5A323AEB-994A-BE49-B680-1F14E3097E10}" dt="2022-04-19T14:50:49.052" v="9951" actId="1076"/>
          <ac:spMkLst>
            <pc:docMk/>
            <pc:sldMk cId="2844944638" sldId="257"/>
            <ac:spMk id="14" creationId="{585C71F0-086D-4B88-32C6-7559966E1BB8}"/>
          </ac:spMkLst>
        </pc:spChg>
        <pc:spChg chg="add mod">
          <ac:chgData name="romain egele" userId="6452e1db97b29ce9" providerId="LiveId" clId="{5A323AEB-994A-BE49-B680-1F14E3097E10}" dt="2022-04-19T14:52:43.798" v="10009" actId="20577"/>
          <ac:spMkLst>
            <pc:docMk/>
            <pc:sldMk cId="2844944638" sldId="257"/>
            <ac:spMk id="15" creationId="{04743D5A-FDDB-EDDD-1770-FE10CDB27DCA}"/>
          </ac:spMkLst>
        </pc:spChg>
        <pc:spChg chg="add del mod">
          <ac:chgData name="romain egele" userId="6452e1db97b29ce9" providerId="LiveId" clId="{5A323AEB-994A-BE49-B680-1F14E3097E10}" dt="2022-04-14T07:53:20.868" v="2210"/>
          <ac:spMkLst>
            <pc:docMk/>
            <pc:sldMk cId="2844944638" sldId="257"/>
            <ac:spMk id="15" creationId="{6DFA8C13-8A35-955B-01CE-E74BDFFA753E}"/>
          </ac:spMkLst>
        </pc:spChg>
        <pc:spChg chg="add del mod">
          <ac:chgData name="romain egele" userId="6452e1db97b29ce9" providerId="LiveId" clId="{5A323AEB-994A-BE49-B680-1F14E3097E10}" dt="2022-04-14T07:53:22.716" v="2212"/>
          <ac:spMkLst>
            <pc:docMk/>
            <pc:sldMk cId="2844944638" sldId="257"/>
            <ac:spMk id="16" creationId="{9F208A39-040B-9202-AA8E-F85FC6400B84}"/>
          </ac:spMkLst>
        </pc:spChg>
        <pc:spChg chg="add del mod">
          <ac:chgData name="romain egele" userId="6452e1db97b29ce9" providerId="LiveId" clId="{5A323AEB-994A-BE49-B680-1F14E3097E10}" dt="2022-04-14T07:57:03.877" v="2229" actId="478"/>
          <ac:spMkLst>
            <pc:docMk/>
            <pc:sldMk cId="2844944638" sldId="257"/>
            <ac:spMk id="17" creationId="{C93772DB-3C2A-58D6-DE93-16C5083374CB}"/>
          </ac:spMkLst>
        </pc:spChg>
        <pc:spChg chg="add del mod">
          <ac:chgData name="romain egele" userId="6452e1db97b29ce9" providerId="LiveId" clId="{5A323AEB-994A-BE49-B680-1F14E3097E10}" dt="2022-04-14T07:57:07.094" v="2230" actId="478"/>
          <ac:spMkLst>
            <pc:docMk/>
            <pc:sldMk cId="2844944638" sldId="257"/>
            <ac:spMk id="18" creationId="{3B1933DB-B12D-2DC0-A43F-9AAACA5B6012}"/>
          </ac:spMkLst>
        </pc:spChg>
        <pc:spChg chg="add del mod">
          <ac:chgData name="romain egele" userId="6452e1db97b29ce9" providerId="LiveId" clId="{5A323AEB-994A-BE49-B680-1F14E3097E10}" dt="2022-04-14T08:38:52.578" v="5356" actId="478"/>
          <ac:spMkLst>
            <pc:docMk/>
            <pc:sldMk cId="2844944638" sldId="257"/>
            <ac:spMk id="19" creationId="{C849AB42-43E5-531F-3B3F-EA1B6F2C2A20}"/>
          </ac:spMkLst>
        </pc:spChg>
        <pc:picChg chg="add del mod">
          <ac:chgData name="romain egele" userId="6452e1db97b29ce9" providerId="LiveId" clId="{5A323AEB-994A-BE49-B680-1F14E3097E10}" dt="2022-04-26T09:38:12.962" v="13838"/>
          <ac:picMkLst>
            <pc:docMk/>
            <pc:sldMk cId="2844944638" sldId="257"/>
            <ac:picMk id="3" creationId="{E09A5F9F-0BF3-85E0-9EB6-6A6CE5FB0625}"/>
          </ac:picMkLst>
        </pc:picChg>
        <pc:picChg chg="add del mod">
          <ac:chgData name="romain egele" userId="6452e1db97b29ce9" providerId="LiveId" clId="{5A323AEB-994A-BE49-B680-1F14E3097E10}" dt="2022-04-26T18:21:12.188" v="13958"/>
          <ac:picMkLst>
            <pc:docMk/>
            <pc:sldMk cId="2844944638" sldId="257"/>
            <ac:picMk id="4" creationId="{9B9CED30-53FD-E56D-AACA-1D770E682921}"/>
          </ac:picMkLst>
        </pc:picChg>
        <pc:picChg chg="add mod">
          <ac:chgData name="romain egele" userId="6452e1db97b29ce9" providerId="LiveId" clId="{5A323AEB-994A-BE49-B680-1F14E3097E10}" dt="2022-04-19T14:50:49.052" v="9951" actId="1076"/>
          <ac:picMkLst>
            <pc:docMk/>
            <pc:sldMk cId="2844944638" sldId="257"/>
            <ac:picMk id="5" creationId="{635ED7F9-553D-D59D-09C9-A7A4C699B080}"/>
          </ac:picMkLst>
        </pc:picChg>
        <pc:picChg chg="add mod">
          <ac:chgData name="romain egele" userId="6452e1db97b29ce9" providerId="LiveId" clId="{5A323AEB-994A-BE49-B680-1F14E3097E10}" dt="2022-04-14T08:38:22.768" v="5325" actId="1076"/>
          <ac:picMkLst>
            <pc:docMk/>
            <pc:sldMk cId="2844944638" sldId="257"/>
            <ac:picMk id="7" creationId="{034244B5-2F7A-16E5-4356-AC5203FA81E8}"/>
          </ac:picMkLst>
        </pc:picChg>
        <pc:picChg chg="add mod">
          <ac:chgData name="romain egele" userId="6452e1db97b29ce9" providerId="LiveId" clId="{5A323AEB-994A-BE49-B680-1F14E3097E10}" dt="2022-04-19T14:50:59.081" v="9952" actId="1076"/>
          <ac:picMkLst>
            <pc:docMk/>
            <pc:sldMk cId="2844944638" sldId="257"/>
            <ac:picMk id="9" creationId="{3E560230-65FD-2F5D-849D-D6324A0B39AD}"/>
          </ac:picMkLst>
        </pc:picChg>
        <pc:picChg chg="add mod">
          <ac:chgData name="romain egele" userId="6452e1db97b29ce9" providerId="LiveId" clId="{5A323AEB-994A-BE49-B680-1F14E3097E10}" dt="2022-04-19T14:51:50.465" v="9957" actId="14100"/>
          <ac:picMkLst>
            <pc:docMk/>
            <pc:sldMk cId="2844944638" sldId="257"/>
            <ac:picMk id="13" creationId="{FACA4966-7684-901C-1A95-C2C83F7AC3CF}"/>
          </ac:picMkLst>
        </pc:picChg>
        <pc:picChg chg="add mod">
          <ac:chgData name="romain egele" userId="6452e1db97b29ce9" providerId="LiveId" clId="{5A323AEB-994A-BE49-B680-1F14E3097E10}" dt="2022-04-14T07:51:59.351" v="2191" actId="1076"/>
          <ac:picMkLst>
            <pc:docMk/>
            <pc:sldMk cId="2844944638" sldId="257"/>
            <ac:picMk id="1026" creationId="{1ECA684B-F40A-2BBA-41BA-4E918D6D5F3B}"/>
          </ac:picMkLst>
        </pc:picChg>
      </pc:sldChg>
      <pc:sldChg chg="addSp modSp del">
        <pc:chgData name="romain egele" userId="6452e1db97b29ce9" providerId="LiveId" clId="{5A323AEB-994A-BE49-B680-1F14E3097E10}" dt="2022-04-14T07:57:12.312" v="2231" actId="2696"/>
        <pc:sldMkLst>
          <pc:docMk/>
          <pc:sldMk cId="1194173973" sldId="258"/>
        </pc:sldMkLst>
        <pc:spChg chg="mod">
          <ac:chgData name="romain egele" userId="6452e1db97b29ce9" providerId="LiveId" clId="{5A323AEB-994A-BE49-B680-1F14E3097E10}" dt="2022-04-14T07:48:22.061" v="2148"/>
          <ac:spMkLst>
            <pc:docMk/>
            <pc:sldMk cId="1194173973" sldId="258"/>
            <ac:spMk id="2" creationId="{1D922CA6-138D-AD40-85C2-A832BA4C497A}"/>
          </ac:spMkLst>
        </pc:spChg>
        <pc:spChg chg="add mod">
          <ac:chgData name="romain egele" userId="6452e1db97b29ce9" providerId="LiveId" clId="{5A323AEB-994A-BE49-B680-1F14E3097E10}" dt="2022-04-14T07:56:17.466" v="2227"/>
          <ac:spMkLst>
            <pc:docMk/>
            <pc:sldMk cId="1194173973" sldId="258"/>
            <ac:spMk id="3" creationId="{B0CA31F6-9650-B3EA-4ADE-BAD87C38F56B}"/>
          </ac:spMkLst>
        </pc:spChg>
        <pc:spChg chg="add mod">
          <ac:chgData name="romain egele" userId="6452e1db97b29ce9" providerId="LiveId" clId="{5A323AEB-994A-BE49-B680-1F14E3097E10}" dt="2022-04-14T07:56:17.466" v="2227"/>
          <ac:spMkLst>
            <pc:docMk/>
            <pc:sldMk cId="1194173973" sldId="258"/>
            <ac:spMk id="4" creationId="{B97B9B53-148F-9CFF-44FE-4F1435DEE908}"/>
          </ac:spMkLst>
        </pc:spChg>
      </pc:sldChg>
      <pc:sldChg chg="addSp delSp modSp del mod">
        <pc:chgData name="romain egele" userId="6452e1db97b29ce9" providerId="LiveId" clId="{5A323AEB-994A-BE49-B680-1F14E3097E10}" dt="2022-04-14T08:27:21.071" v="4687" actId="2696"/>
        <pc:sldMkLst>
          <pc:docMk/>
          <pc:sldMk cId="1124170693" sldId="259"/>
        </pc:sldMkLst>
        <pc:spChg chg="mod">
          <ac:chgData name="romain egele" userId="6452e1db97b29ce9" providerId="LiveId" clId="{5A323AEB-994A-BE49-B680-1F14E3097E10}" dt="2022-04-14T07:48:22.061" v="2148"/>
          <ac:spMkLst>
            <pc:docMk/>
            <pc:sldMk cId="1124170693" sldId="259"/>
            <ac:spMk id="2" creationId="{1D922CA6-138D-AD40-85C2-A832BA4C497A}"/>
          </ac:spMkLst>
        </pc:spChg>
        <pc:spChg chg="add mod">
          <ac:chgData name="romain egele" userId="6452e1db97b29ce9" providerId="LiveId" clId="{5A323AEB-994A-BE49-B680-1F14E3097E10}" dt="2022-04-06T14:19:23.361" v="103" actId="1076"/>
          <ac:spMkLst>
            <pc:docMk/>
            <pc:sldMk cId="1124170693" sldId="259"/>
            <ac:spMk id="3" creationId="{89A95F37-7A7E-7941-A242-4EFC1227DD6C}"/>
          </ac:spMkLst>
        </pc:spChg>
        <pc:spChg chg="del mod">
          <ac:chgData name="romain egele" userId="6452e1db97b29ce9" providerId="LiveId" clId="{5A323AEB-994A-BE49-B680-1F14E3097E10}" dt="2022-04-14T08:06:11.728" v="2972" actId="478"/>
          <ac:spMkLst>
            <pc:docMk/>
            <pc:sldMk cId="1124170693" sldId="259"/>
            <ac:spMk id="4" creationId="{55AE605B-25ED-414C-9885-36C40FD715A3}"/>
          </ac:spMkLst>
        </pc:spChg>
        <pc:spChg chg="add mod">
          <ac:chgData name="romain egele" userId="6452e1db97b29ce9" providerId="LiveId" clId="{5A323AEB-994A-BE49-B680-1F14E3097E10}" dt="2022-04-06T14:19:30.550" v="105" actId="1076"/>
          <ac:spMkLst>
            <pc:docMk/>
            <pc:sldMk cId="1124170693" sldId="259"/>
            <ac:spMk id="5" creationId="{879893AF-4E56-6945-80DF-5E5507805821}"/>
          </ac:spMkLst>
        </pc:spChg>
        <pc:spChg chg="add mod">
          <ac:chgData name="romain egele" userId="6452e1db97b29ce9" providerId="LiveId" clId="{5A323AEB-994A-BE49-B680-1F14E3097E10}" dt="2022-04-06T14:19:28.235" v="104" actId="1076"/>
          <ac:spMkLst>
            <pc:docMk/>
            <pc:sldMk cId="1124170693" sldId="259"/>
            <ac:spMk id="6" creationId="{8DBEE052-6F03-754B-8F8C-AC95D0D9FD84}"/>
          </ac:spMkLst>
        </pc:spChg>
        <pc:spChg chg="add mod">
          <ac:chgData name="romain egele" userId="6452e1db97b29ce9" providerId="LiveId" clId="{5A323AEB-994A-BE49-B680-1F14E3097E10}" dt="2022-04-14T07:56:17.466" v="2227"/>
          <ac:spMkLst>
            <pc:docMk/>
            <pc:sldMk cId="1124170693" sldId="259"/>
            <ac:spMk id="7" creationId="{6B172CEE-C334-8608-734F-A24319F5F62A}"/>
          </ac:spMkLst>
        </pc:spChg>
        <pc:spChg chg="add mod">
          <ac:chgData name="romain egele" userId="6452e1db97b29ce9" providerId="LiveId" clId="{5A323AEB-994A-BE49-B680-1F14E3097E10}" dt="2022-04-14T07:56:17.466" v="2227"/>
          <ac:spMkLst>
            <pc:docMk/>
            <pc:sldMk cId="1124170693" sldId="259"/>
            <ac:spMk id="9" creationId="{44869D7B-26E9-065A-8619-17E8778575FD}"/>
          </ac:spMkLst>
        </pc:spChg>
        <pc:picChg chg="add del mod">
          <ac:chgData name="romain egele" userId="6452e1db97b29ce9" providerId="LiveId" clId="{5A323AEB-994A-BE49-B680-1F14E3097E10}" dt="2022-04-14T08:12:36.567" v="3109" actId="478"/>
          <ac:picMkLst>
            <pc:docMk/>
            <pc:sldMk cId="1124170693" sldId="259"/>
            <ac:picMk id="3074" creationId="{F368FBD6-2F42-A462-22FE-F482081249D6}"/>
          </ac:picMkLst>
        </pc:picChg>
        <pc:cxnChg chg="add mod">
          <ac:chgData name="romain egele" userId="6452e1db97b29ce9" providerId="LiveId" clId="{5A323AEB-994A-BE49-B680-1F14E3097E10}" dt="2022-04-06T14:19:54.439" v="110" actId="1582"/>
          <ac:cxnSpMkLst>
            <pc:docMk/>
            <pc:sldMk cId="1124170693" sldId="259"/>
            <ac:cxnSpMk id="8" creationId="{69C51B96-FEBA-E340-9825-01EF3D5FCB76}"/>
          </ac:cxnSpMkLst>
        </pc:cxnChg>
        <pc:cxnChg chg="add del mod">
          <ac:chgData name="romain egele" userId="6452e1db97b29ce9" providerId="LiveId" clId="{5A323AEB-994A-BE49-B680-1F14E3097E10}" dt="2022-04-06T14:19:56.891" v="111" actId="478"/>
          <ac:cxnSpMkLst>
            <pc:docMk/>
            <pc:sldMk cId="1124170693" sldId="259"/>
            <ac:cxnSpMk id="9" creationId="{A927A516-2C63-2C4A-B58B-2A5F7005B43C}"/>
          </ac:cxnSpMkLst>
        </pc:cxnChg>
        <pc:cxnChg chg="add mod">
          <ac:chgData name="romain egele" userId="6452e1db97b29ce9" providerId="LiveId" clId="{5A323AEB-994A-BE49-B680-1F14E3097E10}" dt="2022-04-06T14:20:05.460" v="114" actId="14100"/>
          <ac:cxnSpMkLst>
            <pc:docMk/>
            <pc:sldMk cId="1124170693" sldId="259"/>
            <ac:cxnSpMk id="10" creationId="{92D6265A-67E1-834E-8CC8-5BBC04F8A4E4}"/>
          </ac:cxnSpMkLst>
        </pc:cxnChg>
      </pc:sldChg>
      <pc:sldChg chg="addSp delSp modSp new del mod">
        <pc:chgData name="romain egele" userId="6452e1db97b29ce9" providerId="LiveId" clId="{5A323AEB-994A-BE49-B680-1F14E3097E10}" dt="2022-04-14T08:27:21.832" v="4688" actId="2696"/>
        <pc:sldMkLst>
          <pc:docMk/>
          <pc:sldMk cId="1965934906" sldId="260"/>
        </pc:sldMkLst>
        <pc:spChg chg="mod">
          <ac:chgData name="romain egele" userId="6452e1db97b29ce9" providerId="LiveId" clId="{5A323AEB-994A-BE49-B680-1F14E3097E10}" dt="2022-04-14T07:48:22.061" v="2148"/>
          <ac:spMkLst>
            <pc:docMk/>
            <pc:sldMk cId="1965934906" sldId="260"/>
            <ac:spMk id="2" creationId="{59BBA092-CD2A-D143-ABD8-905FD23A7F45}"/>
          </ac:spMkLst>
        </pc:spChg>
        <pc:spChg chg="add mod">
          <ac:chgData name="romain egele" userId="6452e1db97b29ce9" providerId="LiveId" clId="{5A323AEB-994A-BE49-B680-1F14E3097E10}" dt="2022-04-14T07:56:17.466" v="2227"/>
          <ac:spMkLst>
            <pc:docMk/>
            <pc:sldMk cId="1965934906" sldId="260"/>
            <ac:spMk id="3" creationId="{D95FBCAA-4438-CDBC-D12F-F14D4CA229BE}"/>
          </ac:spMkLst>
        </pc:spChg>
        <pc:spChg chg="del mod">
          <ac:chgData name="romain egele" userId="6452e1db97b29ce9" providerId="LiveId" clId="{5A323AEB-994A-BE49-B680-1F14E3097E10}" dt="2022-04-11T12:31:00.658" v="1224" actId="478"/>
          <ac:spMkLst>
            <pc:docMk/>
            <pc:sldMk cId="1965934906" sldId="260"/>
            <ac:spMk id="3" creationId="{F40FC8C3-D220-7542-A61F-36C93DE0E9D9}"/>
          </ac:spMkLst>
        </pc:spChg>
        <pc:spChg chg="add mod">
          <ac:chgData name="romain egele" userId="6452e1db97b29ce9" providerId="LiveId" clId="{5A323AEB-994A-BE49-B680-1F14E3097E10}" dt="2022-04-14T07:56:17.466" v="2227"/>
          <ac:spMkLst>
            <pc:docMk/>
            <pc:sldMk cId="1965934906" sldId="260"/>
            <ac:spMk id="4" creationId="{4D451675-4215-F0A0-3A88-5305BF19AD5C}"/>
          </ac:spMkLst>
        </pc:spChg>
        <pc:spChg chg="add del mod">
          <ac:chgData name="romain egele" userId="6452e1db97b29ce9" providerId="LiveId" clId="{5A323AEB-994A-BE49-B680-1F14E3097E10}" dt="2022-04-11T12:31:02.130" v="1225" actId="478"/>
          <ac:spMkLst>
            <pc:docMk/>
            <pc:sldMk cId="1965934906" sldId="260"/>
            <ac:spMk id="7" creationId="{874AAE0E-90AB-CB47-8DA7-665769E50B62}"/>
          </ac:spMkLst>
        </pc:spChg>
        <pc:spChg chg="add mod">
          <ac:chgData name="romain egele" userId="6452e1db97b29ce9" providerId="LiveId" clId="{5A323AEB-994A-BE49-B680-1F14E3097E10}" dt="2022-04-11T12:32:58.458" v="1257" actId="115"/>
          <ac:spMkLst>
            <pc:docMk/>
            <pc:sldMk cId="1965934906" sldId="260"/>
            <ac:spMk id="8" creationId="{63E9A5FC-A220-0845-B88D-60F7985D8DB2}"/>
          </ac:spMkLst>
        </pc:spChg>
        <pc:picChg chg="add mod">
          <ac:chgData name="romain egele" userId="6452e1db97b29ce9" providerId="LiveId" clId="{5A323AEB-994A-BE49-B680-1F14E3097E10}" dt="2022-04-11T12:31:06.233" v="1227" actId="1076"/>
          <ac:picMkLst>
            <pc:docMk/>
            <pc:sldMk cId="1965934906" sldId="260"/>
            <ac:picMk id="5" creationId="{A8CFF39B-5346-204B-9CE4-F8CD287CD48F}"/>
          </ac:picMkLst>
        </pc:picChg>
      </pc:sldChg>
      <pc:sldChg chg="addSp modSp add del mod">
        <pc:chgData name="romain egele" userId="6452e1db97b29ce9" providerId="LiveId" clId="{5A323AEB-994A-BE49-B680-1F14E3097E10}" dt="2022-04-14T08:42:50.546" v="5426" actId="2696"/>
        <pc:sldMkLst>
          <pc:docMk/>
          <pc:sldMk cId="1309654365" sldId="261"/>
        </pc:sldMkLst>
        <pc:spChg chg="mod">
          <ac:chgData name="romain egele" userId="6452e1db97b29ce9" providerId="LiveId" clId="{5A323AEB-994A-BE49-B680-1F14E3097E10}" dt="2022-04-14T07:48:22.061" v="2148"/>
          <ac:spMkLst>
            <pc:docMk/>
            <pc:sldMk cId="1309654365" sldId="261"/>
            <ac:spMk id="2" creationId="{59BBA092-CD2A-D143-ABD8-905FD23A7F45}"/>
          </ac:spMkLst>
        </pc:spChg>
        <pc:spChg chg="mod">
          <ac:chgData name="romain egele" userId="6452e1db97b29ce9" providerId="LiveId" clId="{5A323AEB-994A-BE49-B680-1F14E3097E10}" dt="2022-04-14T07:48:22.061" v="2148"/>
          <ac:spMkLst>
            <pc:docMk/>
            <pc:sldMk cId="1309654365" sldId="261"/>
            <ac:spMk id="3" creationId="{F40FC8C3-D220-7542-A61F-36C93DE0E9D9}"/>
          </ac:spMkLst>
        </pc:spChg>
        <pc:spChg chg="add mod">
          <ac:chgData name="romain egele" userId="6452e1db97b29ce9" providerId="LiveId" clId="{5A323AEB-994A-BE49-B680-1F14E3097E10}" dt="2022-04-11T12:34:23.051" v="1272" actId="1076"/>
          <ac:spMkLst>
            <pc:docMk/>
            <pc:sldMk cId="1309654365" sldId="261"/>
            <ac:spMk id="4" creationId="{D8AC2AF5-CCB9-4149-A617-F017C308D8DA}"/>
          </ac:spMkLst>
        </pc:spChg>
        <pc:spChg chg="add mod">
          <ac:chgData name="romain egele" userId="6452e1db97b29ce9" providerId="LiveId" clId="{5A323AEB-994A-BE49-B680-1F14E3097E10}" dt="2022-04-14T07:56:17.466" v="2227"/>
          <ac:spMkLst>
            <pc:docMk/>
            <pc:sldMk cId="1309654365" sldId="261"/>
            <ac:spMk id="5" creationId="{21E9B0FD-3351-DCD7-236D-BF92B11F7988}"/>
          </ac:spMkLst>
        </pc:spChg>
        <pc:spChg chg="add mod">
          <ac:chgData name="romain egele" userId="6452e1db97b29ce9" providerId="LiveId" clId="{5A323AEB-994A-BE49-B680-1F14E3097E10}" dt="2022-04-11T12:39:05.196" v="1351" actId="1076"/>
          <ac:spMkLst>
            <pc:docMk/>
            <pc:sldMk cId="1309654365" sldId="261"/>
            <ac:spMk id="7" creationId="{C1DF90F5-449E-4745-B004-A52136EC5B90}"/>
          </ac:spMkLst>
        </pc:spChg>
        <pc:spChg chg="add mod">
          <ac:chgData name="romain egele" userId="6452e1db97b29ce9" providerId="LiveId" clId="{5A323AEB-994A-BE49-B680-1F14E3097E10}" dt="2022-04-11T12:39:20.035" v="1357" actId="1076"/>
          <ac:spMkLst>
            <pc:docMk/>
            <pc:sldMk cId="1309654365" sldId="261"/>
            <ac:spMk id="8" creationId="{9B903351-067A-7844-8FBE-729C2191BB94}"/>
          </ac:spMkLst>
        </pc:spChg>
        <pc:spChg chg="add mod">
          <ac:chgData name="romain egele" userId="6452e1db97b29ce9" providerId="LiveId" clId="{5A323AEB-994A-BE49-B680-1F14E3097E10}" dt="2022-04-14T07:56:17.466" v="2227"/>
          <ac:spMkLst>
            <pc:docMk/>
            <pc:sldMk cId="1309654365" sldId="261"/>
            <ac:spMk id="9" creationId="{F15443B3-C414-CBCD-38D8-051E11722234}"/>
          </ac:spMkLst>
        </pc:spChg>
        <pc:picChg chg="add mod">
          <ac:chgData name="romain egele" userId="6452e1db97b29ce9" providerId="LiveId" clId="{5A323AEB-994A-BE49-B680-1F14E3097E10}" dt="2022-04-11T12:38:30.464" v="1337" actId="1076"/>
          <ac:picMkLst>
            <pc:docMk/>
            <pc:sldMk cId="1309654365" sldId="261"/>
            <ac:picMk id="6" creationId="{278BCE82-A75B-8949-A78E-FEF9537957AF}"/>
          </ac:picMkLst>
        </pc:picChg>
      </pc:sldChg>
      <pc:sldChg chg="addSp modSp add del mod">
        <pc:chgData name="romain egele" userId="6452e1db97b29ce9" providerId="LiveId" clId="{5A323AEB-994A-BE49-B680-1F14E3097E10}" dt="2022-04-14T08:43:42.337" v="5436" actId="2696"/>
        <pc:sldMkLst>
          <pc:docMk/>
          <pc:sldMk cId="3311979041" sldId="262"/>
        </pc:sldMkLst>
        <pc:spChg chg="mod">
          <ac:chgData name="romain egele" userId="6452e1db97b29ce9" providerId="LiveId" clId="{5A323AEB-994A-BE49-B680-1F14E3097E10}" dt="2022-04-14T07:48:22.061" v="2148"/>
          <ac:spMkLst>
            <pc:docMk/>
            <pc:sldMk cId="3311979041" sldId="262"/>
            <ac:spMk id="2" creationId="{59BBA092-CD2A-D143-ABD8-905FD23A7F45}"/>
          </ac:spMkLst>
        </pc:spChg>
        <pc:spChg chg="mod">
          <ac:chgData name="romain egele" userId="6452e1db97b29ce9" providerId="LiveId" clId="{5A323AEB-994A-BE49-B680-1F14E3097E10}" dt="2022-04-14T07:48:22.061" v="2148"/>
          <ac:spMkLst>
            <pc:docMk/>
            <pc:sldMk cId="3311979041" sldId="262"/>
            <ac:spMk id="3" creationId="{F40FC8C3-D220-7542-A61F-36C93DE0E9D9}"/>
          </ac:spMkLst>
        </pc:spChg>
        <pc:spChg chg="add mod">
          <ac:chgData name="romain egele" userId="6452e1db97b29ce9" providerId="LiveId" clId="{5A323AEB-994A-BE49-B680-1F14E3097E10}" dt="2022-04-14T07:56:17.466" v="2227"/>
          <ac:spMkLst>
            <pc:docMk/>
            <pc:sldMk cId="3311979041" sldId="262"/>
            <ac:spMk id="4" creationId="{A6178FD9-0820-6159-B02B-BDF438B77C6D}"/>
          </ac:spMkLst>
        </pc:spChg>
        <pc:spChg chg="add mod">
          <ac:chgData name="romain egele" userId="6452e1db97b29ce9" providerId="LiveId" clId="{5A323AEB-994A-BE49-B680-1F14E3097E10}" dt="2022-04-14T07:56:17.466" v="2227"/>
          <ac:spMkLst>
            <pc:docMk/>
            <pc:sldMk cId="3311979041" sldId="262"/>
            <ac:spMk id="5" creationId="{2EDAE3ED-48B3-DE17-FBC4-DDE7DBBC07F6}"/>
          </ac:spMkLst>
        </pc:spChg>
      </pc:sldChg>
      <pc:sldChg chg="addSp delSp modSp add del mod ord">
        <pc:chgData name="romain egele" userId="6452e1db97b29ce9" providerId="LiveId" clId="{5A323AEB-994A-BE49-B680-1F14E3097E10}" dt="2022-04-19T07:40:23.743" v="6910" actId="2696"/>
        <pc:sldMkLst>
          <pc:docMk/>
          <pc:sldMk cId="662280550" sldId="263"/>
        </pc:sldMkLst>
        <pc:spChg chg="mod">
          <ac:chgData name="romain egele" userId="6452e1db97b29ce9" providerId="LiveId" clId="{5A323AEB-994A-BE49-B680-1F14E3097E10}" dt="2022-04-14T07:48:22.061" v="2148"/>
          <ac:spMkLst>
            <pc:docMk/>
            <pc:sldMk cId="662280550" sldId="263"/>
            <ac:spMk id="2" creationId="{59BBA092-CD2A-D143-ABD8-905FD23A7F45}"/>
          </ac:spMkLst>
        </pc:spChg>
        <pc:spChg chg="mod">
          <ac:chgData name="romain egele" userId="6452e1db97b29ce9" providerId="LiveId" clId="{5A323AEB-994A-BE49-B680-1F14E3097E10}" dt="2022-04-15T08:55:04.870" v="6668" actId="14100"/>
          <ac:spMkLst>
            <pc:docMk/>
            <pc:sldMk cId="662280550" sldId="263"/>
            <ac:spMk id="3" creationId="{F40FC8C3-D220-7542-A61F-36C93DE0E9D9}"/>
          </ac:spMkLst>
        </pc:spChg>
        <pc:spChg chg="add mod">
          <ac:chgData name="romain egele" userId="6452e1db97b29ce9" providerId="LiveId" clId="{5A323AEB-994A-BE49-B680-1F14E3097E10}" dt="2022-04-14T07:56:17.466" v="2227"/>
          <ac:spMkLst>
            <pc:docMk/>
            <pc:sldMk cId="662280550" sldId="263"/>
            <ac:spMk id="4" creationId="{6BB07FE1-DF9B-B549-37D0-EEA2D716DA4F}"/>
          </ac:spMkLst>
        </pc:spChg>
        <pc:spChg chg="add del mod">
          <ac:chgData name="romain egele" userId="6452e1db97b29ce9" providerId="LiveId" clId="{5A323AEB-994A-BE49-B680-1F14E3097E10}" dt="2022-04-11T12:18:49.035" v="981" actId="478"/>
          <ac:spMkLst>
            <pc:docMk/>
            <pc:sldMk cId="662280550" sldId="263"/>
            <ac:spMk id="4" creationId="{B8132047-3677-604C-B621-92F46549DB49}"/>
          </ac:spMkLst>
        </pc:spChg>
        <pc:spChg chg="add mod">
          <ac:chgData name="romain egele" userId="6452e1db97b29ce9" providerId="LiveId" clId="{5A323AEB-994A-BE49-B680-1F14E3097E10}" dt="2022-04-14T07:56:17.466" v="2227"/>
          <ac:spMkLst>
            <pc:docMk/>
            <pc:sldMk cId="662280550" sldId="263"/>
            <ac:spMk id="5" creationId="{660BD560-6F39-B2DE-2350-E4E03D0F5CB6}"/>
          </ac:spMkLst>
        </pc:spChg>
        <pc:spChg chg="add del mod">
          <ac:chgData name="romain egele" userId="6452e1db97b29ce9" providerId="LiveId" clId="{5A323AEB-994A-BE49-B680-1F14E3097E10}" dt="2022-04-14T08:45:58.572" v="5457" actId="478"/>
          <ac:spMkLst>
            <pc:docMk/>
            <pc:sldMk cId="662280550" sldId="263"/>
            <ac:spMk id="10" creationId="{FDF1B86A-E06E-AF57-A38F-E0F3AB8F241A}"/>
          </ac:spMkLst>
        </pc:spChg>
        <pc:spChg chg="add mod">
          <ac:chgData name="romain egele" userId="6452e1db97b29ce9" providerId="LiveId" clId="{5A323AEB-994A-BE49-B680-1F14E3097E10}" dt="2022-04-14T08:46:44.755" v="5469" actId="1076"/>
          <ac:spMkLst>
            <pc:docMk/>
            <pc:sldMk cId="662280550" sldId="263"/>
            <ac:spMk id="16" creationId="{D971AD83-D727-88E9-9955-6ECD86393A66}"/>
          </ac:spMkLst>
        </pc:spChg>
        <pc:spChg chg="add mod">
          <ac:chgData name="romain egele" userId="6452e1db97b29ce9" providerId="LiveId" clId="{5A323AEB-994A-BE49-B680-1F14E3097E10}" dt="2022-04-14T08:46:52.282" v="5476" actId="20577"/>
          <ac:spMkLst>
            <pc:docMk/>
            <pc:sldMk cId="662280550" sldId="263"/>
            <ac:spMk id="17" creationId="{C2245F06-BBD6-BE19-443B-B0BC3609DB7D}"/>
          </ac:spMkLst>
        </pc:spChg>
        <pc:picChg chg="add mod">
          <ac:chgData name="romain egele" userId="6452e1db97b29ce9" providerId="LiveId" clId="{5A323AEB-994A-BE49-B680-1F14E3097E10}" dt="2022-04-14T08:45:00.176" v="5447" actId="14100"/>
          <ac:picMkLst>
            <pc:docMk/>
            <pc:sldMk cId="662280550" sldId="263"/>
            <ac:picMk id="7" creationId="{BABF6ACE-DFFC-EB01-4390-6E3B9A1FE966}"/>
          </ac:picMkLst>
        </pc:picChg>
        <pc:picChg chg="add mod">
          <ac:chgData name="romain egele" userId="6452e1db97b29ce9" providerId="LiveId" clId="{5A323AEB-994A-BE49-B680-1F14E3097E10}" dt="2022-04-14T08:45:08.506" v="5449" actId="1076"/>
          <ac:picMkLst>
            <pc:docMk/>
            <pc:sldMk cId="662280550" sldId="263"/>
            <ac:picMk id="9" creationId="{50DAA6D3-F0E8-D207-EF85-42727A6C38D8}"/>
          </ac:picMkLst>
        </pc:picChg>
        <pc:cxnChg chg="add mod">
          <ac:chgData name="romain egele" userId="6452e1db97b29ce9" providerId="LiveId" clId="{5A323AEB-994A-BE49-B680-1F14E3097E10}" dt="2022-04-14T08:46:17.013" v="5459" actId="1582"/>
          <ac:cxnSpMkLst>
            <pc:docMk/>
            <pc:sldMk cId="662280550" sldId="263"/>
            <ac:cxnSpMk id="12" creationId="{93BF2372-9972-9823-1CD2-9AECAF12A3D3}"/>
          </ac:cxnSpMkLst>
        </pc:cxnChg>
        <pc:cxnChg chg="add mod">
          <ac:chgData name="romain egele" userId="6452e1db97b29ce9" providerId="LiveId" clId="{5A323AEB-994A-BE49-B680-1F14E3097E10}" dt="2022-04-14T08:46:25.191" v="5462" actId="14100"/>
          <ac:cxnSpMkLst>
            <pc:docMk/>
            <pc:sldMk cId="662280550" sldId="263"/>
            <ac:cxnSpMk id="13" creationId="{95F428B4-02D6-FCD0-1BEC-6E00D376E7E3}"/>
          </ac:cxnSpMkLst>
        </pc:cxnChg>
      </pc:sldChg>
      <pc:sldChg chg="addSp delSp modSp new del mod">
        <pc:chgData name="romain egele" userId="6452e1db97b29ce9" providerId="LiveId" clId="{5A323AEB-994A-BE49-B680-1F14E3097E10}" dt="2022-04-14T08:42:51.257" v="5427" actId="2696"/>
        <pc:sldMkLst>
          <pc:docMk/>
          <pc:sldMk cId="999235755" sldId="264"/>
        </pc:sldMkLst>
        <pc:spChg chg="mod">
          <ac:chgData name="romain egele" userId="6452e1db97b29ce9" providerId="LiveId" clId="{5A323AEB-994A-BE49-B680-1F14E3097E10}" dt="2022-04-14T07:48:22.061" v="2148"/>
          <ac:spMkLst>
            <pc:docMk/>
            <pc:sldMk cId="999235755" sldId="264"/>
            <ac:spMk id="2" creationId="{4D0D2FC9-1C5D-AC49-8B86-304A833599AD}"/>
          </ac:spMkLst>
        </pc:spChg>
        <pc:spChg chg="add mod">
          <ac:chgData name="romain egele" userId="6452e1db97b29ce9" providerId="LiveId" clId="{5A323AEB-994A-BE49-B680-1F14E3097E10}" dt="2022-04-14T07:56:17.466" v="2227"/>
          <ac:spMkLst>
            <pc:docMk/>
            <pc:sldMk cId="999235755" sldId="264"/>
            <ac:spMk id="3" creationId="{EE51E92B-1DC3-CAA0-B229-2861F7CF68DC}"/>
          </ac:spMkLst>
        </pc:spChg>
        <pc:spChg chg="del">
          <ac:chgData name="romain egele" userId="6452e1db97b29ce9" providerId="LiveId" clId="{5A323AEB-994A-BE49-B680-1F14E3097E10}" dt="2022-04-06T14:42:11.445" v="554"/>
          <ac:spMkLst>
            <pc:docMk/>
            <pc:sldMk cId="999235755" sldId="264"/>
            <ac:spMk id="3" creationId="{EFDE2F2B-4B19-5548-B0A3-9FB039861034}"/>
          </ac:spMkLst>
        </pc:spChg>
        <pc:spChg chg="add mod">
          <ac:chgData name="romain egele" userId="6452e1db97b29ce9" providerId="LiveId" clId="{5A323AEB-994A-BE49-B680-1F14E3097E10}" dt="2022-04-14T07:56:17.466" v="2227"/>
          <ac:spMkLst>
            <pc:docMk/>
            <pc:sldMk cId="999235755" sldId="264"/>
            <ac:spMk id="4" creationId="{D49AA266-80EB-0D7E-226F-E618EB7537BA}"/>
          </ac:spMkLst>
        </pc:spChg>
        <pc:spChg chg="add del mod">
          <ac:chgData name="romain egele" userId="6452e1db97b29ce9" providerId="LiveId" clId="{5A323AEB-994A-BE49-B680-1F14E3097E10}" dt="2022-04-11T12:28:59.255" v="1214" actId="478"/>
          <ac:spMkLst>
            <pc:docMk/>
            <pc:sldMk cId="999235755" sldId="264"/>
            <ac:spMk id="9" creationId="{3B44C3C2-CEAF-B74F-BB57-E81F461BE6CA}"/>
          </ac:spMkLst>
        </pc:spChg>
        <pc:picChg chg="add del mod">
          <ac:chgData name="romain egele" userId="6452e1db97b29ce9" providerId="LiveId" clId="{5A323AEB-994A-BE49-B680-1F14E3097E10}" dt="2022-04-11T12:28:42.106" v="1207" actId="478"/>
          <ac:picMkLst>
            <pc:docMk/>
            <pc:sldMk cId="999235755" sldId="264"/>
            <ac:picMk id="4" creationId="{A0277FF7-FFB3-044F-839A-C39E27B49C48}"/>
          </ac:picMkLst>
        </pc:picChg>
        <pc:picChg chg="add del mod">
          <ac:chgData name="romain egele" userId="6452e1db97b29ce9" providerId="LiveId" clId="{5A323AEB-994A-BE49-B680-1F14E3097E10}" dt="2022-04-11T12:28:50.914" v="1212" actId="478"/>
          <ac:picMkLst>
            <pc:docMk/>
            <pc:sldMk cId="999235755" sldId="264"/>
            <ac:picMk id="5" creationId="{ED058D83-5647-4A4C-9FBF-916D0EEE55BC}"/>
          </ac:picMkLst>
        </pc:picChg>
        <pc:picChg chg="add mod">
          <ac:chgData name="romain egele" userId="6452e1db97b29ce9" providerId="LiveId" clId="{5A323AEB-994A-BE49-B680-1F14E3097E10}" dt="2022-04-11T12:29:31.992" v="1221" actId="14100"/>
          <ac:picMkLst>
            <pc:docMk/>
            <pc:sldMk cId="999235755" sldId="264"/>
            <ac:picMk id="7" creationId="{09FE3071-76E8-8749-B1ED-3C83E547FE53}"/>
          </ac:picMkLst>
        </pc:picChg>
      </pc:sldChg>
      <pc:sldChg chg="addSp delSp modSp add del mod modNotesTx">
        <pc:chgData name="romain egele" userId="6452e1db97b29ce9" providerId="LiveId" clId="{5A323AEB-994A-BE49-B680-1F14E3097E10}" dt="2022-04-14T09:01:18.134" v="6377" actId="2696"/>
        <pc:sldMkLst>
          <pc:docMk/>
          <pc:sldMk cId="3167700629" sldId="265"/>
        </pc:sldMkLst>
        <pc:spChg chg="mod">
          <ac:chgData name="romain egele" userId="6452e1db97b29ce9" providerId="LiveId" clId="{5A323AEB-994A-BE49-B680-1F14E3097E10}" dt="2022-04-14T07:48:22.061" v="2148"/>
          <ac:spMkLst>
            <pc:docMk/>
            <pc:sldMk cId="3167700629" sldId="265"/>
            <ac:spMk id="2" creationId="{59BBA092-CD2A-D143-ABD8-905FD23A7F45}"/>
          </ac:spMkLst>
        </pc:spChg>
        <pc:spChg chg="mod">
          <ac:chgData name="romain egele" userId="6452e1db97b29ce9" providerId="LiveId" clId="{5A323AEB-994A-BE49-B680-1F14E3097E10}" dt="2022-04-14T07:48:22.061" v="2148"/>
          <ac:spMkLst>
            <pc:docMk/>
            <pc:sldMk cId="3167700629" sldId="265"/>
            <ac:spMk id="3" creationId="{F40FC8C3-D220-7542-A61F-36C93DE0E9D9}"/>
          </ac:spMkLst>
        </pc:spChg>
        <pc:spChg chg="add mod">
          <ac:chgData name="romain egele" userId="6452e1db97b29ce9" providerId="LiveId" clId="{5A323AEB-994A-BE49-B680-1F14E3097E10}" dt="2022-04-14T07:56:17.466" v="2227"/>
          <ac:spMkLst>
            <pc:docMk/>
            <pc:sldMk cId="3167700629" sldId="265"/>
            <ac:spMk id="4" creationId="{9A5F4BF5-7CE6-44B5-6B25-40801F027EB7}"/>
          </ac:spMkLst>
        </pc:spChg>
        <pc:spChg chg="add mod">
          <ac:chgData name="romain egele" userId="6452e1db97b29ce9" providerId="LiveId" clId="{5A323AEB-994A-BE49-B680-1F14E3097E10}" dt="2022-04-14T07:56:17.466" v="2227"/>
          <ac:spMkLst>
            <pc:docMk/>
            <pc:sldMk cId="3167700629" sldId="265"/>
            <ac:spMk id="5" creationId="{4557845A-03E6-D738-7E88-2D4D61C47943}"/>
          </ac:spMkLst>
        </pc:spChg>
        <pc:picChg chg="add del mod">
          <ac:chgData name="romain egele" userId="6452e1db97b29ce9" providerId="LiveId" clId="{5A323AEB-994A-BE49-B680-1F14E3097E10}" dt="2022-04-14T09:00:05.424" v="6359" actId="478"/>
          <ac:picMkLst>
            <pc:docMk/>
            <pc:sldMk cId="3167700629" sldId="265"/>
            <ac:picMk id="7" creationId="{CC19FE3A-FAB6-098A-21F2-32748D9F4572}"/>
          </ac:picMkLst>
        </pc:picChg>
      </pc:sldChg>
      <pc:sldChg chg="addSp modSp add del mod">
        <pc:chgData name="romain egele" userId="6452e1db97b29ce9" providerId="LiveId" clId="{5A323AEB-994A-BE49-B680-1F14E3097E10}" dt="2022-04-14T09:12:12.991" v="6627" actId="2696"/>
        <pc:sldMkLst>
          <pc:docMk/>
          <pc:sldMk cId="1599098682" sldId="266"/>
        </pc:sldMkLst>
        <pc:spChg chg="mod">
          <ac:chgData name="romain egele" userId="6452e1db97b29ce9" providerId="LiveId" clId="{5A323AEB-994A-BE49-B680-1F14E3097E10}" dt="2022-04-14T07:48:22.061" v="2148"/>
          <ac:spMkLst>
            <pc:docMk/>
            <pc:sldMk cId="1599098682" sldId="266"/>
            <ac:spMk id="2" creationId="{59BBA092-CD2A-D143-ABD8-905FD23A7F45}"/>
          </ac:spMkLst>
        </pc:spChg>
        <pc:spChg chg="mod">
          <ac:chgData name="romain egele" userId="6452e1db97b29ce9" providerId="LiveId" clId="{5A323AEB-994A-BE49-B680-1F14E3097E10}" dt="2022-04-14T07:48:22.061" v="2148"/>
          <ac:spMkLst>
            <pc:docMk/>
            <pc:sldMk cId="1599098682" sldId="266"/>
            <ac:spMk id="3" creationId="{F40FC8C3-D220-7542-A61F-36C93DE0E9D9}"/>
          </ac:spMkLst>
        </pc:spChg>
        <pc:spChg chg="add mod">
          <ac:chgData name="romain egele" userId="6452e1db97b29ce9" providerId="LiveId" clId="{5A323AEB-994A-BE49-B680-1F14E3097E10}" dt="2022-04-14T07:56:17.466" v="2227"/>
          <ac:spMkLst>
            <pc:docMk/>
            <pc:sldMk cId="1599098682" sldId="266"/>
            <ac:spMk id="4" creationId="{B20BE167-CED1-F99F-892E-864EB2B5A7A8}"/>
          </ac:spMkLst>
        </pc:spChg>
        <pc:spChg chg="add mod">
          <ac:chgData name="romain egele" userId="6452e1db97b29ce9" providerId="LiveId" clId="{5A323AEB-994A-BE49-B680-1F14E3097E10}" dt="2022-04-14T07:56:17.466" v="2227"/>
          <ac:spMkLst>
            <pc:docMk/>
            <pc:sldMk cId="1599098682" sldId="266"/>
            <ac:spMk id="5" creationId="{35413FDA-E34B-575A-57D9-CBB8B5B116F2}"/>
          </ac:spMkLst>
        </pc:spChg>
      </pc:sldChg>
      <pc:sldChg chg="addSp delSp modSp add del mod ord modShow">
        <pc:chgData name="romain egele" userId="6452e1db97b29ce9" providerId="LiveId" clId="{5A323AEB-994A-BE49-B680-1F14E3097E10}" dt="2022-04-26T08:56:38.542" v="13622" actId="2696"/>
        <pc:sldMkLst>
          <pc:docMk/>
          <pc:sldMk cId="3104580361" sldId="267"/>
        </pc:sldMkLst>
        <pc:spChg chg="mod">
          <ac:chgData name="romain egele" userId="6452e1db97b29ce9" providerId="LiveId" clId="{5A323AEB-994A-BE49-B680-1F14E3097E10}" dt="2022-04-14T07:48:22.061" v="2148"/>
          <ac:spMkLst>
            <pc:docMk/>
            <pc:sldMk cId="3104580361" sldId="267"/>
            <ac:spMk id="2" creationId="{59BBA092-CD2A-D143-ABD8-905FD23A7F45}"/>
          </ac:spMkLst>
        </pc:spChg>
        <pc:spChg chg="mod">
          <ac:chgData name="romain egele" userId="6452e1db97b29ce9" providerId="LiveId" clId="{5A323AEB-994A-BE49-B680-1F14E3097E10}" dt="2022-04-14T08:48:10.043" v="5507" actId="20577"/>
          <ac:spMkLst>
            <pc:docMk/>
            <pc:sldMk cId="3104580361" sldId="267"/>
            <ac:spMk id="3" creationId="{F40FC8C3-D220-7542-A61F-36C93DE0E9D9}"/>
          </ac:spMkLst>
        </pc:spChg>
        <pc:spChg chg="add mod">
          <ac:chgData name="romain egele" userId="6452e1db97b29ce9" providerId="LiveId" clId="{5A323AEB-994A-BE49-B680-1F14E3097E10}" dt="2022-04-14T07:56:17.466" v="2227"/>
          <ac:spMkLst>
            <pc:docMk/>
            <pc:sldMk cId="3104580361" sldId="267"/>
            <ac:spMk id="4" creationId="{66868141-A8A8-C487-2761-320DA9BFFBA6}"/>
          </ac:spMkLst>
        </pc:spChg>
        <pc:spChg chg="add del mod">
          <ac:chgData name="romain egele" userId="6452e1db97b29ce9" providerId="LiveId" clId="{5A323AEB-994A-BE49-B680-1F14E3097E10}" dt="2022-04-11T12:42:40.150" v="1406"/>
          <ac:spMkLst>
            <pc:docMk/>
            <pc:sldMk cId="3104580361" sldId="267"/>
            <ac:spMk id="4" creationId="{C3CD85C9-2159-B64C-91D4-7C5E9C8C1694}"/>
          </ac:spMkLst>
        </pc:spChg>
        <pc:spChg chg="add mod">
          <ac:chgData name="romain egele" userId="6452e1db97b29ce9" providerId="LiveId" clId="{5A323AEB-994A-BE49-B680-1F14E3097E10}" dt="2022-04-14T07:56:17.466" v="2227"/>
          <ac:spMkLst>
            <pc:docMk/>
            <pc:sldMk cId="3104580361" sldId="267"/>
            <ac:spMk id="5" creationId="{8B876B66-B06C-FBD4-618C-C3A35E987972}"/>
          </ac:spMkLst>
        </pc:spChg>
      </pc:sldChg>
      <pc:sldChg chg="addSp modSp add mod ord modTransition modShow">
        <pc:chgData name="romain egele" userId="6452e1db97b29ce9" providerId="LiveId" clId="{5A323AEB-994A-BE49-B680-1F14E3097E10}" dt="2022-04-26T18:21:15.045" v="13959"/>
        <pc:sldMkLst>
          <pc:docMk/>
          <pc:sldMk cId="2670228054" sldId="268"/>
        </pc:sldMkLst>
        <pc:spChg chg="mod">
          <ac:chgData name="romain egele" userId="6452e1db97b29ce9" providerId="LiveId" clId="{5A323AEB-994A-BE49-B680-1F14E3097E10}" dt="2022-04-14T07:48:22.061" v="2148"/>
          <ac:spMkLst>
            <pc:docMk/>
            <pc:sldMk cId="2670228054" sldId="268"/>
            <ac:spMk id="2" creationId="{59BBA092-CD2A-D143-ABD8-905FD23A7F45}"/>
          </ac:spMkLst>
        </pc:spChg>
        <pc:spChg chg="mod">
          <ac:chgData name="romain egele" userId="6452e1db97b29ce9" providerId="LiveId" clId="{5A323AEB-994A-BE49-B680-1F14E3097E10}" dt="2022-04-14T07:48:22.061" v="2148"/>
          <ac:spMkLst>
            <pc:docMk/>
            <pc:sldMk cId="2670228054" sldId="268"/>
            <ac:spMk id="3" creationId="{F40FC8C3-D220-7542-A61F-36C93DE0E9D9}"/>
          </ac:spMkLst>
        </pc:spChg>
        <pc:spChg chg="add mod">
          <ac:chgData name="romain egele" userId="6452e1db97b29ce9" providerId="LiveId" clId="{5A323AEB-994A-BE49-B680-1F14E3097E10}" dt="2022-04-14T07:56:17.466" v="2227"/>
          <ac:spMkLst>
            <pc:docMk/>
            <pc:sldMk cId="2670228054" sldId="268"/>
            <ac:spMk id="4" creationId="{173B62B6-799A-1CAF-4364-92300A1AC8CD}"/>
          </ac:spMkLst>
        </pc:spChg>
        <pc:spChg chg="add mod">
          <ac:chgData name="romain egele" userId="6452e1db97b29ce9" providerId="LiveId" clId="{5A323AEB-994A-BE49-B680-1F14E3097E10}" dt="2022-04-14T07:56:17.466" v="2227"/>
          <ac:spMkLst>
            <pc:docMk/>
            <pc:sldMk cId="2670228054" sldId="268"/>
            <ac:spMk id="5" creationId="{CA4EE340-3023-19F5-4F89-6551797DFEBE}"/>
          </ac:spMkLst>
        </pc:spChg>
      </pc:sldChg>
      <pc:sldChg chg="addSp modSp add mod ord modTransition modShow">
        <pc:chgData name="romain egele" userId="6452e1db97b29ce9" providerId="LiveId" clId="{5A323AEB-994A-BE49-B680-1F14E3097E10}" dt="2022-04-26T18:21:15.045" v="13959"/>
        <pc:sldMkLst>
          <pc:docMk/>
          <pc:sldMk cId="4248523207" sldId="269"/>
        </pc:sldMkLst>
        <pc:spChg chg="mod">
          <ac:chgData name="romain egele" userId="6452e1db97b29ce9" providerId="LiveId" clId="{5A323AEB-994A-BE49-B680-1F14E3097E10}" dt="2022-04-14T07:48:22.061" v="2148"/>
          <ac:spMkLst>
            <pc:docMk/>
            <pc:sldMk cId="4248523207" sldId="269"/>
            <ac:spMk id="2" creationId="{59BBA092-CD2A-D143-ABD8-905FD23A7F45}"/>
          </ac:spMkLst>
        </pc:spChg>
        <pc:spChg chg="mod">
          <ac:chgData name="romain egele" userId="6452e1db97b29ce9" providerId="LiveId" clId="{5A323AEB-994A-BE49-B680-1F14E3097E10}" dt="2022-04-14T07:48:22.061" v="2148"/>
          <ac:spMkLst>
            <pc:docMk/>
            <pc:sldMk cId="4248523207" sldId="269"/>
            <ac:spMk id="3" creationId="{F40FC8C3-D220-7542-A61F-36C93DE0E9D9}"/>
          </ac:spMkLst>
        </pc:spChg>
        <pc:spChg chg="add mod">
          <ac:chgData name="romain egele" userId="6452e1db97b29ce9" providerId="LiveId" clId="{5A323AEB-994A-BE49-B680-1F14E3097E10}" dt="2022-04-14T07:56:17.466" v="2227"/>
          <ac:spMkLst>
            <pc:docMk/>
            <pc:sldMk cId="4248523207" sldId="269"/>
            <ac:spMk id="4" creationId="{378D6F65-9EC3-FEEC-1F1D-81D6306C3172}"/>
          </ac:spMkLst>
        </pc:spChg>
        <pc:spChg chg="add mod">
          <ac:chgData name="romain egele" userId="6452e1db97b29ce9" providerId="LiveId" clId="{5A323AEB-994A-BE49-B680-1F14E3097E10}" dt="2022-04-14T07:56:17.466" v="2227"/>
          <ac:spMkLst>
            <pc:docMk/>
            <pc:sldMk cId="4248523207" sldId="269"/>
            <ac:spMk id="5" creationId="{33A12F7B-6B4C-A2B8-2471-FE6E327BCF68}"/>
          </ac:spMkLst>
        </pc:spChg>
      </pc:sldChg>
      <pc:sldChg chg="addSp delSp modSp add mod modTransition modAnim">
        <pc:chgData name="romain egele" userId="6452e1db97b29ce9" providerId="LiveId" clId="{5A323AEB-994A-BE49-B680-1F14E3097E10}" dt="2022-04-26T18:21:15.045" v="13959"/>
        <pc:sldMkLst>
          <pc:docMk/>
          <pc:sldMk cId="2233111558" sldId="270"/>
        </pc:sldMkLst>
        <pc:spChg chg="mod">
          <ac:chgData name="romain egele" userId="6452e1db97b29ce9" providerId="LiveId" clId="{5A323AEB-994A-BE49-B680-1F14E3097E10}" dt="2022-04-26T08:19:22.979" v="13276" actId="20577"/>
          <ac:spMkLst>
            <pc:docMk/>
            <pc:sldMk cId="2233111558" sldId="270"/>
            <ac:spMk id="2" creationId="{59BBA092-CD2A-D143-ABD8-905FD23A7F45}"/>
          </ac:spMkLst>
        </pc:spChg>
        <pc:spChg chg="mod">
          <ac:chgData name="romain egele" userId="6452e1db97b29ce9" providerId="LiveId" clId="{5A323AEB-994A-BE49-B680-1F14E3097E10}" dt="2022-04-26T08:20:00.743" v="13296" actId="20577"/>
          <ac:spMkLst>
            <pc:docMk/>
            <pc:sldMk cId="2233111558" sldId="270"/>
            <ac:spMk id="3" creationId="{F40FC8C3-D220-7542-A61F-36C93DE0E9D9}"/>
          </ac:spMkLst>
        </pc:spChg>
        <pc:spChg chg="add mod">
          <ac:chgData name="romain egele" userId="6452e1db97b29ce9" providerId="LiveId" clId="{5A323AEB-994A-BE49-B680-1F14E3097E10}" dt="2022-04-14T07:56:17.466" v="2227"/>
          <ac:spMkLst>
            <pc:docMk/>
            <pc:sldMk cId="2233111558" sldId="270"/>
            <ac:spMk id="4" creationId="{B871BAAE-B8E4-9C00-CF28-4AC185FB6088}"/>
          </ac:spMkLst>
        </pc:spChg>
        <pc:spChg chg="add mod">
          <ac:chgData name="romain egele" userId="6452e1db97b29ce9" providerId="LiveId" clId="{5A323AEB-994A-BE49-B680-1F14E3097E10}" dt="2022-04-14T07:56:17.466" v="2227"/>
          <ac:spMkLst>
            <pc:docMk/>
            <pc:sldMk cId="2233111558" sldId="270"/>
            <ac:spMk id="5" creationId="{AF667D6C-01CA-A85D-B322-26ABDE1D2E05}"/>
          </ac:spMkLst>
        </pc:spChg>
        <pc:picChg chg="add del mod">
          <ac:chgData name="romain egele" userId="6452e1db97b29ce9" providerId="LiveId" clId="{5A323AEB-994A-BE49-B680-1F14E3097E10}" dt="2022-04-26T09:38:12.962" v="13838"/>
          <ac:picMkLst>
            <pc:docMk/>
            <pc:sldMk cId="2233111558" sldId="270"/>
            <ac:picMk id="6" creationId="{FFFA3923-149B-8158-DF6C-487E60C5BD2A}"/>
          </ac:picMkLst>
        </pc:picChg>
        <pc:picChg chg="add del mod">
          <ac:chgData name="romain egele" userId="6452e1db97b29ce9" providerId="LiveId" clId="{5A323AEB-994A-BE49-B680-1F14E3097E10}" dt="2022-04-26T18:21:12.188" v="13958"/>
          <ac:picMkLst>
            <pc:docMk/>
            <pc:sldMk cId="2233111558" sldId="270"/>
            <ac:picMk id="7" creationId="{3A12327C-0A0B-8D28-E5C8-9868B6CDAAEC}"/>
          </ac:picMkLst>
        </pc:picChg>
      </pc:sldChg>
      <pc:sldChg chg="addSp delSp modSp add mod modTransition modAnim">
        <pc:chgData name="romain egele" userId="6452e1db97b29ce9" providerId="LiveId" clId="{5A323AEB-994A-BE49-B680-1F14E3097E10}" dt="2022-04-26T18:21:15.045" v="13959"/>
        <pc:sldMkLst>
          <pc:docMk/>
          <pc:sldMk cId="3794136372" sldId="271"/>
        </pc:sldMkLst>
        <pc:spChg chg="mod">
          <ac:chgData name="romain egele" userId="6452e1db97b29ce9" providerId="LiveId" clId="{5A323AEB-994A-BE49-B680-1F14E3097E10}" dt="2022-04-26T08:20:19.105" v="13311" actId="20577"/>
          <ac:spMkLst>
            <pc:docMk/>
            <pc:sldMk cId="3794136372" sldId="271"/>
            <ac:spMk id="2" creationId="{59BBA092-CD2A-D143-ABD8-905FD23A7F45}"/>
          </ac:spMkLst>
        </pc:spChg>
        <pc:spChg chg="mod">
          <ac:chgData name="romain egele" userId="6452e1db97b29ce9" providerId="LiveId" clId="{5A323AEB-994A-BE49-B680-1F14E3097E10}" dt="2022-04-26T09:04:46.760" v="13651" actId="20577"/>
          <ac:spMkLst>
            <pc:docMk/>
            <pc:sldMk cId="3794136372" sldId="271"/>
            <ac:spMk id="3" creationId="{F40FC8C3-D220-7542-A61F-36C93DE0E9D9}"/>
          </ac:spMkLst>
        </pc:spChg>
        <pc:spChg chg="add mod">
          <ac:chgData name="romain egele" userId="6452e1db97b29ce9" providerId="LiveId" clId="{5A323AEB-994A-BE49-B680-1F14E3097E10}" dt="2022-04-14T07:56:17.466" v="2227"/>
          <ac:spMkLst>
            <pc:docMk/>
            <pc:sldMk cId="3794136372" sldId="271"/>
            <ac:spMk id="4" creationId="{368B1A3D-CA4A-0CB2-766F-E93160A6862D}"/>
          </ac:spMkLst>
        </pc:spChg>
        <pc:spChg chg="add mod">
          <ac:chgData name="romain egele" userId="6452e1db97b29ce9" providerId="LiveId" clId="{5A323AEB-994A-BE49-B680-1F14E3097E10}" dt="2022-04-14T07:56:17.466" v="2227"/>
          <ac:spMkLst>
            <pc:docMk/>
            <pc:sldMk cId="3794136372" sldId="271"/>
            <ac:spMk id="5" creationId="{D41F2A7C-107C-DEDD-5CD6-1615E768C92F}"/>
          </ac:spMkLst>
        </pc:spChg>
        <pc:picChg chg="add del mod">
          <ac:chgData name="romain egele" userId="6452e1db97b29ce9" providerId="LiveId" clId="{5A323AEB-994A-BE49-B680-1F14E3097E10}" dt="2022-04-22T08:15:56.631" v="12096"/>
          <ac:picMkLst>
            <pc:docMk/>
            <pc:sldMk cId="3794136372" sldId="271"/>
            <ac:picMk id="6" creationId="{21BBB7AF-EEB8-EB48-8FE1-B1355FE8D80F}"/>
          </ac:picMkLst>
        </pc:picChg>
      </pc:sldChg>
      <pc:sldChg chg="addSp modSp add mod ord modTransition modShow">
        <pc:chgData name="romain egele" userId="6452e1db97b29ce9" providerId="LiveId" clId="{5A323AEB-994A-BE49-B680-1F14E3097E10}" dt="2022-04-26T18:21:15.045" v="13959"/>
        <pc:sldMkLst>
          <pc:docMk/>
          <pc:sldMk cId="2838575172" sldId="272"/>
        </pc:sldMkLst>
        <pc:spChg chg="mod">
          <ac:chgData name="romain egele" userId="6452e1db97b29ce9" providerId="LiveId" clId="{5A323AEB-994A-BE49-B680-1F14E3097E10}" dt="2022-04-14T07:48:22.061" v="2148"/>
          <ac:spMkLst>
            <pc:docMk/>
            <pc:sldMk cId="2838575172" sldId="272"/>
            <ac:spMk id="2" creationId="{59BBA092-CD2A-D143-ABD8-905FD23A7F45}"/>
          </ac:spMkLst>
        </pc:spChg>
        <pc:spChg chg="mod">
          <ac:chgData name="romain egele" userId="6452e1db97b29ce9" providerId="LiveId" clId="{5A323AEB-994A-BE49-B680-1F14E3097E10}" dt="2022-04-14T07:48:22.061" v="2148"/>
          <ac:spMkLst>
            <pc:docMk/>
            <pc:sldMk cId="2838575172" sldId="272"/>
            <ac:spMk id="3" creationId="{F40FC8C3-D220-7542-A61F-36C93DE0E9D9}"/>
          </ac:spMkLst>
        </pc:spChg>
        <pc:spChg chg="add mod">
          <ac:chgData name="romain egele" userId="6452e1db97b29ce9" providerId="LiveId" clId="{5A323AEB-994A-BE49-B680-1F14E3097E10}" dt="2022-04-14T07:56:17.466" v="2227"/>
          <ac:spMkLst>
            <pc:docMk/>
            <pc:sldMk cId="2838575172" sldId="272"/>
            <ac:spMk id="4" creationId="{EF1613D5-B9E3-B0FD-B44F-CC2064BB290B}"/>
          </ac:spMkLst>
        </pc:spChg>
        <pc:spChg chg="add mod">
          <ac:chgData name="romain egele" userId="6452e1db97b29ce9" providerId="LiveId" clId="{5A323AEB-994A-BE49-B680-1F14E3097E10}" dt="2022-04-14T07:56:17.466" v="2227"/>
          <ac:spMkLst>
            <pc:docMk/>
            <pc:sldMk cId="2838575172" sldId="272"/>
            <ac:spMk id="5" creationId="{6BBCA435-175F-9D64-8B24-E8B9DFAFF29E}"/>
          </ac:spMkLst>
        </pc:spChg>
      </pc:sldChg>
      <pc:sldChg chg="addSp modSp add mod ord modTransition modShow modNotesTx">
        <pc:chgData name="romain egele" userId="6452e1db97b29ce9" providerId="LiveId" clId="{5A323AEB-994A-BE49-B680-1F14E3097E10}" dt="2022-04-26T18:21:15.045" v="13959"/>
        <pc:sldMkLst>
          <pc:docMk/>
          <pc:sldMk cId="731979563" sldId="273"/>
        </pc:sldMkLst>
        <pc:spChg chg="mod">
          <ac:chgData name="romain egele" userId="6452e1db97b29ce9" providerId="LiveId" clId="{5A323AEB-994A-BE49-B680-1F14E3097E10}" dt="2022-04-14T07:48:22.061" v="2148"/>
          <ac:spMkLst>
            <pc:docMk/>
            <pc:sldMk cId="731979563" sldId="273"/>
            <ac:spMk id="2" creationId="{59BBA092-CD2A-D143-ABD8-905FD23A7F45}"/>
          </ac:spMkLst>
        </pc:spChg>
        <pc:spChg chg="mod">
          <ac:chgData name="romain egele" userId="6452e1db97b29ce9" providerId="LiveId" clId="{5A323AEB-994A-BE49-B680-1F14E3097E10}" dt="2022-04-15T08:56:19.366" v="6791" actId="20577"/>
          <ac:spMkLst>
            <pc:docMk/>
            <pc:sldMk cId="731979563" sldId="273"/>
            <ac:spMk id="3" creationId="{F40FC8C3-D220-7542-A61F-36C93DE0E9D9}"/>
          </ac:spMkLst>
        </pc:spChg>
        <pc:spChg chg="add mod">
          <ac:chgData name="romain egele" userId="6452e1db97b29ce9" providerId="LiveId" clId="{5A323AEB-994A-BE49-B680-1F14E3097E10}" dt="2022-04-14T07:56:17.466" v="2227"/>
          <ac:spMkLst>
            <pc:docMk/>
            <pc:sldMk cId="731979563" sldId="273"/>
            <ac:spMk id="4" creationId="{67DB1749-FDF0-D4B8-02D9-4BB9C5E75090}"/>
          </ac:spMkLst>
        </pc:spChg>
        <pc:spChg chg="add mod">
          <ac:chgData name="romain egele" userId="6452e1db97b29ce9" providerId="LiveId" clId="{5A323AEB-994A-BE49-B680-1F14E3097E10}" dt="2022-04-14T07:56:17.466" v="2227"/>
          <ac:spMkLst>
            <pc:docMk/>
            <pc:sldMk cId="731979563" sldId="273"/>
            <ac:spMk id="5" creationId="{87E2E87F-3004-56C2-6398-E32875480A68}"/>
          </ac:spMkLst>
        </pc:spChg>
      </pc:sldChg>
      <pc:sldChg chg="addSp delSp modSp add mod modTransition modAnim modNotesTx">
        <pc:chgData name="romain egele" userId="6452e1db97b29ce9" providerId="LiveId" clId="{5A323AEB-994A-BE49-B680-1F14E3097E10}" dt="2022-04-26T18:21:15.045" v="13959"/>
        <pc:sldMkLst>
          <pc:docMk/>
          <pc:sldMk cId="3542181394" sldId="274"/>
        </pc:sldMkLst>
        <pc:spChg chg="add del">
          <ac:chgData name="romain egele" userId="6452e1db97b29ce9" providerId="LiveId" clId="{5A323AEB-994A-BE49-B680-1F14E3097E10}" dt="2022-04-14T07:55:32.869" v="2224" actId="478"/>
          <ac:spMkLst>
            <pc:docMk/>
            <pc:sldMk cId="3542181394" sldId="274"/>
            <ac:spMk id="2" creationId="{8B89BD19-521B-294E-AB66-69182FBB765F}"/>
          </ac:spMkLst>
        </pc:spChg>
        <pc:spChg chg="add mod">
          <ac:chgData name="romain egele" userId="6452e1db97b29ce9" providerId="LiveId" clId="{5A323AEB-994A-BE49-B680-1F14E3097E10}" dt="2022-04-26T07:18:27.459" v="12119" actId="1076"/>
          <ac:spMkLst>
            <pc:docMk/>
            <pc:sldMk cId="3542181394" sldId="274"/>
            <ac:spMk id="2" creationId="{C80C89DB-76D5-FAD4-9139-09F6CF5C0C5F}"/>
          </ac:spMkLst>
        </pc:spChg>
        <pc:spChg chg="add del mod">
          <ac:chgData name="romain egele" userId="6452e1db97b29ce9" providerId="LiveId" clId="{5A323AEB-994A-BE49-B680-1F14E3097E10}" dt="2022-04-14T07:54:26.665" v="2217" actId="478"/>
          <ac:spMkLst>
            <pc:docMk/>
            <pc:sldMk cId="3542181394" sldId="274"/>
            <ac:spMk id="3" creationId="{AFD5883A-74B7-48A3-35BA-DB07E5635F72}"/>
          </ac:spMkLst>
        </pc:spChg>
        <pc:spChg chg="add del mod">
          <ac:chgData name="romain egele" userId="6452e1db97b29ce9" providerId="LiveId" clId="{5A323AEB-994A-BE49-B680-1F14E3097E10}" dt="2022-04-14T07:55:02.115" v="2221" actId="478"/>
          <ac:spMkLst>
            <pc:docMk/>
            <pc:sldMk cId="3542181394" sldId="274"/>
            <ac:spMk id="4" creationId="{54BE7677-BAB1-8F35-C06E-038BBC693E40}"/>
          </ac:spMkLst>
        </pc:spChg>
        <pc:spChg chg="add del">
          <ac:chgData name="romain egele" userId="6452e1db97b29ce9" providerId="LiveId" clId="{5A323AEB-994A-BE49-B680-1F14E3097E10}" dt="2022-04-14T07:55:02.115" v="2221" actId="478"/>
          <ac:spMkLst>
            <pc:docMk/>
            <pc:sldMk cId="3542181394" sldId="274"/>
            <ac:spMk id="8" creationId="{E80B86A7-A1EC-475B-9166-88902B033A38}"/>
          </ac:spMkLst>
        </pc:spChg>
        <pc:spChg chg="add del">
          <ac:chgData name="romain egele" userId="6452e1db97b29ce9" providerId="LiveId" clId="{5A323AEB-994A-BE49-B680-1F14E3097E10}" dt="2022-04-14T07:55:02.115" v="2221" actId="478"/>
          <ac:spMkLst>
            <pc:docMk/>
            <pc:sldMk cId="3542181394" sldId="274"/>
            <ac:spMk id="10" creationId="{C2C29CB1-9F74-4879-A6AF-AEA67B6F1F4D}"/>
          </ac:spMkLst>
        </pc:spChg>
        <pc:spChg chg="add del">
          <ac:chgData name="romain egele" userId="6452e1db97b29ce9" providerId="LiveId" clId="{5A323AEB-994A-BE49-B680-1F14E3097E10}" dt="2022-04-14T07:54:43.034" v="2219" actId="478"/>
          <ac:spMkLst>
            <pc:docMk/>
            <pc:sldMk cId="3542181394" sldId="274"/>
            <ac:spMk id="11" creationId="{3C61A8A4-946A-B18F-9634-E95910519FC2}"/>
          </ac:spMkLst>
        </pc:spChg>
        <pc:spChg chg="add del">
          <ac:chgData name="romain egele" userId="6452e1db97b29ce9" providerId="LiveId" clId="{5A323AEB-994A-BE49-B680-1F14E3097E10}" dt="2022-04-14T07:55:02.115" v="2221" actId="478"/>
          <ac:spMkLst>
            <pc:docMk/>
            <pc:sldMk cId="3542181394" sldId="274"/>
            <ac:spMk id="12" creationId="{7E2C7115-5336-410C-AD71-0F0952A2E5A7}"/>
          </ac:spMkLst>
        </pc:spChg>
        <pc:spChg chg="add del mod">
          <ac:chgData name="romain egele" userId="6452e1db97b29ce9" providerId="LiveId" clId="{5A323AEB-994A-BE49-B680-1F14E3097E10}" dt="2022-04-14T07:55:36.638" v="2225" actId="478"/>
          <ac:spMkLst>
            <pc:docMk/>
            <pc:sldMk cId="3542181394" sldId="274"/>
            <ac:spMk id="13" creationId="{5246F543-90BB-935E-C42E-591A06D6F4AE}"/>
          </ac:spMkLst>
        </pc:spChg>
        <pc:spChg chg="add del">
          <ac:chgData name="romain egele" userId="6452e1db97b29ce9" providerId="LiveId" clId="{5A323AEB-994A-BE49-B680-1F14E3097E10}" dt="2022-04-14T07:54:43.034" v="2219" actId="478"/>
          <ac:spMkLst>
            <pc:docMk/>
            <pc:sldMk cId="3542181394" sldId="274"/>
            <ac:spMk id="14" creationId="{585C71F0-086D-4B88-32C6-7559966E1BB8}"/>
          </ac:spMkLst>
        </pc:spChg>
        <pc:spChg chg="add del mod">
          <ac:chgData name="romain egele" userId="6452e1db97b29ce9" providerId="LiveId" clId="{5A323AEB-994A-BE49-B680-1F14E3097E10}" dt="2022-04-14T07:55:30.480" v="2223"/>
          <ac:spMkLst>
            <pc:docMk/>
            <pc:sldMk cId="3542181394" sldId="274"/>
            <ac:spMk id="15" creationId="{B8904FE5-0115-8F50-EE11-C77647C09CC9}"/>
          </ac:spMkLst>
        </pc:spChg>
        <pc:spChg chg="add del mod">
          <ac:chgData name="romain egele" userId="6452e1db97b29ce9" providerId="LiveId" clId="{5A323AEB-994A-BE49-B680-1F14E3097E10}" dt="2022-04-14T07:55:30.480" v="2223"/>
          <ac:spMkLst>
            <pc:docMk/>
            <pc:sldMk cId="3542181394" sldId="274"/>
            <ac:spMk id="17" creationId="{CC2F1240-D53A-44C3-E8F1-17933C1CEBB7}"/>
          </ac:spMkLst>
        </pc:spChg>
        <pc:spChg chg="add del mod">
          <ac:chgData name="romain egele" userId="6452e1db97b29ce9" providerId="LiveId" clId="{5A323AEB-994A-BE49-B680-1F14E3097E10}" dt="2022-04-14T07:55:30.480" v="2223"/>
          <ac:spMkLst>
            <pc:docMk/>
            <pc:sldMk cId="3542181394" sldId="274"/>
            <ac:spMk id="18" creationId="{E2C08066-D94F-FB71-5DC7-EB634C2BDE2D}"/>
          </ac:spMkLst>
        </pc:spChg>
        <pc:spChg chg="add mod">
          <ac:chgData name="romain egele" userId="6452e1db97b29ce9" providerId="LiveId" clId="{5A323AEB-994A-BE49-B680-1F14E3097E10}" dt="2022-04-14T07:56:17.466" v="2227"/>
          <ac:spMkLst>
            <pc:docMk/>
            <pc:sldMk cId="3542181394" sldId="274"/>
            <ac:spMk id="19" creationId="{F6AB2B80-8D68-EC69-ACAA-A70FC111EBE7}"/>
          </ac:spMkLst>
        </pc:spChg>
        <pc:spChg chg="add mod">
          <ac:chgData name="romain egele" userId="6452e1db97b29ce9" providerId="LiveId" clId="{5A323AEB-994A-BE49-B680-1F14E3097E10}" dt="2022-04-14T07:55:37.254" v="2226"/>
          <ac:spMkLst>
            <pc:docMk/>
            <pc:sldMk cId="3542181394" sldId="274"/>
            <ac:spMk id="20" creationId="{98BEED01-FA39-BCE2-CB02-8CE86724AF49}"/>
          </ac:spMkLst>
        </pc:spChg>
        <pc:spChg chg="add mod">
          <ac:chgData name="romain egele" userId="6452e1db97b29ce9" providerId="LiveId" clId="{5A323AEB-994A-BE49-B680-1F14E3097E10}" dt="2022-04-14T07:58:51.942" v="2245" actId="207"/>
          <ac:spMkLst>
            <pc:docMk/>
            <pc:sldMk cId="3542181394" sldId="274"/>
            <ac:spMk id="22" creationId="{BAFEB1D3-2A85-2C19-1A23-D9E7BCCD5943}"/>
          </ac:spMkLst>
        </pc:spChg>
        <pc:spChg chg="add mod">
          <ac:chgData name="romain egele" userId="6452e1db97b29ce9" providerId="LiveId" clId="{5A323AEB-994A-BE49-B680-1F14E3097E10}" dt="2022-04-14T07:59:16.142" v="2251" actId="14100"/>
          <ac:spMkLst>
            <pc:docMk/>
            <pc:sldMk cId="3542181394" sldId="274"/>
            <ac:spMk id="23" creationId="{E71506DE-21F8-6D69-BE27-FE82EE5AB302}"/>
          </ac:spMkLst>
        </pc:spChg>
        <pc:spChg chg="add mod">
          <ac:chgData name="romain egele" userId="6452e1db97b29ce9" providerId="LiveId" clId="{5A323AEB-994A-BE49-B680-1F14E3097E10}" dt="2022-04-14T07:56:36.444" v="2228" actId="1076"/>
          <ac:spMkLst>
            <pc:docMk/>
            <pc:sldMk cId="3542181394" sldId="274"/>
            <ac:spMk id="24" creationId="{2B2D12E2-E8D5-BEB7-3A38-575841319DCA}"/>
          </ac:spMkLst>
        </pc:spChg>
        <pc:picChg chg="add del mod">
          <ac:chgData name="romain egele" userId="6452e1db97b29ce9" providerId="LiveId" clId="{5A323AEB-994A-BE49-B680-1F14E3097E10}" dt="2022-04-22T07:58:17.929" v="12069"/>
          <ac:picMkLst>
            <pc:docMk/>
            <pc:sldMk cId="3542181394" sldId="274"/>
            <ac:picMk id="2" creationId="{D4CA2F7B-F93E-0B0B-553D-858085976A00}"/>
          </ac:picMkLst>
        </pc:picChg>
        <pc:picChg chg="add del mod">
          <ac:chgData name="romain egele" userId="6452e1db97b29ce9" providerId="LiveId" clId="{5A323AEB-994A-BE49-B680-1F14E3097E10}" dt="2022-04-26T18:21:12.188" v="13958"/>
          <ac:picMkLst>
            <pc:docMk/>
            <pc:sldMk cId="3542181394" sldId="274"/>
            <ac:picMk id="3" creationId="{3436B1F8-C942-E26C-1428-1FE809B2223E}"/>
          </ac:picMkLst>
        </pc:picChg>
        <pc:picChg chg="add del mod">
          <ac:chgData name="romain egele" userId="6452e1db97b29ce9" providerId="LiveId" clId="{5A323AEB-994A-BE49-B680-1F14E3097E10}" dt="2022-04-22T07:59:33.852" v="12071"/>
          <ac:picMkLst>
            <pc:docMk/>
            <pc:sldMk cId="3542181394" sldId="274"/>
            <ac:picMk id="3" creationId="{F8A3AE42-ED14-3954-B501-61C266152F34}"/>
          </ac:picMkLst>
        </pc:picChg>
        <pc:picChg chg="add del mod">
          <ac:chgData name="romain egele" userId="6452e1db97b29ce9" providerId="LiveId" clId="{5A323AEB-994A-BE49-B680-1F14E3097E10}" dt="2022-04-22T08:00:44.588" v="12084"/>
          <ac:picMkLst>
            <pc:docMk/>
            <pc:sldMk cId="3542181394" sldId="274"/>
            <ac:picMk id="4" creationId="{7B62F110-3FE2-A521-02AE-7157B1245119}"/>
          </ac:picMkLst>
        </pc:picChg>
        <pc:picChg chg="add del mod">
          <ac:chgData name="romain egele" userId="6452e1db97b29ce9" providerId="LiveId" clId="{5A323AEB-994A-BE49-B680-1F14E3097E10}" dt="2022-04-22T08:01:21.040" v="12086"/>
          <ac:picMkLst>
            <pc:docMk/>
            <pc:sldMk cId="3542181394" sldId="274"/>
            <ac:picMk id="5" creationId="{292C92F8-3CBA-0B1E-08DE-03692F5CC663}"/>
          </ac:picMkLst>
        </pc:picChg>
        <pc:picChg chg="add del">
          <ac:chgData name="romain egele" userId="6452e1db97b29ce9" providerId="LiveId" clId="{5A323AEB-994A-BE49-B680-1F14E3097E10}" dt="2022-04-14T07:54:38.863" v="2218" actId="478"/>
          <ac:picMkLst>
            <pc:docMk/>
            <pc:sldMk cId="3542181394" sldId="274"/>
            <ac:picMk id="5" creationId="{635ED7F9-553D-D59D-09C9-A7A4C699B080}"/>
          </ac:picMkLst>
        </pc:picChg>
        <pc:picChg chg="add del mod">
          <ac:chgData name="romain egele" userId="6452e1db97b29ce9" providerId="LiveId" clId="{5A323AEB-994A-BE49-B680-1F14E3097E10}" dt="2022-04-22T08:01:36.147" v="12088"/>
          <ac:picMkLst>
            <pc:docMk/>
            <pc:sldMk cId="3542181394" sldId="274"/>
            <ac:picMk id="6" creationId="{8AEA2C91-5505-98B8-0481-B835FFA2F1EF}"/>
          </ac:picMkLst>
        </pc:picChg>
        <pc:picChg chg="add del">
          <ac:chgData name="romain egele" userId="6452e1db97b29ce9" providerId="LiveId" clId="{5A323AEB-994A-BE49-B680-1F14E3097E10}" dt="2022-04-14T07:54:43.034" v="2219" actId="478"/>
          <ac:picMkLst>
            <pc:docMk/>
            <pc:sldMk cId="3542181394" sldId="274"/>
            <ac:picMk id="7" creationId="{034244B5-2F7A-16E5-4356-AC5203FA81E8}"/>
          </ac:picMkLst>
        </pc:picChg>
        <pc:picChg chg="add del mod">
          <ac:chgData name="romain egele" userId="6452e1db97b29ce9" providerId="LiveId" clId="{5A323AEB-994A-BE49-B680-1F14E3097E10}" dt="2022-04-22T08:03:20.091" v="12090"/>
          <ac:picMkLst>
            <pc:docMk/>
            <pc:sldMk cId="3542181394" sldId="274"/>
            <ac:picMk id="7" creationId="{B74B14B8-5638-17BC-B4D1-719FE5EE53B7}"/>
          </ac:picMkLst>
        </pc:picChg>
        <pc:picChg chg="add del mod">
          <ac:chgData name="romain egele" userId="6452e1db97b29ce9" providerId="LiveId" clId="{5A323AEB-994A-BE49-B680-1F14E3097E10}" dt="2022-04-26T09:38:12.962" v="13838"/>
          <ac:picMkLst>
            <pc:docMk/>
            <pc:sldMk cId="3542181394" sldId="274"/>
            <ac:picMk id="8" creationId="{ADBD68EE-AB44-2E3A-0A43-6A60FA4AC1D6}"/>
          </ac:picMkLst>
        </pc:picChg>
        <pc:picChg chg="add del">
          <ac:chgData name="romain egele" userId="6452e1db97b29ce9" providerId="LiveId" clId="{5A323AEB-994A-BE49-B680-1F14E3097E10}" dt="2022-04-14T07:54:43.034" v="2219" actId="478"/>
          <ac:picMkLst>
            <pc:docMk/>
            <pc:sldMk cId="3542181394" sldId="274"/>
            <ac:picMk id="9" creationId="{3E560230-65FD-2F5D-849D-D6324A0B39AD}"/>
          </ac:picMkLst>
        </pc:picChg>
        <pc:picChg chg="add del mod">
          <ac:chgData name="romain egele" userId="6452e1db97b29ce9" providerId="LiveId" clId="{5A323AEB-994A-BE49-B680-1F14E3097E10}" dt="2022-04-14T07:55:30.480" v="2223"/>
          <ac:picMkLst>
            <pc:docMk/>
            <pc:sldMk cId="3542181394" sldId="274"/>
            <ac:picMk id="16" creationId="{FEA0EC6A-C979-3BD5-BFB0-B663D8A3CD5E}"/>
          </ac:picMkLst>
        </pc:picChg>
        <pc:picChg chg="add mod">
          <ac:chgData name="romain egele" userId="6452e1db97b29ce9" providerId="LiveId" clId="{5A323AEB-994A-BE49-B680-1F14E3097E10}" dt="2022-04-14T07:58:24.064" v="2241" actId="1076"/>
          <ac:picMkLst>
            <pc:docMk/>
            <pc:sldMk cId="3542181394" sldId="274"/>
            <ac:picMk id="21" creationId="{56759CFF-0061-7510-E826-00814D6C6137}"/>
          </ac:picMkLst>
        </pc:picChg>
        <pc:picChg chg="add del">
          <ac:chgData name="romain egele" userId="6452e1db97b29ce9" providerId="LiveId" clId="{5A323AEB-994A-BE49-B680-1F14E3097E10}" dt="2022-04-14T07:54:43.034" v="2219" actId="478"/>
          <ac:picMkLst>
            <pc:docMk/>
            <pc:sldMk cId="3542181394" sldId="274"/>
            <ac:picMk id="1026" creationId="{1ECA684B-F40A-2BBA-41BA-4E918D6D5F3B}"/>
          </ac:picMkLst>
        </pc:picChg>
      </pc:sldChg>
      <pc:sldChg chg="addSp delSp modSp add mod modTransition modAnim modNotesTx">
        <pc:chgData name="romain egele" userId="6452e1db97b29ce9" providerId="LiveId" clId="{5A323AEB-994A-BE49-B680-1F14E3097E10}" dt="2022-04-26T18:21:15.045" v="13959"/>
        <pc:sldMkLst>
          <pc:docMk/>
          <pc:sldMk cId="220024079" sldId="275"/>
        </pc:sldMkLst>
        <pc:spChg chg="add del mod">
          <ac:chgData name="romain egele" userId="6452e1db97b29ce9" providerId="LiveId" clId="{5A323AEB-994A-BE49-B680-1F14E3097E10}" dt="2022-04-14T07:57:26.383" v="2234" actId="478"/>
          <ac:spMkLst>
            <pc:docMk/>
            <pc:sldMk cId="220024079" sldId="275"/>
            <ac:spMk id="3" creationId="{DEC1A4D1-5E20-84FF-256D-CB9B6D9E8AA1}"/>
          </ac:spMkLst>
        </pc:spChg>
        <pc:spChg chg="add mod">
          <ac:chgData name="romain egele" userId="6452e1db97b29ce9" providerId="LiveId" clId="{5A323AEB-994A-BE49-B680-1F14E3097E10}" dt="2022-04-14T08:14:37.501" v="3281" actId="14100"/>
          <ac:spMkLst>
            <pc:docMk/>
            <pc:sldMk cId="220024079" sldId="275"/>
            <ac:spMk id="5" creationId="{BA2C6744-600E-2FF8-DA35-66E550A92AE4}"/>
          </ac:spMkLst>
        </pc:spChg>
        <pc:spChg chg="add mod">
          <ac:chgData name="romain egele" userId="6452e1db97b29ce9" providerId="LiveId" clId="{5A323AEB-994A-BE49-B680-1F14E3097E10}" dt="2022-04-14T08:09:40.108" v="3017" actId="20577"/>
          <ac:spMkLst>
            <pc:docMk/>
            <pc:sldMk cId="220024079" sldId="275"/>
            <ac:spMk id="6" creationId="{4375A58B-3507-54D4-3209-0F959A95CBEF}"/>
          </ac:spMkLst>
        </pc:spChg>
        <pc:spChg chg="add mod">
          <ac:chgData name="romain egele" userId="6452e1db97b29ce9" providerId="LiveId" clId="{5A323AEB-994A-BE49-B680-1F14E3097E10}" dt="2022-04-14T08:11:07.729" v="3050" actId="1076"/>
          <ac:spMkLst>
            <pc:docMk/>
            <pc:sldMk cId="220024079" sldId="275"/>
            <ac:spMk id="7" creationId="{A30A501D-40A8-C31E-41D3-3397957C9701}"/>
          </ac:spMkLst>
        </pc:spChg>
        <pc:spChg chg="add mod">
          <ac:chgData name="romain egele" userId="6452e1db97b29ce9" providerId="LiveId" clId="{5A323AEB-994A-BE49-B680-1F14E3097E10}" dt="2022-04-14T08:11:03.365" v="3049" actId="14100"/>
          <ac:spMkLst>
            <pc:docMk/>
            <pc:sldMk cId="220024079" sldId="275"/>
            <ac:spMk id="14" creationId="{9DCD34C9-014A-08DB-920B-4962D917A547}"/>
          </ac:spMkLst>
        </pc:spChg>
        <pc:spChg chg="add mod">
          <ac:chgData name="romain egele" userId="6452e1db97b29ce9" providerId="LiveId" clId="{5A323AEB-994A-BE49-B680-1F14E3097E10}" dt="2022-04-14T08:11:18.283" v="3052" actId="1076"/>
          <ac:spMkLst>
            <pc:docMk/>
            <pc:sldMk cId="220024079" sldId="275"/>
            <ac:spMk id="16" creationId="{ECB3BCED-F448-6614-0ED6-57BC35CB6C9B}"/>
          </ac:spMkLst>
        </pc:spChg>
        <pc:spChg chg="add mod">
          <ac:chgData name="romain egele" userId="6452e1db97b29ce9" providerId="LiveId" clId="{5A323AEB-994A-BE49-B680-1F14E3097E10}" dt="2022-04-14T08:11:44.722" v="3082" actId="20577"/>
          <ac:spMkLst>
            <pc:docMk/>
            <pc:sldMk cId="220024079" sldId="275"/>
            <ac:spMk id="17" creationId="{9E40415D-3140-5B70-1761-F1CF02B03F51}"/>
          </ac:spMkLst>
        </pc:spChg>
        <pc:spChg chg="add mod">
          <ac:chgData name="romain egele" userId="6452e1db97b29ce9" providerId="LiveId" clId="{5A323AEB-994A-BE49-B680-1F14E3097E10}" dt="2022-04-14T08:12:19.215" v="3108" actId="1076"/>
          <ac:spMkLst>
            <pc:docMk/>
            <pc:sldMk cId="220024079" sldId="275"/>
            <ac:spMk id="18" creationId="{5A47F598-44F3-DF67-4A65-2F41DAF5650D}"/>
          </ac:spMkLst>
        </pc:spChg>
        <pc:spChg chg="del">
          <ac:chgData name="romain egele" userId="6452e1db97b29ce9" providerId="LiveId" clId="{5A323AEB-994A-BE49-B680-1F14E3097E10}" dt="2022-04-14T07:57:30.922" v="2237" actId="478"/>
          <ac:spMkLst>
            <pc:docMk/>
            <pc:sldMk cId="220024079" sldId="275"/>
            <ac:spMk id="20" creationId="{98BEED01-FA39-BCE2-CB02-8CE86724AF49}"/>
          </ac:spMkLst>
        </pc:spChg>
        <pc:spChg chg="del">
          <ac:chgData name="romain egele" userId="6452e1db97b29ce9" providerId="LiveId" clId="{5A323AEB-994A-BE49-B680-1F14E3097E10}" dt="2022-04-14T07:57:29.176" v="2236" actId="478"/>
          <ac:spMkLst>
            <pc:docMk/>
            <pc:sldMk cId="220024079" sldId="275"/>
            <ac:spMk id="22" creationId="{BAFEB1D3-2A85-2C19-1A23-D9E7BCCD5943}"/>
          </ac:spMkLst>
        </pc:spChg>
        <pc:spChg chg="del">
          <ac:chgData name="romain egele" userId="6452e1db97b29ce9" providerId="LiveId" clId="{5A323AEB-994A-BE49-B680-1F14E3097E10}" dt="2022-04-14T07:57:28.407" v="2235" actId="478"/>
          <ac:spMkLst>
            <pc:docMk/>
            <pc:sldMk cId="220024079" sldId="275"/>
            <ac:spMk id="23" creationId="{E71506DE-21F8-6D69-BE27-FE82EE5AB302}"/>
          </ac:spMkLst>
        </pc:spChg>
        <pc:picChg chg="add del mod">
          <ac:chgData name="romain egele" userId="6452e1db97b29ce9" providerId="LiveId" clId="{5A323AEB-994A-BE49-B680-1F14E3097E10}" dt="2022-04-22T08:04:50.543" v="12091"/>
          <ac:picMkLst>
            <pc:docMk/>
            <pc:sldMk cId="220024079" sldId="275"/>
            <ac:picMk id="2" creationId="{82B27A8E-8E05-A659-91F6-B951BE86261A}"/>
          </ac:picMkLst>
        </pc:picChg>
        <pc:picChg chg="add del mod">
          <ac:chgData name="romain egele" userId="6452e1db97b29ce9" providerId="LiveId" clId="{5A323AEB-994A-BE49-B680-1F14E3097E10}" dt="2022-04-26T18:21:12.188" v="13958"/>
          <ac:picMkLst>
            <pc:docMk/>
            <pc:sldMk cId="220024079" sldId="275"/>
            <ac:picMk id="2" creationId="{C89A48DB-EDE1-6590-B59E-2733E20B4C0C}"/>
          </ac:picMkLst>
        </pc:picChg>
        <pc:picChg chg="add del mod">
          <ac:chgData name="romain egele" userId="6452e1db97b29ce9" providerId="LiveId" clId="{5A323AEB-994A-BE49-B680-1F14E3097E10}" dt="2022-04-22T08:04:51.922" v="12092"/>
          <ac:picMkLst>
            <pc:docMk/>
            <pc:sldMk cId="220024079" sldId="275"/>
            <ac:picMk id="3" creationId="{AFBE781A-9447-CA0B-A728-85CC8FB1914F}"/>
          </ac:picMkLst>
        </pc:picChg>
        <pc:picChg chg="add del mod">
          <ac:chgData name="romain egele" userId="6452e1db97b29ce9" providerId="LiveId" clId="{5A323AEB-994A-BE49-B680-1F14E3097E10}" dt="2022-04-22T08:05:30.848" v="12094"/>
          <ac:picMkLst>
            <pc:docMk/>
            <pc:sldMk cId="220024079" sldId="275"/>
            <ac:picMk id="4" creationId="{DE0414CD-713D-14B4-B39A-42CA69AE20A3}"/>
          </ac:picMkLst>
        </pc:picChg>
        <pc:picChg chg="add del mod">
          <ac:chgData name="romain egele" userId="6452e1db97b29ce9" providerId="LiveId" clId="{5A323AEB-994A-BE49-B680-1F14E3097E10}" dt="2022-04-26T09:38:12.962" v="13838"/>
          <ac:picMkLst>
            <pc:docMk/>
            <pc:sldMk cId="220024079" sldId="275"/>
            <ac:picMk id="8" creationId="{84566EE5-B367-076C-EDCC-CE79E3C484A7}"/>
          </ac:picMkLst>
        </pc:picChg>
        <pc:picChg chg="add mod">
          <ac:chgData name="romain egele" userId="6452e1db97b29ce9" providerId="LiveId" clId="{5A323AEB-994A-BE49-B680-1F14E3097E10}" dt="2022-04-14T08:08:01.426" v="3000" actId="1076"/>
          <ac:picMkLst>
            <pc:docMk/>
            <pc:sldMk cId="220024079" sldId="275"/>
            <ac:picMk id="12" creationId="{2C9ACF07-808A-508F-ACB1-D39ABC7DD929}"/>
          </ac:picMkLst>
        </pc:picChg>
        <pc:picChg chg="del">
          <ac:chgData name="romain egele" userId="6452e1db97b29ce9" providerId="LiveId" clId="{5A323AEB-994A-BE49-B680-1F14E3097E10}" dt="2022-04-14T07:57:21.732" v="2233" actId="478"/>
          <ac:picMkLst>
            <pc:docMk/>
            <pc:sldMk cId="220024079" sldId="275"/>
            <ac:picMk id="21" creationId="{56759CFF-0061-7510-E826-00814D6C6137}"/>
          </ac:picMkLst>
        </pc:picChg>
      </pc:sldChg>
      <pc:sldChg chg="addSp delSp modSp add mod modTransition modAnim modNotesTx">
        <pc:chgData name="romain egele" userId="6452e1db97b29ce9" providerId="LiveId" clId="{5A323AEB-994A-BE49-B680-1F14E3097E10}" dt="2022-04-26T18:21:15.045" v="13959"/>
        <pc:sldMkLst>
          <pc:docMk/>
          <pc:sldMk cId="2266917460" sldId="276"/>
        </pc:sldMkLst>
        <pc:spChg chg="add mod">
          <ac:chgData name="romain egele" userId="6452e1db97b29ce9" providerId="LiveId" clId="{5A323AEB-994A-BE49-B680-1F14E3097E10}" dt="2022-04-14T08:18:30.283" v="3327" actId="14100"/>
          <ac:spMkLst>
            <pc:docMk/>
            <pc:sldMk cId="2266917460" sldId="276"/>
            <ac:spMk id="2" creationId="{7B6B6A7B-70D2-C23F-C9E5-F869A1F65916}"/>
          </ac:spMkLst>
        </pc:spChg>
        <pc:spChg chg="del">
          <ac:chgData name="romain egele" userId="6452e1db97b29ce9" providerId="LiveId" clId="{5A323AEB-994A-BE49-B680-1F14E3097E10}" dt="2022-04-14T08:14:51.932" v="3285" actId="478"/>
          <ac:spMkLst>
            <pc:docMk/>
            <pc:sldMk cId="2266917460" sldId="276"/>
            <ac:spMk id="5" creationId="{BA2C6744-600E-2FF8-DA35-66E550A92AE4}"/>
          </ac:spMkLst>
        </pc:spChg>
        <pc:spChg chg="add mod">
          <ac:chgData name="romain egele" userId="6452e1db97b29ce9" providerId="LiveId" clId="{5A323AEB-994A-BE49-B680-1F14E3097E10}" dt="2022-04-14T08:14:52.250" v="3286"/>
          <ac:spMkLst>
            <pc:docMk/>
            <pc:sldMk cId="2266917460" sldId="276"/>
            <ac:spMk id="6" creationId="{3357140E-D696-AA0A-B0EA-43FAF3C3557C}"/>
          </ac:spMkLst>
        </pc:spChg>
        <pc:spChg chg="add mod">
          <ac:chgData name="romain egele" userId="6452e1db97b29ce9" providerId="LiveId" clId="{5A323AEB-994A-BE49-B680-1F14E3097E10}" dt="2022-04-14T09:08:27.795" v="6518" actId="207"/>
          <ac:spMkLst>
            <pc:docMk/>
            <pc:sldMk cId="2266917460" sldId="276"/>
            <ac:spMk id="7" creationId="{02BD491D-E4F8-B82B-7A38-27489E453396}"/>
          </ac:spMkLst>
        </pc:spChg>
        <pc:spChg chg="add mod">
          <ac:chgData name="romain egele" userId="6452e1db97b29ce9" providerId="LiveId" clId="{5A323AEB-994A-BE49-B680-1F14E3097E10}" dt="2022-04-14T09:08:40.734" v="6520" actId="207"/>
          <ac:spMkLst>
            <pc:docMk/>
            <pc:sldMk cId="2266917460" sldId="276"/>
            <ac:spMk id="8" creationId="{284DF8A7-B7F8-85E1-C7FA-81BE0CEA85F8}"/>
          </ac:spMkLst>
        </pc:spChg>
        <pc:spChg chg="add mod">
          <ac:chgData name="romain egele" userId="6452e1db97b29ce9" providerId="LiveId" clId="{5A323AEB-994A-BE49-B680-1F14E3097E10}" dt="2022-04-14T09:08:36.741" v="6519" actId="207"/>
          <ac:spMkLst>
            <pc:docMk/>
            <pc:sldMk cId="2266917460" sldId="276"/>
            <ac:spMk id="9" creationId="{A6B15393-CB3F-1C0E-FB30-070DDB59D0DD}"/>
          </ac:spMkLst>
        </pc:spChg>
        <pc:picChg chg="add del mod">
          <ac:chgData name="romain egele" userId="6452e1db97b29ce9" providerId="LiveId" clId="{5A323AEB-994A-BE49-B680-1F14E3097E10}" dt="2022-04-26T09:38:12.962" v="13838"/>
          <ac:picMkLst>
            <pc:docMk/>
            <pc:sldMk cId="2266917460" sldId="276"/>
            <ac:picMk id="3" creationId="{3033C4B7-F931-6B62-066D-9EE3AFC54310}"/>
          </ac:picMkLst>
        </pc:picChg>
        <pc:picChg chg="add del mod">
          <ac:chgData name="romain egele" userId="6452e1db97b29ce9" providerId="LiveId" clId="{5A323AEB-994A-BE49-B680-1F14E3097E10}" dt="2022-04-26T18:21:12.188" v="13958"/>
          <ac:picMkLst>
            <pc:docMk/>
            <pc:sldMk cId="2266917460" sldId="276"/>
            <ac:picMk id="4" creationId="{BBA58BCE-0ED0-4A50-38EA-F1BDE8B8F5B2}"/>
          </ac:picMkLst>
        </pc:picChg>
        <pc:cxnChg chg="add mod">
          <ac:chgData name="romain egele" userId="6452e1db97b29ce9" providerId="LiveId" clId="{5A323AEB-994A-BE49-B680-1F14E3097E10}" dt="2022-04-14T08:15:18.438" v="3289" actId="14100"/>
          <ac:cxnSpMkLst>
            <pc:docMk/>
            <pc:sldMk cId="2266917460" sldId="276"/>
            <ac:cxnSpMk id="10" creationId="{57B81064-39E7-993A-318E-27DA1F335533}"/>
          </ac:cxnSpMkLst>
        </pc:cxnChg>
        <pc:cxnChg chg="add mod">
          <ac:chgData name="romain egele" userId="6452e1db97b29ce9" providerId="LiveId" clId="{5A323AEB-994A-BE49-B680-1F14E3097E10}" dt="2022-04-14T08:15:18.438" v="3289" actId="14100"/>
          <ac:cxnSpMkLst>
            <pc:docMk/>
            <pc:sldMk cId="2266917460" sldId="276"/>
            <ac:cxnSpMk id="11" creationId="{9ACDB8C2-910D-4BEC-B9E3-C56A4D9E2130}"/>
          </ac:cxnSpMkLst>
        </pc:cxnChg>
      </pc:sldChg>
      <pc:sldChg chg="addSp delSp modSp add mod modTransition modAnim modNotesTx">
        <pc:chgData name="romain egele" userId="6452e1db97b29ce9" providerId="LiveId" clId="{5A323AEB-994A-BE49-B680-1F14E3097E10}" dt="2022-04-26T18:21:15.045" v="13959"/>
        <pc:sldMkLst>
          <pc:docMk/>
          <pc:sldMk cId="772664909" sldId="277"/>
        </pc:sldMkLst>
        <pc:spChg chg="mod">
          <ac:chgData name="romain egele" userId="6452e1db97b29ce9" providerId="LiveId" clId="{5A323AEB-994A-BE49-B680-1F14E3097E10}" dt="2022-04-14T08:19:22.799" v="3328"/>
          <ac:spMkLst>
            <pc:docMk/>
            <pc:sldMk cId="772664909" sldId="277"/>
            <ac:spMk id="5" creationId="{BA2C6744-600E-2FF8-DA35-66E550A92AE4}"/>
          </ac:spMkLst>
        </pc:spChg>
        <pc:spChg chg="add mod">
          <ac:chgData name="romain egele" userId="6452e1db97b29ce9" providerId="LiveId" clId="{5A323AEB-994A-BE49-B680-1F14E3097E10}" dt="2022-04-14T08:27:17.026" v="4686" actId="1076"/>
          <ac:spMkLst>
            <pc:docMk/>
            <pc:sldMk cId="772664909" sldId="277"/>
            <ac:spMk id="7" creationId="{0EFFFF63-CBE7-4712-6F21-D6061E372EDA}"/>
          </ac:spMkLst>
        </pc:spChg>
        <pc:picChg chg="add del mod">
          <ac:chgData name="romain egele" userId="6452e1db97b29ce9" providerId="LiveId" clId="{5A323AEB-994A-BE49-B680-1F14E3097E10}" dt="2022-04-26T09:38:12.962" v="13838"/>
          <ac:picMkLst>
            <pc:docMk/>
            <pc:sldMk cId="772664909" sldId="277"/>
            <ac:picMk id="2" creationId="{25F5CA3C-B77A-5F31-20CC-AFDD64136415}"/>
          </ac:picMkLst>
        </pc:picChg>
        <pc:picChg chg="add del mod">
          <ac:chgData name="romain egele" userId="6452e1db97b29ce9" providerId="LiveId" clId="{5A323AEB-994A-BE49-B680-1F14E3097E10}" dt="2022-04-26T18:21:12.188" v="13958"/>
          <ac:picMkLst>
            <pc:docMk/>
            <pc:sldMk cId="772664909" sldId="277"/>
            <ac:picMk id="3" creationId="{A0387016-49F7-D913-6A26-B3480BFDC07E}"/>
          </ac:picMkLst>
        </pc:picChg>
        <pc:picChg chg="add mod">
          <ac:chgData name="romain egele" userId="6452e1db97b29ce9" providerId="LiveId" clId="{5A323AEB-994A-BE49-B680-1F14E3097E10}" dt="2022-04-14T08:27:14.061" v="4685" actId="1076"/>
          <ac:picMkLst>
            <pc:docMk/>
            <pc:sldMk cId="772664909" sldId="277"/>
            <ac:picMk id="6" creationId="{66ED0521-D8D5-2DF7-3D56-7977A8C8373D}"/>
          </ac:picMkLst>
        </pc:picChg>
      </pc:sldChg>
      <pc:sldChg chg="addSp delSp modSp add mod modTransition modAnim modNotesTx">
        <pc:chgData name="romain egele" userId="6452e1db97b29ce9" providerId="LiveId" clId="{5A323AEB-994A-BE49-B680-1F14E3097E10}" dt="2022-04-26T18:21:15.045" v="13959"/>
        <pc:sldMkLst>
          <pc:docMk/>
          <pc:sldMk cId="1805379114" sldId="278"/>
        </pc:sldMkLst>
        <pc:spChg chg="add del mod">
          <ac:chgData name="romain egele" userId="6452e1db97b29ce9" providerId="LiveId" clId="{5A323AEB-994A-BE49-B680-1F14E3097E10}" dt="2022-04-14T08:32:13.659" v="5151" actId="478"/>
          <ac:spMkLst>
            <pc:docMk/>
            <pc:sldMk cId="1805379114" sldId="278"/>
            <ac:spMk id="2" creationId="{6CA85EDF-3E3F-DA1C-F82D-03A7F4923B49}"/>
          </ac:spMkLst>
        </pc:spChg>
        <pc:spChg chg="add del mod">
          <ac:chgData name="romain egele" userId="6452e1db97b29ce9" providerId="LiveId" clId="{5A323AEB-994A-BE49-B680-1F14E3097E10}" dt="2022-04-14T08:32:48.416" v="5155"/>
          <ac:spMkLst>
            <pc:docMk/>
            <pc:sldMk cId="1805379114" sldId="278"/>
            <ac:spMk id="3" creationId="{1767C7EF-37F1-8E87-5EE6-98DE49B82CD4}"/>
          </ac:spMkLst>
        </pc:spChg>
        <pc:spChg chg="add mod">
          <ac:chgData name="romain egele" userId="6452e1db97b29ce9" providerId="LiveId" clId="{5A323AEB-994A-BE49-B680-1F14E3097E10}" dt="2022-04-14T08:34:13.532" v="5285" actId="1076"/>
          <ac:spMkLst>
            <pc:docMk/>
            <pc:sldMk cId="1805379114" sldId="278"/>
            <ac:spMk id="4" creationId="{093ACFB1-6A42-DB71-3EA7-885501D8766A}"/>
          </ac:spMkLst>
        </pc:spChg>
        <pc:spChg chg="mod">
          <ac:chgData name="romain egele" userId="6452e1db97b29ce9" providerId="LiveId" clId="{5A323AEB-994A-BE49-B680-1F14E3097E10}" dt="2022-04-14T08:27:31.645" v="4689"/>
          <ac:spMkLst>
            <pc:docMk/>
            <pc:sldMk cId="1805379114" sldId="278"/>
            <ac:spMk id="5" creationId="{BA2C6744-600E-2FF8-DA35-66E550A92AE4}"/>
          </ac:spMkLst>
        </pc:spChg>
        <pc:spChg chg="add mod">
          <ac:chgData name="romain egele" userId="6452e1db97b29ce9" providerId="LiveId" clId="{5A323AEB-994A-BE49-B680-1F14E3097E10}" dt="2022-04-14T08:28:59.689" v="4696" actId="1076"/>
          <ac:spMkLst>
            <pc:docMk/>
            <pc:sldMk cId="1805379114" sldId="278"/>
            <ac:spMk id="7" creationId="{56078557-82D5-AF74-DD64-7DC6BA9D9370}"/>
          </ac:spMkLst>
        </pc:spChg>
        <pc:spChg chg="add mod">
          <ac:chgData name="romain egele" userId="6452e1db97b29ce9" providerId="LiveId" clId="{5A323AEB-994A-BE49-B680-1F14E3097E10}" dt="2022-04-14T08:29:14.768" v="4699" actId="1076"/>
          <ac:spMkLst>
            <pc:docMk/>
            <pc:sldMk cId="1805379114" sldId="278"/>
            <ac:spMk id="8" creationId="{06432E3C-F504-420F-09AE-D2A6FAA002BD}"/>
          </ac:spMkLst>
        </pc:spChg>
        <pc:spChg chg="add mod">
          <ac:chgData name="romain egele" userId="6452e1db97b29ce9" providerId="LiveId" clId="{5A323AEB-994A-BE49-B680-1F14E3097E10}" dt="2022-04-14T08:35:25.941" v="5299" actId="1076"/>
          <ac:spMkLst>
            <pc:docMk/>
            <pc:sldMk cId="1805379114" sldId="278"/>
            <ac:spMk id="9" creationId="{CE23A1F4-00E8-4D9D-831C-5804CF2D5F9D}"/>
          </ac:spMkLst>
        </pc:spChg>
        <pc:spChg chg="add mod">
          <ac:chgData name="romain egele" userId="6452e1db97b29ce9" providerId="LiveId" clId="{5A323AEB-994A-BE49-B680-1F14E3097E10}" dt="2022-04-14T08:35:07.103" v="5297" actId="1076"/>
          <ac:spMkLst>
            <pc:docMk/>
            <pc:sldMk cId="1805379114" sldId="278"/>
            <ac:spMk id="10" creationId="{2F4B8B81-C335-CF33-1440-4E711767668E}"/>
          </ac:spMkLst>
        </pc:spChg>
        <pc:spChg chg="add mod">
          <ac:chgData name="romain egele" userId="6452e1db97b29ce9" providerId="LiveId" clId="{5A323AEB-994A-BE49-B680-1F14E3097E10}" dt="2022-04-14T08:34:32.918" v="5291" actId="1076"/>
          <ac:spMkLst>
            <pc:docMk/>
            <pc:sldMk cId="1805379114" sldId="278"/>
            <ac:spMk id="11" creationId="{A2B60FB4-755B-40AD-3C3E-BD020EB331EF}"/>
          </ac:spMkLst>
        </pc:spChg>
        <pc:spChg chg="add mod">
          <ac:chgData name="romain egele" userId="6452e1db97b29ce9" providerId="LiveId" clId="{5A323AEB-994A-BE49-B680-1F14E3097E10}" dt="2022-04-14T08:34:49.041" v="5293" actId="1076"/>
          <ac:spMkLst>
            <pc:docMk/>
            <pc:sldMk cId="1805379114" sldId="278"/>
            <ac:spMk id="12" creationId="{4050BE7E-3E95-2596-07E0-61D1B3D0A3A1}"/>
          </ac:spMkLst>
        </pc:spChg>
        <pc:spChg chg="add mod">
          <ac:chgData name="romain egele" userId="6452e1db97b29ce9" providerId="LiveId" clId="{5A323AEB-994A-BE49-B680-1F14E3097E10}" dt="2022-04-14T08:34:26.954" v="5290" actId="1076"/>
          <ac:spMkLst>
            <pc:docMk/>
            <pc:sldMk cId="1805379114" sldId="278"/>
            <ac:spMk id="13" creationId="{D45200CE-6A31-8FA9-DF8A-2660DCBE98BB}"/>
          </ac:spMkLst>
        </pc:spChg>
        <pc:spChg chg="add mod">
          <ac:chgData name="romain egele" userId="6452e1db97b29ce9" providerId="LiveId" clId="{5A323AEB-994A-BE49-B680-1F14E3097E10}" dt="2022-04-14T08:34:53.260" v="5294" actId="1076"/>
          <ac:spMkLst>
            <pc:docMk/>
            <pc:sldMk cId="1805379114" sldId="278"/>
            <ac:spMk id="14" creationId="{9556864E-78EB-7E5A-ED09-A4E1D92BFFE3}"/>
          </ac:spMkLst>
        </pc:spChg>
        <pc:spChg chg="add mod">
          <ac:chgData name="romain egele" userId="6452e1db97b29ce9" providerId="LiveId" clId="{5A323AEB-994A-BE49-B680-1F14E3097E10}" dt="2022-04-14T08:34:42.640" v="5292" actId="1076"/>
          <ac:spMkLst>
            <pc:docMk/>
            <pc:sldMk cId="1805379114" sldId="278"/>
            <ac:spMk id="15" creationId="{670CAD52-AC98-B4FA-5CA4-E4C62DFDF5A3}"/>
          </ac:spMkLst>
        </pc:spChg>
        <pc:spChg chg="add mod">
          <ac:chgData name="romain egele" userId="6452e1db97b29ce9" providerId="LiveId" clId="{5A323AEB-994A-BE49-B680-1F14E3097E10}" dt="2022-04-14T08:35:19.718" v="5298" actId="1076"/>
          <ac:spMkLst>
            <pc:docMk/>
            <pc:sldMk cId="1805379114" sldId="278"/>
            <ac:spMk id="16" creationId="{A83E87E0-CC35-52EE-3919-D13E3E75799B}"/>
          </ac:spMkLst>
        </pc:spChg>
        <pc:picChg chg="add del mod">
          <ac:chgData name="romain egele" userId="6452e1db97b29ce9" providerId="LiveId" clId="{5A323AEB-994A-BE49-B680-1F14E3097E10}" dt="2022-04-26T09:38:12.962" v="13838"/>
          <ac:picMkLst>
            <pc:docMk/>
            <pc:sldMk cId="1805379114" sldId="278"/>
            <ac:picMk id="2" creationId="{6D85A2A7-CBEA-000C-5C47-CB2A7186F840}"/>
          </ac:picMkLst>
        </pc:picChg>
        <pc:picChg chg="add del mod">
          <ac:chgData name="romain egele" userId="6452e1db97b29ce9" providerId="LiveId" clId="{5A323AEB-994A-BE49-B680-1F14E3097E10}" dt="2022-04-26T18:21:12.188" v="13958"/>
          <ac:picMkLst>
            <pc:docMk/>
            <pc:sldMk cId="1805379114" sldId="278"/>
            <ac:picMk id="3" creationId="{86B5CC6F-EEB8-D432-C79D-62F0C5CDA8ED}"/>
          </ac:picMkLst>
        </pc:picChg>
        <pc:picChg chg="add mod">
          <ac:chgData name="romain egele" userId="6452e1db97b29ce9" providerId="LiveId" clId="{5A323AEB-994A-BE49-B680-1F14E3097E10}" dt="2022-04-14T08:28:45.033" v="4693" actId="1076"/>
          <ac:picMkLst>
            <pc:docMk/>
            <pc:sldMk cId="1805379114" sldId="278"/>
            <ac:picMk id="6" creationId="{769D51CD-501C-A542-85E9-58B59264B4A3}"/>
          </ac:picMkLst>
        </pc:picChg>
      </pc:sldChg>
      <pc:sldChg chg="addSp delSp modSp add mod modTransition modAnim">
        <pc:chgData name="romain egele" userId="6452e1db97b29ce9" providerId="LiveId" clId="{5A323AEB-994A-BE49-B680-1F14E3097E10}" dt="2022-04-26T18:21:15.045" v="13959"/>
        <pc:sldMkLst>
          <pc:docMk/>
          <pc:sldMk cId="4057385803" sldId="279"/>
        </pc:sldMkLst>
        <pc:spChg chg="add mod">
          <ac:chgData name="romain egele" userId="6452e1db97b29ce9" providerId="LiveId" clId="{5A323AEB-994A-BE49-B680-1F14E3097E10}" dt="2022-04-14T08:37:43.921" v="5318" actId="14100"/>
          <ac:spMkLst>
            <pc:docMk/>
            <pc:sldMk cId="4057385803" sldId="279"/>
            <ac:spMk id="2" creationId="{63FBEFD2-47D3-2AE7-BCD8-019C18C9A896}"/>
          </ac:spMkLst>
        </pc:spChg>
        <pc:spChg chg="del">
          <ac:chgData name="romain egele" userId="6452e1db97b29ce9" providerId="LiveId" clId="{5A323AEB-994A-BE49-B680-1F14E3097E10}" dt="2022-04-14T08:36:15.081" v="5300" actId="478"/>
          <ac:spMkLst>
            <pc:docMk/>
            <pc:sldMk cId="4057385803" sldId="279"/>
            <ac:spMk id="5" creationId="{BA2C6744-600E-2FF8-DA35-66E550A92AE4}"/>
          </ac:spMkLst>
        </pc:spChg>
        <pc:spChg chg="add mod">
          <ac:chgData name="romain egele" userId="6452e1db97b29ce9" providerId="LiveId" clId="{5A323AEB-994A-BE49-B680-1F14E3097E10}" dt="2022-04-14T08:36:15.301" v="5301"/>
          <ac:spMkLst>
            <pc:docMk/>
            <pc:sldMk cId="4057385803" sldId="279"/>
            <ac:spMk id="6" creationId="{B98518A0-5D66-92F1-78CE-1D2826E7650B}"/>
          </ac:spMkLst>
        </pc:spChg>
        <pc:spChg chg="add mod">
          <ac:chgData name="romain egele" userId="6452e1db97b29ce9" providerId="LiveId" clId="{5A323AEB-994A-BE49-B680-1F14E3097E10}" dt="2022-04-14T08:37:35.516" v="5317" actId="14100"/>
          <ac:spMkLst>
            <pc:docMk/>
            <pc:sldMk cId="4057385803" sldId="279"/>
            <ac:spMk id="8" creationId="{E005088A-6B89-7EEF-BDA0-241DB974ED13}"/>
          </ac:spMkLst>
        </pc:spChg>
        <pc:spChg chg="add mod">
          <ac:chgData name="romain egele" userId="6452e1db97b29ce9" providerId="LiveId" clId="{5A323AEB-994A-BE49-B680-1F14E3097E10}" dt="2022-04-14T08:37:32.265" v="5316" actId="1076"/>
          <ac:spMkLst>
            <pc:docMk/>
            <pc:sldMk cId="4057385803" sldId="279"/>
            <ac:spMk id="9" creationId="{9EE50F45-3709-4AF7-B207-38CD80A9E784}"/>
          </ac:spMkLst>
        </pc:spChg>
        <pc:spChg chg="add mod">
          <ac:chgData name="romain egele" userId="6452e1db97b29ce9" providerId="LiveId" clId="{5A323AEB-994A-BE49-B680-1F14E3097E10}" dt="2022-04-14T08:42:25.995" v="5425" actId="14100"/>
          <ac:spMkLst>
            <pc:docMk/>
            <pc:sldMk cId="4057385803" sldId="279"/>
            <ac:spMk id="10" creationId="{9B42262E-362F-8069-34C6-169F853A6552}"/>
          </ac:spMkLst>
        </pc:spChg>
        <pc:picChg chg="add del mod">
          <ac:chgData name="romain egele" userId="6452e1db97b29ce9" providerId="LiveId" clId="{5A323AEB-994A-BE49-B680-1F14E3097E10}" dt="2022-04-26T09:38:12.962" v="13838"/>
          <ac:picMkLst>
            <pc:docMk/>
            <pc:sldMk cId="4057385803" sldId="279"/>
            <ac:picMk id="3" creationId="{D310163B-3CA3-D2C9-CD2F-383546E25BC0}"/>
          </ac:picMkLst>
        </pc:picChg>
        <pc:picChg chg="add del mod">
          <ac:chgData name="romain egele" userId="6452e1db97b29ce9" providerId="LiveId" clId="{5A323AEB-994A-BE49-B680-1F14E3097E10}" dt="2022-04-26T18:21:12.188" v="13958"/>
          <ac:picMkLst>
            <pc:docMk/>
            <pc:sldMk cId="4057385803" sldId="279"/>
            <ac:picMk id="4" creationId="{08CFF1CF-376B-0693-CB85-CE9F00002DF2}"/>
          </ac:picMkLst>
        </pc:picChg>
        <pc:picChg chg="add mod">
          <ac:chgData name="romain egele" userId="6452e1db97b29ce9" providerId="LiveId" clId="{5A323AEB-994A-BE49-B680-1F14E3097E10}" dt="2022-04-14T08:36:37.365" v="5304" actId="1076"/>
          <ac:picMkLst>
            <pc:docMk/>
            <pc:sldMk cId="4057385803" sldId="279"/>
            <ac:picMk id="7" creationId="{22DD616A-7CF5-8FAC-C61C-804B46D976FD}"/>
          </ac:picMkLst>
        </pc:picChg>
      </pc:sldChg>
      <pc:sldChg chg="addSp delSp modSp add mod modTransition delAnim modAnim modNotesTx">
        <pc:chgData name="romain egele" userId="6452e1db97b29ce9" providerId="LiveId" clId="{5A323AEB-994A-BE49-B680-1F14E3097E10}" dt="2022-04-26T18:21:15.045" v="13959"/>
        <pc:sldMkLst>
          <pc:docMk/>
          <pc:sldMk cId="1534901912" sldId="280"/>
        </pc:sldMkLst>
        <pc:spChg chg="del">
          <ac:chgData name="romain egele" userId="6452e1db97b29ce9" providerId="LiveId" clId="{5A323AEB-994A-BE49-B680-1F14E3097E10}" dt="2022-04-14T08:43:01.864" v="5432" actId="478"/>
          <ac:spMkLst>
            <pc:docMk/>
            <pc:sldMk cId="1534901912" sldId="280"/>
            <ac:spMk id="2" creationId="{63FBEFD2-47D3-2AE7-BCD8-019C18C9A896}"/>
          </ac:spMkLst>
        </pc:spChg>
        <pc:spChg chg="add mod">
          <ac:chgData name="romain egele" userId="6452e1db97b29ce9" providerId="LiveId" clId="{5A323AEB-994A-BE49-B680-1F14E3097E10}" dt="2022-04-26T07:19:08.314" v="12123" actId="1076"/>
          <ac:spMkLst>
            <pc:docMk/>
            <pc:sldMk cId="1534901912" sldId="280"/>
            <ac:spMk id="3" creationId="{0B3F229E-7FF1-AAE8-BF22-D6E0C527F1F4}"/>
          </ac:spMkLst>
        </pc:spChg>
        <pc:spChg chg="add mod">
          <ac:chgData name="romain egele" userId="6452e1db97b29ce9" providerId="LiveId" clId="{5A323AEB-994A-BE49-B680-1F14E3097E10}" dt="2022-04-26T07:19:15.933" v="12126" actId="1076"/>
          <ac:spMkLst>
            <pc:docMk/>
            <pc:sldMk cId="1534901912" sldId="280"/>
            <ac:spMk id="4" creationId="{6ED4E655-37AD-FD95-96D6-7A28CA3147D1}"/>
          </ac:spMkLst>
        </pc:spChg>
        <pc:spChg chg="add mod">
          <ac:chgData name="romain egele" userId="6452e1db97b29ce9" providerId="LiveId" clId="{5A323AEB-994A-BE49-B680-1F14E3097E10}" dt="2022-04-26T07:19:12.898" v="12125" actId="1076"/>
          <ac:spMkLst>
            <pc:docMk/>
            <pc:sldMk cId="1534901912" sldId="280"/>
            <ac:spMk id="5" creationId="{A1B5A727-F865-CD0F-DFAF-27BA8978F045}"/>
          </ac:spMkLst>
        </pc:spChg>
        <pc:spChg chg="mod">
          <ac:chgData name="romain egele" userId="6452e1db97b29ce9" providerId="LiveId" clId="{5A323AEB-994A-BE49-B680-1F14E3097E10}" dt="2022-04-14T08:43:09.413" v="5434"/>
          <ac:spMkLst>
            <pc:docMk/>
            <pc:sldMk cId="1534901912" sldId="280"/>
            <ac:spMk id="6" creationId="{B98518A0-5D66-92F1-78CE-1D2826E7650B}"/>
          </ac:spMkLst>
        </pc:spChg>
        <pc:spChg chg="add mod">
          <ac:chgData name="romain egele" userId="6452e1db97b29ce9" providerId="LiveId" clId="{5A323AEB-994A-BE49-B680-1F14E3097E10}" dt="2022-04-26T07:17:39.166" v="12114" actId="1076"/>
          <ac:spMkLst>
            <pc:docMk/>
            <pc:sldMk cId="1534901912" sldId="280"/>
            <ac:spMk id="8" creationId="{B4F19D94-C4DA-0CBC-1CB0-594361521590}"/>
          </ac:spMkLst>
        </pc:spChg>
        <pc:spChg chg="del">
          <ac:chgData name="romain egele" userId="6452e1db97b29ce9" providerId="LiveId" clId="{5A323AEB-994A-BE49-B680-1F14E3097E10}" dt="2022-04-14T08:43:01.277" v="5431" actId="478"/>
          <ac:spMkLst>
            <pc:docMk/>
            <pc:sldMk cId="1534901912" sldId="280"/>
            <ac:spMk id="8" creationId="{E005088A-6B89-7EEF-BDA0-241DB974ED13}"/>
          </ac:spMkLst>
        </pc:spChg>
        <pc:spChg chg="del">
          <ac:chgData name="romain egele" userId="6452e1db97b29ce9" providerId="LiveId" clId="{5A323AEB-994A-BE49-B680-1F14E3097E10}" dt="2022-04-14T08:43:00.050" v="5429" actId="478"/>
          <ac:spMkLst>
            <pc:docMk/>
            <pc:sldMk cId="1534901912" sldId="280"/>
            <ac:spMk id="9" creationId="{9EE50F45-3709-4AF7-B207-38CD80A9E784}"/>
          </ac:spMkLst>
        </pc:spChg>
        <pc:spChg chg="del">
          <ac:chgData name="romain egele" userId="6452e1db97b29ce9" providerId="LiveId" clId="{5A323AEB-994A-BE49-B680-1F14E3097E10}" dt="2022-04-14T08:43:00.909" v="5430" actId="478"/>
          <ac:spMkLst>
            <pc:docMk/>
            <pc:sldMk cId="1534901912" sldId="280"/>
            <ac:spMk id="10" creationId="{9B42262E-362F-8069-34C6-169F853A6552}"/>
          </ac:spMkLst>
        </pc:spChg>
        <pc:spChg chg="add del mod">
          <ac:chgData name="romain egele" userId="6452e1db97b29ce9" providerId="LiveId" clId="{5A323AEB-994A-BE49-B680-1F14E3097E10}" dt="2022-04-14T08:48:58.643" v="5509" actId="478"/>
          <ac:spMkLst>
            <pc:docMk/>
            <pc:sldMk cId="1534901912" sldId="280"/>
            <ac:spMk id="11" creationId="{9DB0F1D3-C261-B500-60C0-AFA7878BAF6B}"/>
          </ac:spMkLst>
        </pc:spChg>
        <pc:spChg chg="add mod">
          <ac:chgData name="romain egele" userId="6452e1db97b29ce9" providerId="LiveId" clId="{5A323AEB-994A-BE49-B680-1F14E3097E10}" dt="2022-04-26T07:19:18.711" v="12127" actId="1076"/>
          <ac:spMkLst>
            <pc:docMk/>
            <pc:sldMk cId="1534901912" sldId="280"/>
            <ac:spMk id="12" creationId="{0260AAD7-7D85-9328-B045-BE141DD63F9B}"/>
          </ac:spMkLst>
        </pc:spChg>
        <pc:spChg chg="add del mod">
          <ac:chgData name="romain egele" userId="6452e1db97b29ce9" providerId="LiveId" clId="{5A323AEB-994A-BE49-B680-1F14E3097E10}" dt="2022-04-14T08:50:16.650" v="5592" actId="478"/>
          <ac:spMkLst>
            <pc:docMk/>
            <pc:sldMk cId="1534901912" sldId="280"/>
            <ac:spMk id="13" creationId="{6F32A71A-D1B9-AEFB-8A80-1D7DBF7498E5}"/>
          </ac:spMkLst>
        </pc:spChg>
        <pc:spChg chg="add mod">
          <ac:chgData name="romain egele" userId="6452e1db97b29ce9" providerId="LiveId" clId="{5A323AEB-994A-BE49-B680-1F14E3097E10}" dt="2022-04-26T07:19:11.066" v="12124" actId="1076"/>
          <ac:spMkLst>
            <pc:docMk/>
            <pc:sldMk cId="1534901912" sldId="280"/>
            <ac:spMk id="14" creationId="{5FBD8920-85A3-4A05-9B2A-56CCA89DD02B}"/>
          </ac:spMkLst>
        </pc:spChg>
        <pc:spChg chg="add del mod">
          <ac:chgData name="romain egele" userId="6452e1db97b29ce9" providerId="LiveId" clId="{5A323AEB-994A-BE49-B680-1F14E3097E10}" dt="2022-04-14T09:10:27.187" v="6583" actId="478"/>
          <ac:spMkLst>
            <pc:docMk/>
            <pc:sldMk cId="1534901912" sldId="280"/>
            <ac:spMk id="15" creationId="{AD529C07-377B-A9D1-172F-A27AF722ABA5}"/>
          </ac:spMkLst>
        </pc:spChg>
        <pc:spChg chg="add mod">
          <ac:chgData name="romain egele" userId="6452e1db97b29ce9" providerId="LiveId" clId="{5A323AEB-994A-BE49-B680-1F14E3097E10}" dt="2022-04-26T07:19:06.519" v="12122" actId="1076"/>
          <ac:spMkLst>
            <pc:docMk/>
            <pc:sldMk cId="1534901912" sldId="280"/>
            <ac:spMk id="16" creationId="{E63BE928-F67B-0004-9C00-8A6085F16933}"/>
          </ac:spMkLst>
        </pc:spChg>
        <pc:picChg chg="add del mod">
          <ac:chgData name="romain egele" userId="6452e1db97b29ce9" providerId="LiveId" clId="{5A323AEB-994A-BE49-B680-1F14E3097E10}" dt="2022-04-26T09:38:12.962" v="13838"/>
          <ac:picMkLst>
            <pc:docMk/>
            <pc:sldMk cId="1534901912" sldId="280"/>
            <ac:picMk id="2" creationId="{BCB1C376-7E33-DCD7-BB97-841569C54B6A}"/>
          </ac:picMkLst>
        </pc:picChg>
        <pc:picChg chg="del">
          <ac:chgData name="romain egele" userId="6452e1db97b29ce9" providerId="LiveId" clId="{5A323AEB-994A-BE49-B680-1F14E3097E10}" dt="2022-04-14T08:43:02.713" v="5433" actId="478"/>
          <ac:picMkLst>
            <pc:docMk/>
            <pc:sldMk cId="1534901912" sldId="280"/>
            <ac:picMk id="7" creationId="{22DD616A-7CF5-8FAC-C61C-804B46D976FD}"/>
          </ac:picMkLst>
        </pc:picChg>
        <pc:picChg chg="add mod">
          <ac:chgData name="romain egele" userId="6452e1db97b29ce9" providerId="LiveId" clId="{5A323AEB-994A-BE49-B680-1F14E3097E10}" dt="2022-04-26T07:17:34.834" v="12113" actId="1076"/>
          <ac:picMkLst>
            <pc:docMk/>
            <pc:sldMk cId="1534901912" sldId="280"/>
            <ac:picMk id="7" creationId="{FEBDFFDA-69E9-BCB9-F2C7-6FD01274F075}"/>
          </ac:picMkLst>
        </pc:picChg>
        <pc:picChg chg="add del mod">
          <ac:chgData name="romain egele" userId="6452e1db97b29ce9" providerId="LiveId" clId="{5A323AEB-994A-BE49-B680-1F14E3097E10}" dt="2022-04-26T18:21:12.188" v="13958"/>
          <ac:picMkLst>
            <pc:docMk/>
            <pc:sldMk cId="1534901912" sldId="280"/>
            <ac:picMk id="9" creationId="{F9D6B396-0286-3D25-7F9A-328175D6F2D6}"/>
          </ac:picMkLst>
        </pc:picChg>
      </pc:sldChg>
      <pc:sldChg chg="addSp delSp modSp add mod modTransition modAnim modNotesTx">
        <pc:chgData name="romain egele" userId="6452e1db97b29ce9" providerId="LiveId" clId="{5A323AEB-994A-BE49-B680-1F14E3097E10}" dt="2022-04-26T18:21:15.045" v="13959"/>
        <pc:sldMkLst>
          <pc:docMk/>
          <pc:sldMk cId="555439265" sldId="281"/>
        </pc:sldMkLst>
        <pc:spChg chg="add del mod">
          <ac:chgData name="romain egele" userId="6452e1db97b29ce9" providerId="LiveId" clId="{5A323AEB-994A-BE49-B680-1F14E3097E10}" dt="2022-04-14T09:00:26.134" v="6362"/>
          <ac:spMkLst>
            <pc:docMk/>
            <pc:sldMk cId="555439265" sldId="281"/>
            <ac:spMk id="2" creationId="{F5119596-D051-A4D6-C2A7-B34A0CF1D9EB}"/>
          </ac:spMkLst>
        </pc:spChg>
        <pc:spChg chg="del">
          <ac:chgData name="romain egele" userId="6452e1db97b29ce9" providerId="LiveId" clId="{5A323AEB-994A-BE49-B680-1F14E3097E10}" dt="2022-04-14T08:59:55.259" v="6355" actId="478"/>
          <ac:spMkLst>
            <pc:docMk/>
            <pc:sldMk cId="555439265" sldId="281"/>
            <ac:spMk id="3" creationId="{0B3F229E-7FF1-AAE8-BF22-D6E0C527F1F4}"/>
          </ac:spMkLst>
        </pc:spChg>
        <pc:spChg chg="del">
          <ac:chgData name="romain egele" userId="6452e1db97b29ce9" providerId="LiveId" clId="{5A323AEB-994A-BE49-B680-1F14E3097E10}" dt="2022-04-14T08:59:46.338" v="6352" actId="478"/>
          <ac:spMkLst>
            <pc:docMk/>
            <pc:sldMk cId="555439265" sldId="281"/>
            <ac:spMk id="4" creationId="{6ED4E655-37AD-FD95-96D6-7A28CA3147D1}"/>
          </ac:spMkLst>
        </pc:spChg>
        <pc:spChg chg="del">
          <ac:chgData name="romain egele" userId="6452e1db97b29ce9" providerId="LiveId" clId="{5A323AEB-994A-BE49-B680-1F14E3097E10}" dt="2022-04-14T08:59:53.427" v="6354" actId="478"/>
          <ac:spMkLst>
            <pc:docMk/>
            <pc:sldMk cId="555439265" sldId="281"/>
            <ac:spMk id="5" creationId="{A1B5A727-F865-CD0F-DFAF-27BA8978F045}"/>
          </ac:spMkLst>
        </pc:spChg>
        <pc:spChg chg="mod">
          <ac:chgData name="romain egele" userId="6452e1db97b29ce9" providerId="LiveId" clId="{5A323AEB-994A-BE49-B680-1F14E3097E10}" dt="2022-04-14T09:00:12.033" v="6360"/>
          <ac:spMkLst>
            <pc:docMk/>
            <pc:sldMk cId="555439265" sldId="281"/>
            <ac:spMk id="6" creationId="{B98518A0-5D66-92F1-78CE-1D2826E7650B}"/>
          </ac:spMkLst>
        </pc:spChg>
        <pc:spChg chg="add mod">
          <ac:chgData name="romain egele" userId="6452e1db97b29ce9" providerId="LiveId" clId="{5A323AEB-994A-BE49-B680-1F14E3097E10}" dt="2022-04-14T09:02:38.052" v="6474" actId="1076"/>
          <ac:spMkLst>
            <pc:docMk/>
            <pc:sldMk cId="555439265" sldId="281"/>
            <ac:spMk id="7" creationId="{D9551AC0-1D61-566D-C9AF-CC7D379F9C11}"/>
          </ac:spMkLst>
        </pc:spChg>
        <pc:spChg chg="add mod">
          <ac:chgData name="romain egele" userId="6452e1db97b29ce9" providerId="LiveId" clId="{5A323AEB-994A-BE49-B680-1F14E3097E10}" dt="2022-04-14T09:02:51.483" v="6482" actId="113"/>
          <ac:spMkLst>
            <pc:docMk/>
            <pc:sldMk cId="555439265" sldId="281"/>
            <ac:spMk id="8" creationId="{0699A77C-B134-35DE-95A6-5F2EFF30C2A9}"/>
          </ac:spMkLst>
        </pc:spChg>
        <pc:spChg chg="add mod">
          <ac:chgData name="romain egele" userId="6452e1db97b29ce9" providerId="LiveId" clId="{5A323AEB-994A-BE49-B680-1F14E3097E10}" dt="2022-04-26T09:06:52.845" v="13837" actId="20577"/>
          <ac:spMkLst>
            <pc:docMk/>
            <pc:sldMk cId="555439265" sldId="281"/>
            <ac:spMk id="11" creationId="{1D0C6AF8-6820-4C33-66CF-DA175CA654A7}"/>
          </ac:spMkLst>
        </pc:spChg>
        <pc:spChg chg="del">
          <ac:chgData name="romain egele" userId="6452e1db97b29ce9" providerId="LiveId" clId="{5A323AEB-994A-BE49-B680-1F14E3097E10}" dt="2022-04-14T08:59:52.482" v="6353" actId="478"/>
          <ac:spMkLst>
            <pc:docMk/>
            <pc:sldMk cId="555439265" sldId="281"/>
            <ac:spMk id="12" creationId="{0260AAD7-7D85-9328-B045-BE141DD63F9B}"/>
          </ac:spMkLst>
        </pc:spChg>
        <pc:spChg chg="add mod">
          <ac:chgData name="romain egele" userId="6452e1db97b29ce9" providerId="LiveId" clId="{5A323AEB-994A-BE49-B680-1F14E3097E10}" dt="2022-04-14T09:03:41.782" v="6488" actId="1076"/>
          <ac:spMkLst>
            <pc:docMk/>
            <pc:sldMk cId="555439265" sldId="281"/>
            <ac:spMk id="14" creationId="{81C9CE02-AEED-452C-8F64-49611C04B1CA}"/>
          </ac:spMkLst>
        </pc:spChg>
        <pc:spChg chg="add mod">
          <ac:chgData name="romain egele" userId="6452e1db97b29ce9" providerId="LiveId" clId="{5A323AEB-994A-BE49-B680-1F14E3097E10}" dt="2022-04-14T09:03:53.312" v="6499" actId="1076"/>
          <ac:spMkLst>
            <pc:docMk/>
            <pc:sldMk cId="555439265" sldId="281"/>
            <ac:spMk id="15" creationId="{83F8256A-3D3C-1355-4B55-B0A4874F4676}"/>
          </ac:spMkLst>
        </pc:spChg>
        <pc:spChg chg="add mod">
          <ac:chgData name="romain egele" userId="6452e1db97b29ce9" providerId="LiveId" clId="{5A323AEB-994A-BE49-B680-1F14E3097E10}" dt="2022-04-14T09:04:20.908" v="6505" actId="1076"/>
          <ac:spMkLst>
            <pc:docMk/>
            <pc:sldMk cId="555439265" sldId="281"/>
            <ac:spMk id="16" creationId="{8299BFC3-796D-3601-113F-C6722EA34967}"/>
          </ac:spMkLst>
        </pc:spChg>
        <pc:spChg chg="add mod">
          <ac:chgData name="romain egele" userId="6452e1db97b29ce9" providerId="LiveId" clId="{5A323AEB-994A-BE49-B680-1F14E3097E10}" dt="2022-04-14T09:04:29.640" v="6517" actId="20577"/>
          <ac:spMkLst>
            <pc:docMk/>
            <pc:sldMk cId="555439265" sldId="281"/>
            <ac:spMk id="17" creationId="{4D33C0BE-E4DD-812A-3A16-4E3EF27B85FE}"/>
          </ac:spMkLst>
        </pc:spChg>
        <pc:picChg chg="add del mod">
          <ac:chgData name="romain egele" userId="6452e1db97b29ce9" providerId="LiveId" clId="{5A323AEB-994A-BE49-B680-1F14E3097E10}" dt="2022-04-22T08:16:05.036" v="12097"/>
          <ac:picMkLst>
            <pc:docMk/>
            <pc:sldMk cId="555439265" sldId="281"/>
            <ac:picMk id="2" creationId="{1827D5CD-6330-F635-6F42-478432CC6097}"/>
          </ac:picMkLst>
        </pc:picChg>
        <pc:picChg chg="add del mod">
          <ac:chgData name="romain egele" userId="6452e1db97b29ce9" providerId="LiveId" clId="{5A323AEB-994A-BE49-B680-1F14E3097E10}" dt="2022-04-26T18:21:12.188" v="13958"/>
          <ac:picMkLst>
            <pc:docMk/>
            <pc:sldMk cId="555439265" sldId="281"/>
            <ac:picMk id="2" creationId="{D21AE27F-9AD0-5B05-EA0A-E4DDFDB2FFAF}"/>
          </ac:picMkLst>
        </pc:picChg>
        <pc:picChg chg="add del mod">
          <ac:chgData name="romain egele" userId="6452e1db97b29ce9" providerId="LiveId" clId="{5A323AEB-994A-BE49-B680-1F14E3097E10}" dt="2022-04-26T09:38:12.962" v="13838"/>
          <ac:picMkLst>
            <pc:docMk/>
            <pc:sldMk cId="555439265" sldId="281"/>
            <ac:picMk id="3" creationId="{5D32C0BD-159D-F4A0-57C6-E3B48C247691}"/>
          </ac:picMkLst>
        </pc:picChg>
        <pc:picChg chg="add mod">
          <ac:chgData name="romain egele" userId="6452e1db97b29ce9" providerId="LiveId" clId="{5A323AEB-994A-BE49-B680-1F14E3097E10}" dt="2022-04-14T09:02:16.586" v="6471" actId="1076"/>
          <ac:picMkLst>
            <pc:docMk/>
            <pc:sldMk cId="555439265" sldId="281"/>
            <ac:picMk id="9" creationId="{C9708885-08A5-EFAE-2347-3A55F0421513}"/>
          </ac:picMkLst>
        </pc:picChg>
      </pc:sldChg>
      <pc:sldChg chg="addSp delSp modSp add mod ord modTransition modShow modNotesTx">
        <pc:chgData name="romain egele" userId="6452e1db97b29ce9" providerId="LiveId" clId="{5A323AEB-994A-BE49-B680-1F14E3097E10}" dt="2022-04-26T18:21:15.045" v="13959"/>
        <pc:sldMkLst>
          <pc:docMk/>
          <pc:sldMk cId="2888844592" sldId="282"/>
        </pc:sldMkLst>
        <pc:spChg chg="del">
          <ac:chgData name="romain egele" userId="6452e1db97b29ce9" providerId="LiveId" clId="{5A323AEB-994A-BE49-B680-1F14E3097E10}" dt="2022-04-14T09:11:42.494" v="6596" actId="478"/>
          <ac:spMkLst>
            <pc:docMk/>
            <pc:sldMk cId="2888844592" sldId="282"/>
            <ac:spMk id="3" creationId="{0B3F229E-7FF1-AAE8-BF22-D6E0C527F1F4}"/>
          </ac:spMkLst>
        </pc:spChg>
        <pc:spChg chg="del">
          <ac:chgData name="romain egele" userId="6452e1db97b29ce9" providerId="LiveId" clId="{5A323AEB-994A-BE49-B680-1F14E3097E10}" dt="2022-04-14T09:11:40.995" v="6595" actId="478"/>
          <ac:spMkLst>
            <pc:docMk/>
            <pc:sldMk cId="2888844592" sldId="282"/>
            <ac:spMk id="4" creationId="{6ED4E655-37AD-FD95-96D6-7A28CA3147D1}"/>
          </ac:spMkLst>
        </pc:spChg>
        <pc:spChg chg="del">
          <ac:chgData name="romain egele" userId="6452e1db97b29ce9" providerId="LiveId" clId="{5A323AEB-994A-BE49-B680-1F14E3097E10}" dt="2022-04-14T09:11:43.959" v="6597" actId="478"/>
          <ac:spMkLst>
            <pc:docMk/>
            <pc:sldMk cId="2888844592" sldId="282"/>
            <ac:spMk id="5" creationId="{A1B5A727-F865-CD0F-DFAF-27BA8978F045}"/>
          </ac:spMkLst>
        </pc:spChg>
        <pc:spChg chg="mod">
          <ac:chgData name="romain egele" userId="6452e1db97b29ce9" providerId="LiveId" clId="{5A323AEB-994A-BE49-B680-1F14E3097E10}" dt="2022-04-14T09:12:03.317" v="6625" actId="20577"/>
          <ac:spMkLst>
            <pc:docMk/>
            <pc:sldMk cId="2888844592" sldId="282"/>
            <ac:spMk id="6" creationId="{B98518A0-5D66-92F1-78CE-1D2826E7650B}"/>
          </ac:spMkLst>
        </pc:spChg>
        <pc:spChg chg="add mod">
          <ac:chgData name="romain egele" userId="6452e1db97b29ce9" providerId="LiveId" clId="{5A323AEB-994A-BE49-B680-1F14E3097E10}" dt="2022-04-14T09:13:25.937" v="6628" actId="14100"/>
          <ac:spMkLst>
            <pc:docMk/>
            <pc:sldMk cId="2888844592" sldId="282"/>
            <ac:spMk id="11" creationId="{66425A8B-07ED-AF37-1F46-B4AE1B5F9841}"/>
          </ac:spMkLst>
        </pc:spChg>
        <pc:spChg chg="del">
          <ac:chgData name="romain egele" userId="6452e1db97b29ce9" providerId="LiveId" clId="{5A323AEB-994A-BE49-B680-1F14E3097E10}" dt="2022-04-14T09:11:47.716" v="6601" actId="478"/>
          <ac:spMkLst>
            <pc:docMk/>
            <pc:sldMk cId="2888844592" sldId="282"/>
            <ac:spMk id="12" creationId="{0260AAD7-7D85-9328-B045-BE141DD63F9B}"/>
          </ac:spMkLst>
        </pc:spChg>
        <pc:spChg chg="del mod">
          <ac:chgData name="romain egele" userId="6452e1db97b29ce9" providerId="LiveId" clId="{5A323AEB-994A-BE49-B680-1F14E3097E10}" dt="2022-04-14T09:11:46.233" v="6600" actId="478"/>
          <ac:spMkLst>
            <pc:docMk/>
            <pc:sldMk cId="2888844592" sldId="282"/>
            <ac:spMk id="14" creationId="{5FBD8920-85A3-4A05-9B2A-56CCA89DD02B}"/>
          </ac:spMkLst>
        </pc:spChg>
        <pc:spChg chg="del">
          <ac:chgData name="romain egele" userId="6452e1db97b29ce9" providerId="LiveId" clId="{5A323AEB-994A-BE49-B680-1F14E3097E10}" dt="2022-04-14T09:11:44.880" v="6598" actId="478"/>
          <ac:spMkLst>
            <pc:docMk/>
            <pc:sldMk cId="2888844592" sldId="282"/>
            <ac:spMk id="16" creationId="{E63BE928-F67B-0004-9C00-8A6085F16933}"/>
          </ac:spMkLst>
        </pc:spChg>
      </pc:sldChg>
      <pc:sldChg chg="addSp modSp add mod ord modTransition modShow">
        <pc:chgData name="romain egele" userId="6452e1db97b29ce9" providerId="LiveId" clId="{5A323AEB-994A-BE49-B680-1F14E3097E10}" dt="2022-04-26T18:21:15.045" v="13959"/>
        <pc:sldMkLst>
          <pc:docMk/>
          <pc:sldMk cId="1221312642" sldId="283"/>
        </pc:sldMkLst>
        <pc:spChg chg="add mod">
          <ac:chgData name="romain egele" userId="6452e1db97b29ce9" providerId="LiveId" clId="{5A323AEB-994A-BE49-B680-1F14E3097E10}" dt="2022-04-15T11:52:54.790" v="6837" actId="20577"/>
          <ac:spMkLst>
            <pc:docMk/>
            <pc:sldMk cId="1221312642" sldId="283"/>
            <ac:spMk id="2" creationId="{1DF40883-54DD-6740-3869-B794CC7ABCAD}"/>
          </ac:spMkLst>
        </pc:spChg>
        <pc:spChg chg="add mod">
          <ac:chgData name="romain egele" userId="6452e1db97b29ce9" providerId="LiveId" clId="{5A323AEB-994A-BE49-B680-1F14E3097E10}" dt="2022-04-15T11:56:44.417" v="6901" actId="1076"/>
          <ac:spMkLst>
            <pc:docMk/>
            <pc:sldMk cId="1221312642" sldId="283"/>
            <ac:spMk id="3" creationId="{71DE7829-DF0F-41F5-9923-51AC4A4C6244}"/>
          </ac:spMkLst>
        </pc:spChg>
        <pc:spChg chg="mod">
          <ac:chgData name="romain egele" userId="6452e1db97b29ce9" providerId="LiveId" clId="{5A323AEB-994A-BE49-B680-1F14E3097E10}" dt="2022-04-15T11:53:02.540" v="6865" actId="20577"/>
          <ac:spMkLst>
            <pc:docMk/>
            <pc:sldMk cId="1221312642" sldId="283"/>
            <ac:spMk id="6" creationId="{B98518A0-5D66-92F1-78CE-1D2826E7650B}"/>
          </ac:spMkLst>
        </pc:spChg>
      </pc:sldChg>
      <pc:sldChg chg="addSp delSp modSp add mod ord modTransition delAnim modAnim modNotesTx">
        <pc:chgData name="romain egele" userId="6452e1db97b29ce9" providerId="LiveId" clId="{5A323AEB-994A-BE49-B680-1F14E3097E10}" dt="2022-04-26T18:36:10.936" v="14002" actId="122"/>
        <pc:sldMkLst>
          <pc:docMk/>
          <pc:sldMk cId="2929601783" sldId="284"/>
        </pc:sldMkLst>
        <pc:spChg chg="add mod">
          <ac:chgData name="romain egele" userId="6452e1db97b29ce9" providerId="LiveId" clId="{5A323AEB-994A-BE49-B680-1F14E3097E10}" dt="2022-04-26T18:36:10.936" v="14002" actId="122"/>
          <ac:spMkLst>
            <pc:docMk/>
            <pc:sldMk cId="2929601783" sldId="284"/>
            <ac:spMk id="3" creationId="{3042FB68-B858-FAEC-CE0A-76CBDB6E951A}"/>
          </ac:spMkLst>
        </pc:spChg>
        <pc:spChg chg="add del mod">
          <ac:chgData name="romain egele" userId="6452e1db97b29ce9" providerId="LiveId" clId="{5A323AEB-994A-BE49-B680-1F14E3097E10}" dt="2022-04-19T07:38:53.967" v="6909" actId="478"/>
          <ac:spMkLst>
            <pc:docMk/>
            <pc:sldMk cId="2929601783" sldId="284"/>
            <ac:spMk id="3" creationId="{F17AEA97-444D-A864-34BF-8905921C6919}"/>
          </ac:spMkLst>
        </pc:spChg>
        <pc:spChg chg="mod">
          <ac:chgData name="romain egele" userId="6452e1db97b29ce9" providerId="LiveId" clId="{5A323AEB-994A-BE49-B680-1F14E3097E10}" dt="2022-04-26T07:46:07.480" v="12223" actId="14100"/>
          <ac:spMkLst>
            <pc:docMk/>
            <pc:sldMk cId="2929601783" sldId="284"/>
            <ac:spMk id="6" creationId="{B98518A0-5D66-92F1-78CE-1D2826E7650B}"/>
          </ac:spMkLst>
        </pc:spChg>
        <pc:spChg chg="del">
          <ac:chgData name="romain egele" userId="6452e1db97b29ce9" providerId="LiveId" clId="{5A323AEB-994A-BE49-B680-1F14E3097E10}" dt="2022-04-19T07:38:49.801" v="6907" actId="478"/>
          <ac:spMkLst>
            <pc:docMk/>
            <pc:sldMk cId="2929601783" sldId="284"/>
            <ac:spMk id="11" creationId="{66425A8B-07ED-AF37-1F46-B4AE1B5F9841}"/>
          </ac:spMkLst>
        </pc:spChg>
        <pc:spChg chg="add mod">
          <ac:chgData name="romain egele" userId="6452e1db97b29ce9" providerId="LiveId" clId="{5A323AEB-994A-BE49-B680-1F14E3097E10}" dt="2022-04-21T09:27:43.837" v="11704" actId="1076"/>
          <ac:spMkLst>
            <pc:docMk/>
            <pc:sldMk cId="2929601783" sldId="284"/>
            <ac:spMk id="12" creationId="{88EFDCF5-3442-8CBF-D461-2CC03B2274C6}"/>
          </ac:spMkLst>
        </pc:spChg>
        <pc:spChg chg="add mod">
          <ac:chgData name="romain egele" userId="6452e1db97b29ce9" providerId="LiveId" clId="{5A323AEB-994A-BE49-B680-1F14E3097E10}" dt="2022-04-21T09:27:43.837" v="11704" actId="1076"/>
          <ac:spMkLst>
            <pc:docMk/>
            <pc:sldMk cId="2929601783" sldId="284"/>
            <ac:spMk id="13" creationId="{F36354DD-6031-6CA3-1D94-D54D508C9FC7}"/>
          </ac:spMkLst>
        </pc:spChg>
        <pc:spChg chg="add mod">
          <ac:chgData name="romain egele" userId="6452e1db97b29ce9" providerId="LiveId" clId="{5A323AEB-994A-BE49-B680-1F14E3097E10}" dt="2022-04-26T09:06:36.602" v="13813" actId="20577"/>
          <ac:spMkLst>
            <pc:docMk/>
            <pc:sldMk cId="2929601783" sldId="284"/>
            <ac:spMk id="14" creationId="{ED660313-97DA-AC96-02CC-EE09FF255A58}"/>
          </ac:spMkLst>
        </pc:spChg>
        <pc:picChg chg="add del mod">
          <ac:chgData name="romain egele" userId="6452e1db97b29ce9" providerId="LiveId" clId="{5A323AEB-994A-BE49-B680-1F14E3097E10}" dt="2022-04-26T09:06:29.467" v="13805" actId="478"/>
          <ac:picMkLst>
            <pc:docMk/>
            <pc:sldMk cId="2929601783" sldId="284"/>
            <ac:picMk id="2" creationId="{81DAF58C-64E7-7260-C9DD-F6A3E04975CA}"/>
          </ac:picMkLst>
        </pc:picChg>
        <pc:picChg chg="add del mod">
          <ac:chgData name="romain egele" userId="6452e1db97b29ce9" providerId="LiveId" clId="{5A323AEB-994A-BE49-B680-1F14E3097E10}" dt="2022-04-26T18:21:12.188" v="13958"/>
          <ac:picMkLst>
            <pc:docMk/>
            <pc:sldMk cId="2929601783" sldId="284"/>
            <ac:picMk id="4" creationId="{F6EDC372-6DB4-B0A0-0F70-711EB25CD1E3}"/>
          </ac:picMkLst>
        </pc:picChg>
        <pc:picChg chg="add mod">
          <ac:chgData name="romain egele" userId="6452e1db97b29ce9" providerId="LiveId" clId="{5A323AEB-994A-BE49-B680-1F14E3097E10}" dt="2022-04-21T09:27:43.837" v="11704" actId="1076"/>
          <ac:picMkLst>
            <pc:docMk/>
            <pc:sldMk cId="2929601783" sldId="284"/>
            <ac:picMk id="7" creationId="{7300D078-82E6-FBD7-51A5-9DB2AB3C9EE4}"/>
          </ac:picMkLst>
        </pc:picChg>
        <pc:picChg chg="add mod">
          <ac:chgData name="romain egele" userId="6452e1db97b29ce9" providerId="LiveId" clId="{5A323AEB-994A-BE49-B680-1F14E3097E10}" dt="2022-04-21T09:27:43.837" v="11704" actId="1076"/>
          <ac:picMkLst>
            <pc:docMk/>
            <pc:sldMk cId="2929601783" sldId="284"/>
            <ac:picMk id="8" creationId="{B5A4F0FB-E53D-0AFC-84C6-8C4E60698776}"/>
          </ac:picMkLst>
        </pc:picChg>
        <pc:picChg chg="add del mod">
          <ac:chgData name="romain egele" userId="6452e1db97b29ce9" providerId="LiveId" clId="{5A323AEB-994A-BE49-B680-1F14E3097E10}" dt="2022-04-21T09:27:33.664" v="11703" actId="478"/>
          <ac:picMkLst>
            <pc:docMk/>
            <pc:sldMk cId="2929601783" sldId="284"/>
            <ac:picMk id="1026" creationId="{6EEBD459-6210-0768-082E-70A0A6C0AA06}"/>
          </ac:picMkLst>
        </pc:picChg>
        <pc:cxnChg chg="add mod">
          <ac:chgData name="romain egele" userId="6452e1db97b29ce9" providerId="LiveId" clId="{5A323AEB-994A-BE49-B680-1F14E3097E10}" dt="2022-04-21T09:27:43.837" v="11704" actId="1076"/>
          <ac:cxnSpMkLst>
            <pc:docMk/>
            <pc:sldMk cId="2929601783" sldId="284"/>
            <ac:cxnSpMk id="9" creationId="{6325C045-7381-4FCF-07C8-23A9720B9991}"/>
          </ac:cxnSpMkLst>
        </pc:cxnChg>
        <pc:cxnChg chg="add mod">
          <ac:chgData name="romain egele" userId="6452e1db97b29ce9" providerId="LiveId" clId="{5A323AEB-994A-BE49-B680-1F14E3097E10}" dt="2022-04-21T09:27:43.837" v="11704" actId="1076"/>
          <ac:cxnSpMkLst>
            <pc:docMk/>
            <pc:sldMk cId="2929601783" sldId="284"/>
            <ac:cxnSpMk id="10" creationId="{67A25863-4451-9498-C5C5-056065A35036}"/>
          </ac:cxnSpMkLst>
        </pc:cxnChg>
      </pc:sldChg>
      <pc:sldChg chg="add del">
        <pc:chgData name="romain egele" userId="6452e1db97b29ce9" providerId="LiveId" clId="{5A323AEB-994A-BE49-B680-1F14E3097E10}" dt="2022-04-19T08:27:22.921" v="7064" actId="2696"/>
        <pc:sldMkLst>
          <pc:docMk/>
          <pc:sldMk cId="3650114934" sldId="285"/>
        </pc:sldMkLst>
      </pc:sldChg>
      <pc:sldChg chg="addSp delSp modSp add mod ord modTransition modAnim modNotesTx">
        <pc:chgData name="romain egele" userId="6452e1db97b29ce9" providerId="LiveId" clId="{5A323AEB-994A-BE49-B680-1F14E3097E10}" dt="2022-04-26T18:21:15.045" v="13959"/>
        <pc:sldMkLst>
          <pc:docMk/>
          <pc:sldMk cId="148609441" sldId="286"/>
        </pc:sldMkLst>
        <pc:spChg chg="add del mod">
          <ac:chgData name="romain egele" userId="6452e1db97b29ce9" providerId="LiveId" clId="{5A323AEB-994A-BE49-B680-1F14E3097E10}" dt="2022-04-19T08:17:20.822" v="6992"/>
          <ac:spMkLst>
            <pc:docMk/>
            <pc:sldMk cId="148609441" sldId="286"/>
            <ac:spMk id="2" creationId="{3D005064-34E1-D163-5A5D-4434AAE9A79D}"/>
          </ac:spMkLst>
        </pc:spChg>
        <pc:spChg chg="add mod">
          <ac:chgData name="romain egele" userId="6452e1db97b29ce9" providerId="LiveId" clId="{5A323AEB-994A-BE49-B680-1F14E3097E10}" dt="2022-04-21T09:28:38.055" v="11711" actId="2085"/>
          <ac:spMkLst>
            <pc:docMk/>
            <pc:sldMk cId="148609441" sldId="286"/>
            <ac:spMk id="2" creationId="{5C8D3664-1A4C-EE3F-5347-427C259A977D}"/>
          </ac:spMkLst>
        </pc:spChg>
        <pc:spChg chg="add mod">
          <ac:chgData name="romain egele" userId="6452e1db97b29ce9" providerId="LiveId" clId="{5A323AEB-994A-BE49-B680-1F14E3097E10}" dt="2022-04-26T08:31:04.034" v="13375" actId="1076"/>
          <ac:spMkLst>
            <pc:docMk/>
            <pc:sldMk cId="148609441" sldId="286"/>
            <ac:spMk id="3" creationId="{98914C12-7B0A-DF8A-F922-5329341A146D}"/>
          </ac:spMkLst>
        </pc:spChg>
        <pc:spChg chg="add mod">
          <ac:chgData name="romain egele" userId="6452e1db97b29ce9" providerId="LiveId" clId="{5A323AEB-994A-BE49-B680-1F14E3097E10}" dt="2022-04-19T08:19:29.300" v="7062" actId="1076"/>
          <ac:spMkLst>
            <pc:docMk/>
            <pc:sldMk cId="148609441" sldId="286"/>
            <ac:spMk id="4" creationId="{AE3D25F5-3C64-17AB-A3A5-A17205CFB682}"/>
          </ac:spMkLst>
        </pc:spChg>
        <pc:spChg chg="add mod">
          <ac:chgData name="romain egele" userId="6452e1db97b29ce9" providerId="LiveId" clId="{5A323AEB-994A-BE49-B680-1F14E3097E10}" dt="2022-04-26T08:29:55.330" v="13339" actId="1076"/>
          <ac:spMkLst>
            <pc:docMk/>
            <pc:sldMk cId="148609441" sldId="286"/>
            <ac:spMk id="5" creationId="{632F541A-D739-257D-FC99-23B17146FDF9}"/>
          </ac:spMkLst>
        </pc:spChg>
        <pc:spChg chg="mod">
          <ac:chgData name="romain egele" userId="6452e1db97b29ce9" providerId="LiveId" clId="{5A323AEB-994A-BE49-B680-1F14E3097E10}" dt="2022-04-19T10:06:30.912" v="8781" actId="20577"/>
          <ac:spMkLst>
            <pc:docMk/>
            <pc:sldMk cId="148609441" sldId="286"/>
            <ac:spMk id="6" creationId="{B98518A0-5D66-92F1-78CE-1D2826E7650B}"/>
          </ac:spMkLst>
        </pc:spChg>
        <pc:spChg chg="add mod">
          <ac:chgData name="romain egele" userId="6452e1db97b29ce9" providerId="LiveId" clId="{5A323AEB-994A-BE49-B680-1F14E3097E10}" dt="2022-04-26T08:29:03.970" v="13336" actId="1076"/>
          <ac:spMkLst>
            <pc:docMk/>
            <pc:sldMk cId="148609441" sldId="286"/>
            <ac:spMk id="8" creationId="{E1A507AF-B1B7-26EA-DB06-8A8499A2EBF1}"/>
          </ac:spMkLst>
        </pc:spChg>
        <pc:spChg chg="add mod">
          <ac:chgData name="romain egele" userId="6452e1db97b29ce9" providerId="LiveId" clId="{5A323AEB-994A-BE49-B680-1F14E3097E10}" dt="2022-04-26T08:30:43.829" v="13370" actId="207"/>
          <ac:spMkLst>
            <pc:docMk/>
            <pc:sldMk cId="148609441" sldId="286"/>
            <ac:spMk id="9" creationId="{1BDFA5B9-B4F4-0D73-B3F1-2FF425EDB296}"/>
          </ac:spMkLst>
        </pc:spChg>
        <pc:spChg chg="add mod">
          <ac:chgData name="romain egele" userId="6452e1db97b29ce9" providerId="LiveId" clId="{5A323AEB-994A-BE49-B680-1F14E3097E10}" dt="2022-04-19T08:44:29.016" v="7724" actId="1076"/>
          <ac:spMkLst>
            <pc:docMk/>
            <pc:sldMk cId="148609441" sldId="286"/>
            <ac:spMk id="11" creationId="{5A97D467-9788-6991-9E28-CCE5CA4728F0}"/>
          </ac:spMkLst>
        </pc:spChg>
        <pc:spChg chg="del mod">
          <ac:chgData name="romain egele" userId="6452e1db97b29ce9" providerId="LiveId" clId="{5A323AEB-994A-BE49-B680-1F14E3097E10}" dt="2022-04-19T07:59:08.450" v="6976" actId="478"/>
          <ac:spMkLst>
            <pc:docMk/>
            <pc:sldMk cId="148609441" sldId="286"/>
            <ac:spMk id="12" creationId="{88EFDCF5-3442-8CBF-D461-2CC03B2274C6}"/>
          </ac:spMkLst>
        </pc:spChg>
        <pc:spChg chg="add mod">
          <ac:chgData name="romain egele" userId="6452e1db97b29ce9" providerId="LiveId" clId="{5A323AEB-994A-BE49-B680-1F14E3097E10}" dt="2022-04-26T08:28:57.183" v="13335" actId="1076"/>
          <ac:spMkLst>
            <pc:docMk/>
            <pc:sldMk cId="148609441" sldId="286"/>
            <ac:spMk id="13" creationId="{921BA381-A874-89D6-4CD1-DA00DA7E27DE}"/>
          </ac:spMkLst>
        </pc:spChg>
        <pc:spChg chg="del">
          <ac:chgData name="romain egele" userId="6452e1db97b29ce9" providerId="LiveId" clId="{5A323AEB-994A-BE49-B680-1F14E3097E10}" dt="2022-04-19T07:59:09.556" v="6977" actId="478"/>
          <ac:spMkLst>
            <pc:docMk/>
            <pc:sldMk cId="148609441" sldId="286"/>
            <ac:spMk id="13" creationId="{F36354DD-6031-6CA3-1D94-D54D508C9FC7}"/>
          </ac:spMkLst>
        </pc:spChg>
        <pc:spChg chg="del">
          <ac:chgData name="romain egele" userId="6452e1db97b29ce9" providerId="LiveId" clId="{5A323AEB-994A-BE49-B680-1F14E3097E10}" dt="2022-04-19T07:59:02.521" v="6970" actId="478"/>
          <ac:spMkLst>
            <pc:docMk/>
            <pc:sldMk cId="148609441" sldId="286"/>
            <ac:spMk id="14" creationId="{ED660313-97DA-AC96-02CC-EE09FF255A58}"/>
          </ac:spMkLst>
        </pc:spChg>
        <pc:spChg chg="add mod">
          <ac:chgData name="romain egele" userId="6452e1db97b29ce9" providerId="LiveId" clId="{5A323AEB-994A-BE49-B680-1F14E3097E10}" dt="2022-04-26T08:31:10.434" v="13376" actId="1076"/>
          <ac:spMkLst>
            <pc:docMk/>
            <pc:sldMk cId="148609441" sldId="286"/>
            <ac:spMk id="15" creationId="{771BB889-E7F4-D9C3-CF53-7E9414F7E8A8}"/>
          </ac:spMkLst>
        </pc:spChg>
        <pc:picChg chg="del">
          <ac:chgData name="romain egele" userId="6452e1db97b29ce9" providerId="LiveId" clId="{5A323AEB-994A-BE49-B680-1F14E3097E10}" dt="2022-04-19T07:59:05.489" v="6973" actId="478"/>
          <ac:picMkLst>
            <pc:docMk/>
            <pc:sldMk cId="148609441" sldId="286"/>
            <ac:picMk id="7" creationId="{7300D078-82E6-FBD7-51A5-9DB2AB3C9EE4}"/>
          </ac:picMkLst>
        </pc:picChg>
        <pc:picChg chg="add del mod">
          <ac:chgData name="romain egele" userId="6452e1db97b29ce9" providerId="LiveId" clId="{5A323AEB-994A-BE49-B680-1F14E3097E10}" dt="2022-04-26T09:38:12.962" v="13838"/>
          <ac:picMkLst>
            <pc:docMk/>
            <pc:sldMk cId="148609441" sldId="286"/>
            <ac:picMk id="7" creationId="{944836F3-1E6F-01CC-AC82-7C299AAFD879}"/>
          </ac:picMkLst>
        </pc:picChg>
        <pc:picChg chg="del">
          <ac:chgData name="romain egele" userId="6452e1db97b29ce9" providerId="LiveId" clId="{5A323AEB-994A-BE49-B680-1F14E3097E10}" dt="2022-04-19T07:59:04.287" v="6971" actId="478"/>
          <ac:picMkLst>
            <pc:docMk/>
            <pc:sldMk cId="148609441" sldId="286"/>
            <ac:picMk id="8" creationId="{B5A4F0FB-E53D-0AFC-84C6-8C4E60698776}"/>
          </ac:picMkLst>
        </pc:picChg>
        <pc:picChg chg="add del mod">
          <ac:chgData name="romain egele" userId="6452e1db97b29ce9" providerId="LiveId" clId="{5A323AEB-994A-BE49-B680-1F14E3097E10}" dt="2022-04-26T18:21:12.188" v="13958"/>
          <ac:picMkLst>
            <pc:docMk/>
            <pc:sldMk cId="148609441" sldId="286"/>
            <ac:picMk id="10" creationId="{16D09DE4-C93E-0B26-2973-1AF9CAC99432}"/>
          </ac:picMkLst>
        </pc:picChg>
        <pc:picChg chg="del">
          <ac:chgData name="romain egele" userId="6452e1db97b29ce9" providerId="LiveId" clId="{5A323AEB-994A-BE49-B680-1F14E3097E10}" dt="2022-04-19T07:58:59.412" v="6969" actId="478"/>
          <ac:picMkLst>
            <pc:docMk/>
            <pc:sldMk cId="148609441" sldId="286"/>
            <ac:picMk id="1026" creationId="{6EEBD459-6210-0768-082E-70A0A6C0AA06}"/>
          </ac:picMkLst>
        </pc:picChg>
        <pc:picChg chg="add del">
          <ac:chgData name="romain egele" userId="6452e1db97b29ce9" providerId="LiveId" clId="{5A323AEB-994A-BE49-B680-1F14E3097E10}" dt="2022-04-19T08:16:08.691" v="6979" actId="478"/>
          <ac:picMkLst>
            <pc:docMk/>
            <pc:sldMk cId="148609441" sldId="286"/>
            <ac:picMk id="3074" creationId="{71266D77-B34F-08E8-D437-CB894E802169}"/>
          </ac:picMkLst>
        </pc:picChg>
        <pc:picChg chg="add">
          <ac:chgData name="romain egele" userId="6452e1db97b29ce9" providerId="LiveId" clId="{5A323AEB-994A-BE49-B680-1F14E3097E10}" dt="2022-04-19T08:16:13.394" v="6980"/>
          <ac:picMkLst>
            <pc:docMk/>
            <pc:sldMk cId="148609441" sldId="286"/>
            <ac:picMk id="3076" creationId="{740E3E18-CB89-DD44-B625-2F843FB602F3}"/>
          </ac:picMkLst>
        </pc:picChg>
        <pc:cxnChg chg="del mod">
          <ac:chgData name="romain egele" userId="6452e1db97b29ce9" providerId="LiveId" clId="{5A323AEB-994A-BE49-B680-1F14E3097E10}" dt="2022-04-19T07:59:05.095" v="6972" actId="478"/>
          <ac:cxnSpMkLst>
            <pc:docMk/>
            <pc:sldMk cId="148609441" sldId="286"/>
            <ac:cxnSpMk id="9" creationId="{6325C045-7381-4FCF-07C8-23A9720B9991}"/>
          </ac:cxnSpMkLst>
        </pc:cxnChg>
        <pc:cxnChg chg="del mod">
          <ac:chgData name="romain egele" userId="6452e1db97b29ce9" providerId="LiveId" clId="{5A323AEB-994A-BE49-B680-1F14E3097E10}" dt="2022-04-19T07:59:06.873" v="6975" actId="478"/>
          <ac:cxnSpMkLst>
            <pc:docMk/>
            <pc:sldMk cId="148609441" sldId="286"/>
            <ac:cxnSpMk id="10" creationId="{67A25863-4451-9498-C5C5-056065A35036}"/>
          </ac:cxnSpMkLst>
        </pc:cxnChg>
      </pc:sldChg>
      <pc:sldChg chg="addSp delSp modSp add ord modTransition modAnim">
        <pc:chgData name="romain egele" userId="6452e1db97b29ce9" providerId="LiveId" clId="{5A323AEB-994A-BE49-B680-1F14E3097E10}" dt="2022-04-26T18:21:15.045" v="13959"/>
        <pc:sldMkLst>
          <pc:docMk/>
          <pc:sldMk cId="3931631060" sldId="287"/>
        </pc:sldMkLst>
        <pc:spChg chg="mod">
          <ac:chgData name="romain egele" userId="6452e1db97b29ce9" providerId="LiveId" clId="{5A323AEB-994A-BE49-B680-1F14E3097E10}" dt="2022-04-19T10:07:16.711" v="8783"/>
          <ac:spMkLst>
            <pc:docMk/>
            <pc:sldMk cId="3931631060" sldId="287"/>
            <ac:spMk id="6" creationId="{B98518A0-5D66-92F1-78CE-1D2826E7650B}"/>
          </ac:spMkLst>
        </pc:spChg>
        <pc:picChg chg="add del mod">
          <ac:chgData name="romain egele" userId="6452e1db97b29ce9" providerId="LiveId" clId="{5A323AEB-994A-BE49-B680-1F14E3097E10}" dt="2022-04-26T09:38:12.962" v="13838"/>
          <ac:picMkLst>
            <pc:docMk/>
            <pc:sldMk cId="3931631060" sldId="287"/>
            <ac:picMk id="2" creationId="{5249668B-8110-8E39-9C07-D27987220E03}"/>
          </ac:picMkLst>
        </pc:picChg>
        <pc:picChg chg="add del mod">
          <ac:chgData name="romain egele" userId="6452e1db97b29ce9" providerId="LiveId" clId="{5A323AEB-994A-BE49-B680-1F14E3097E10}" dt="2022-04-26T18:21:12.188" v="13958"/>
          <ac:picMkLst>
            <pc:docMk/>
            <pc:sldMk cId="3931631060" sldId="287"/>
            <ac:picMk id="3" creationId="{52B6335F-5E91-E789-838C-2CC3CB60D1B4}"/>
          </ac:picMkLst>
        </pc:picChg>
        <pc:picChg chg="del">
          <ac:chgData name="romain egele" userId="6452e1db97b29ce9" providerId="LiveId" clId="{5A323AEB-994A-BE49-B680-1F14E3097E10}" dt="2022-04-19T08:16:20.422" v="6982" actId="478"/>
          <ac:picMkLst>
            <pc:docMk/>
            <pc:sldMk cId="3931631060" sldId="287"/>
            <ac:picMk id="3076" creationId="{740E3E18-CB89-DD44-B625-2F843FB602F3}"/>
          </ac:picMkLst>
        </pc:picChg>
        <pc:picChg chg="add">
          <ac:chgData name="romain egele" userId="6452e1db97b29ce9" providerId="LiveId" clId="{5A323AEB-994A-BE49-B680-1F14E3097E10}" dt="2022-04-19T08:16:25.029" v="6983"/>
          <ac:picMkLst>
            <pc:docMk/>
            <pc:sldMk cId="3931631060" sldId="287"/>
            <ac:picMk id="5122" creationId="{86436674-B1FB-5641-6927-2EF8158FAD81}"/>
          </ac:picMkLst>
        </pc:picChg>
      </pc:sldChg>
      <pc:sldChg chg="addSp delSp modSp add mod ord modTransition modAnim modShow">
        <pc:chgData name="romain egele" userId="6452e1db97b29ce9" providerId="LiveId" clId="{5A323AEB-994A-BE49-B680-1F14E3097E10}" dt="2022-04-26T18:21:15.045" v="13959"/>
        <pc:sldMkLst>
          <pc:docMk/>
          <pc:sldMk cId="587015025" sldId="288"/>
        </pc:sldMkLst>
        <pc:spChg chg="add mod">
          <ac:chgData name="romain egele" userId="6452e1db97b29ce9" providerId="LiveId" clId="{5A323AEB-994A-BE49-B680-1F14E3097E10}" dt="2022-04-19T10:36:35.686" v="9172" actId="207"/>
          <ac:spMkLst>
            <pc:docMk/>
            <pc:sldMk cId="587015025" sldId="288"/>
            <ac:spMk id="2" creationId="{FDDF6A60-2607-D8CD-F6C7-C0EB7B60E69F}"/>
          </ac:spMkLst>
        </pc:spChg>
        <pc:spChg chg="mod">
          <ac:chgData name="romain egele" userId="6452e1db97b29ce9" providerId="LiveId" clId="{5A323AEB-994A-BE49-B680-1F14E3097E10}" dt="2022-04-19T10:07:20.663" v="8785"/>
          <ac:spMkLst>
            <pc:docMk/>
            <pc:sldMk cId="587015025" sldId="288"/>
            <ac:spMk id="6" creationId="{B98518A0-5D66-92F1-78CE-1D2826E7650B}"/>
          </ac:spMkLst>
        </pc:spChg>
        <pc:picChg chg="add del mod">
          <ac:chgData name="romain egele" userId="6452e1db97b29ce9" providerId="LiveId" clId="{5A323AEB-994A-BE49-B680-1F14E3097E10}" dt="2022-04-26T09:38:12.962" v="13838"/>
          <ac:picMkLst>
            <pc:docMk/>
            <pc:sldMk cId="587015025" sldId="288"/>
            <ac:picMk id="3" creationId="{9EF6CCBA-7F5A-1564-1DB4-8970A646053E}"/>
          </ac:picMkLst>
        </pc:picChg>
        <pc:picChg chg="del">
          <ac:chgData name="romain egele" userId="6452e1db97b29ce9" providerId="LiveId" clId="{5A323AEB-994A-BE49-B680-1F14E3097E10}" dt="2022-04-19T08:16:34.502" v="6985" actId="478"/>
          <ac:picMkLst>
            <pc:docMk/>
            <pc:sldMk cId="587015025" sldId="288"/>
            <ac:picMk id="5122" creationId="{86436674-B1FB-5641-6927-2EF8158FAD81}"/>
          </ac:picMkLst>
        </pc:picChg>
        <pc:picChg chg="add">
          <ac:chgData name="romain egele" userId="6452e1db97b29ce9" providerId="LiveId" clId="{5A323AEB-994A-BE49-B680-1F14E3097E10}" dt="2022-04-19T08:16:34.992" v="6986"/>
          <ac:picMkLst>
            <pc:docMk/>
            <pc:sldMk cId="587015025" sldId="288"/>
            <ac:picMk id="7170" creationId="{A70C8C4F-A133-1427-FC48-5FC02D93585C}"/>
          </ac:picMkLst>
        </pc:picChg>
      </pc:sldChg>
      <pc:sldChg chg="addSp delSp modSp add ord modTransition modAnim">
        <pc:chgData name="romain egele" userId="6452e1db97b29ce9" providerId="LiveId" clId="{5A323AEB-994A-BE49-B680-1F14E3097E10}" dt="2022-04-26T18:21:15.045" v="13959"/>
        <pc:sldMkLst>
          <pc:docMk/>
          <pc:sldMk cId="189189276" sldId="289"/>
        </pc:sldMkLst>
        <pc:spChg chg="mod">
          <ac:chgData name="romain egele" userId="6452e1db97b29ce9" providerId="LiveId" clId="{5A323AEB-994A-BE49-B680-1F14E3097E10}" dt="2022-04-19T10:07:18.571" v="8784"/>
          <ac:spMkLst>
            <pc:docMk/>
            <pc:sldMk cId="189189276" sldId="289"/>
            <ac:spMk id="6" creationId="{B98518A0-5D66-92F1-78CE-1D2826E7650B}"/>
          </ac:spMkLst>
        </pc:spChg>
        <pc:spChg chg="add mod">
          <ac:chgData name="romain egele" userId="6452e1db97b29ce9" providerId="LiveId" clId="{5A323AEB-994A-BE49-B680-1F14E3097E10}" dt="2022-04-26T08:40:13.566" v="13473"/>
          <ac:spMkLst>
            <pc:docMk/>
            <pc:sldMk cId="189189276" sldId="289"/>
            <ac:spMk id="7" creationId="{0EF39903-3363-C4D8-A22A-3DB4A5A50E5E}"/>
          </ac:spMkLst>
        </pc:spChg>
        <pc:picChg chg="add del mod">
          <ac:chgData name="romain egele" userId="6452e1db97b29ce9" providerId="LiveId" clId="{5A323AEB-994A-BE49-B680-1F14E3097E10}" dt="2022-04-26T09:38:12.962" v="13838"/>
          <ac:picMkLst>
            <pc:docMk/>
            <pc:sldMk cId="189189276" sldId="289"/>
            <ac:picMk id="2" creationId="{0EF806A6-8D08-6BF3-CA23-76D6E17D882C}"/>
          </ac:picMkLst>
        </pc:picChg>
        <pc:picChg chg="add del mod">
          <ac:chgData name="romain egele" userId="6452e1db97b29ce9" providerId="LiveId" clId="{5A323AEB-994A-BE49-B680-1F14E3097E10}" dt="2022-04-26T18:21:12.188" v="13958"/>
          <ac:picMkLst>
            <pc:docMk/>
            <pc:sldMk cId="189189276" sldId="289"/>
            <ac:picMk id="3" creationId="{AE415079-86FF-D2CD-4C2A-7BCA64087CE7}"/>
          </ac:picMkLst>
        </pc:picChg>
        <pc:picChg chg="del">
          <ac:chgData name="romain egele" userId="6452e1db97b29ce9" providerId="LiveId" clId="{5A323AEB-994A-BE49-B680-1F14E3097E10}" dt="2022-04-19T08:17:02.623" v="6988" actId="478"/>
          <ac:picMkLst>
            <pc:docMk/>
            <pc:sldMk cId="189189276" sldId="289"/>
            <ac:picMk id="5122" creationId="{86436674-B1FB-5641-6927-2EF8158FAD81}"/>
          </ac:picMkLst>
        </pc:picChg>
        <pc:picChg chg="add">
          <ac:chgData name="romain egele" userId="6452e1db97b29ce9" providerId="LiveId" clId="{5A323AEB-994A-BE49-B680-1F14E3097E10}" dt="2022-04-19T08:17:02.993" v="6989"/>
          <ac:picMkLst>
            <pc:docMk/>
            <pc:sldMk cId="189189276" sldId="289"/>
            <ac:picMk id="9218" creationId="{F470A6F1-4F0C-8B99-0495-0A209FF4F34D}"/>
          </ac:picMkLst>
        </pc:picChg>
      </pc:sldChg>
      <pc:sldChg chg="addSp delSp modSp add mod ord modTransition modAnim">
        <pc:chgData name="romain egele" userId="6452e1db97b29ce9" providerId="LiveId" clId="{5A323AEB-994A-BE49-B680-1F14E3097E10}" dt="2022-04-26T18:21:15.045" v="13959"/>
        <pc:sldMkLst>
          <pc:docMk/>
          <pc:sldMk cId="1262326607" sldId="290"/>
        </pc:sldMkLst>
        <pc:spChg chg="add del mod">
          <ac:chgData name="romain egele" userId="6452e1db97b29ce9" providerId="LiveId" clId="{5A323AEB-994A-BE49-B680-1F14E3097E10}" dt="2022-04-19T08:32:26.435" v="7351" actId="478"/>
          <ac:spMkLst>
            <pc:docMk/>
            <pc:sldMk cId="1262326607" sldId="290"/>
            <ac:spMk id="2" creationId="{CB33E120-88C7-1E12-6E29-50ECC5C82460}"/>
          </ac:spMkLst>
        </pc:spChg>
        <pc:spChg chg="add del mod">
          <ac:chgData name="romain egele" userId="6452e1db97b29ce9" providerId="LiveId" clId="{5A323AEB-994A-BE49-B680-1F14E3097E10}" dt="2022-04-19T08:33:39.561" v="7363"/>
          <ac:spMkLst>
            <pc:docMk/>
            <pc:sldMk cId="1262326607" sldId="290"/>
            <ac:spMk id="3" creationId="{B9EE507C-4073-715C-3FC2-11258A25A49F}"/>
          </ac:spMkLst>
        </pc:spChg>
        <pc:spChg chg="add mod">
          <ac:chgData name="romain egele" userId="6452e1db97b29ce9" providerId="LiveId" clId="{5A323AEB-994A-BE49-B680-1F14E3097E10}" dt="2022-04-19T08:41:59.279" v="7627" actId="113"/>
          <ac:spMkLst>
            <pc:docMk/>
            <pc:sldMk cId="1262326607" sldId="290"/>
            <ac:spMk id="4" creationId="{FCA7201A-2C72-0EAE-A284-A9D51C7562B7}"/>
          </ac:spMkLst>
        </pc:spChg>
        <pc:spChg chg="mod">
          <ac:chgData name="romain egele" userId="6452e1db97b29ce9" providerId="LiveId" clId="{5A323AEB-994A-BE49-B680-1F14E3097E10}" dt="2022-04-19T08:32:21.132" v="7348" actId="20577"/>
          <ac:spMkLst>
            <pc:docMk/>
            <pc:sldMk cId="1262326607" sldId="290"/>
            <ac:spMk id="6" creationId="{B98518A0-5D66-92F1-78CE-1D2826E7650B}"/>
          </ac:spMkLst>
        </pc:spChg>
        <pc:spChg chg="add mod">
          <ac:chgData name="romain egele" userId="6452e1db97b29ce9" providerId="LiveId" clId="{5A323AEB-994A-BE49-B680-1F14E3097E10}" dt="2022-04-19T09:59:29.590" v="8512" actId="20577"/>
          <ac:spMkLst>
            <pc:docMk/>
            <pc:sldMk cId="1262326607" sldId="290"/>
            <ac:spMk id="11" creationId="{1F4431D5-20A5-40E9-ECB9-BE077D291FF1}"/>
          </ac:spMkLst>
        </pc:spChg>
        <pc:spChg chg="add mod">
          <ac:chgData name="romain egele" userId="6452e1db97b29ce9" providerId="LiveId" clId="{5A323AEB-994A-BE49-B680-1F14E3097E10}" dt="2022-04-19T08:42:00.989" v="7628" actId="113"/>
          <ac:spMkLst>
            <pc:docMk/>
            <pc:sldMk cId="1262326607" sldId="290"/>
            <ac:spMk id="12" creationId="{4ECA7952-4A17-5C23-A9DB-1EAB6A6A47CE}"/>
          </ac:spMkLst>
        </pc:spChg>
        <pc:spChg chg="add mod">
          <ac:chgData name="romain egele" userId="6452e1db97b29ce9" providerId="LiveId" clId="{5A323AEB-994A-BE49-B680-1F14E3097E10}" dt="2022-04-19T08:41:58.140" v="7626" actId="113"/>
          <ac:spMkLst>
            <pc:docMk/>
            <pc:sldMk cId="1262326607" sldId="290"/>
            <ac:spMk id="15" creationId="{ED8CD92B-E681-37A1-A586-6389B48CA2ED}"/>
          </ac:spMkLst>
        </pc:spChg>
        <pc:picChg chg="add del mod">
          <ac:chgData name="romain egele" userId="6452e1db97b29ce9" providerId="LiveId" clId="{5A323AEB-994A-BE49-B680-1F14E3097E10}" dt="2022-04-26T09:38:12.962" v="13838"/>
          <ac:picMkLst>
            <pc:docMk/>
            <pc:sldMk cId="1262326607" sldId="290"/>
            <ac:picMk id="2" creationId="{19DCE359-264E-E65E-2C5C-747363B4A8CF}"/>
          </ac:picMkLst>
        </pc:picChg>
        <pc:picChg chg="add del mod">
          <ac:chgData name="romain egele" userId="6452e1db97b29ce9" providerId="LiveId" clId="{5A323AEB-994A-BE49-B680-1F14E3097E10}" dt="2022-04-26T18:21:12.188" v="13958"/>
          <ac:picMkLst>
            <pc:docMk/>
            <pc:sldMk cId="1262326607" sldId="290"/>
            <ac:picMk id="3" creationId="{E1D9F534-0F44-2050-8E31-1BCCB280B403}"/>
          </ac:picMkLst>
        </pc:picChg>
        <pc:picChg chg="add mod">
          <ac:chgData name="romain egele" userId="6452e1db97b29ce9" providerId="LiveId" clId="{5A323AEB-994A-BE49-B680-1F14E3097E10}" dt="2022-04-19T08:40:07.477" v="7593" actId="1076"/>
          <ac:picMkLst>
            <pc:docMk/>
            <pc:sldMk cId="1262326607" sldId="290"/>
            <ac:picMk id="7" creationId="{343B389E-24EF-BF70-FEE8-FBC45BAB1502}"/>
          </ac:picMkLst>
        </pc:picChg>
        <pc:picChg chg="add mod">
          <ac:chgData name="romain egele" userId="6452e1db97b29ce9" providerId="LiveId" clId="{5A323AEB-994A-BE49-B680-1F14E3097E10}" dt="2022-04-19T08:40:17.576" v="7594" actId="1076"/>
          <ac:picMkLst>
            <pc:docMk/>
            <pc:sldMk cId="1262326607" sldId="290"/>
            <ac:picMk id="8" creationId="{F0A2B824-8276-E4ED-D913-1ECA9D25DC8F}"/>
          </ac:picMkLst>
        </pc:picChg>
        <pc:picChg chg="add mod">
          <ac:chgData name="romain egele" userId="6452e1db97b29ce9" providerId="LiveId" clId="{5A323AEB-994A-BE49-B680-1F14E3097E10}" dt="2022-04-19T08:37:40.412" v="7542" actId="1076"/>
          <ac:picMkLst>
            <pc:docMk/>
            <pc:sldMk cId="1262326607" sldId="290"/>
            <ac:picMk id="9" creationId="{F05ABADC-7B60-05D0-CEF5-2CEB1803D1DF}"/>
          </ac:picMkLst>
        </pc:picChg>
        <pc:picChg chg="add mod">
          <ac:chgData name="romain egele" userId="6452e1db97b29ce9" providerId="LiveId" clId="{5A323AEB-994A-BE49-B680-1F14E3097E10}" dt="2022-04-19T08:39:54.089" v="7592" actId="1076"/>
          <ac:picMkLst>
            <pc:docMk/>
            <pc:sldMk cId="1262326607" sldId="290"/>
            <ac:picMk id="13" creationId="{DA87FAD6-989A-70A3-47EF-60125970EEFE}"/>
          </ac:picMkLst>
        </pc:picChg>
        <pc:picChg chg="del">
          <ac:chgData name="romain egele" userId="6452e1db97b29ce9" providerId="LiveId" clId="{5A323AEB-994A-BE49-B680-1F14E3097E10}" dt="2022-04-19T08:32:22.873" v="7349" actId="478"/>
          <ac:picMkLst>
            <pc:docMk/>
            <pc:sldMk cId="1262326607" sldId="290"/>
            <ac:picMk id="7170" creationId="{A70C8C4F-A133-1427-FC48-5FC02D93585C}"/>
          </ac:picMkLst>
        </pc:picChg>
        <pc:cxnChg chg="add mod">
          <ac:chgData name="romain egele" userId="6452e1db97b29ce9" providerId="LiveId" clId="{5A323AEB-994A-BE49-B680-1F14E3097E10}" dt="2022-04-19T08:40:32.957" v="7597" actId="14100"/>
          <ac:cxnSpMkLst>
            <pc:docMk/>
            <pc:sldMk cId="1262326607" sldId="290"/>
            <ac:cxnSpMk id="18" creationId="{D1FABF2E-8CAE-649B-191D-F3098D034D3E}"/>
          </ac:cxnSpMkLst>
        </pc:cxnChg>
        <pc:cxnChg chg="add mod">
          <ac:chgData name="romain egele" userId="6452e1db97b29ce9" providerId="LiveId" clId="{5A323AEB-994A-BE49-B680-1F14E3097E10}" dt="2022-04-19T08:40:39.723" v="7600" actId="14100"/>
          <ac:cxnSpMkLst>
            <pc:docMk/>
            <pc:sldMk cId="1262326607" sldId="290"/>
            <ac:cxnSpMk id="21" creationId="{DBC42604-A549-4BBC-03CF-F0A0C07625CC}"/>
          </ac:cxnSpMkLst>
        </pc:cxnChg>
        <pc:cxnChg chg="add mod">
          <ac:chgData name="romain egele" userId="6452e1db97b29ce9" providerId="LiveId" clId="{5A323AEB-994A-BE49-B680-1F14E3097E10}" dt="2022-04-19T08:40:47.794" v="7603" actId="14100"/>
          <ac:cxnSpMkLst>
            <pc:docMk/>
            <pc:sldMk cId="1262326607" sldId="290"/>
            <ac:cxnSpMk id="25" creationId="{527C08E0-1C1F-1E77-64DF-263BBB56A511}"/>
          </ac:cxnSpMkLst>
        </pc:cxnChg>
        <pc:cxnChg chg="add mod">
          <ac:chgData name="romain egele" userId="6452e1db97b29ce9" providerId="LiveId" clId="{5A323AEB-994A-BE49-B680-1F14E3097E10}" dt="2022-04-19T08:40:53.974" v="7606" actId="14100"/>
          <ac:cxnSpMkLst>
            <pc:docMk/>
            <pc:sldMk cId="1262326607" sldId="290"/>
            <ac:cxnSpMk id="27" creationId="{A2D60406-58E9-8DB4-9839-A26A81C78734}"/>
          </ac:cxnSpMkLst>
        </pc:cxnChg>
      </pc:sldChg>
      <pc:sldChg chg="addSp delSp modSp add mod ord modTransition delAnim modAnim">
        <pc:chgData name="romain egele" userId="6452e1db97b29ce9" providerId="LiveId" clId="{5A323AEB-994A-BE49-B680-1F14E3097E10}" dt="2022-04-26T18:21:15.045" v="13959"/>
        <pc:sldMkLst>
          <pc:docMk/>
          <pc:sldMk cId="2362762313" sldId="291"/>
        </pc:sldMkLst>
        <pc:spChg chg="add mod">
          <ac:chgData name="romain egele" userId="6452e1db97b29ce9" providerId="LiveId" clId="{5A323AEB-994A-BE49-B680-1F14E3097E10}" dt="2022-04-19T09:45:40.079" v="8426"/>
          <ac:spMkLst>
            <pc:docMk/>
            <pc:sldMk cId="2362762313" sldId="291"/>
            <ac:spMk id="4" creationId="{856FF145-08B5-33C1-AFD5-E2424631C888}"/>
          </ac:spMkLst>
        </pc:spChg>
        <pc:spChg chg="mod">
          <ac:chgData name="romain egele" userId="6452e1db97b29ce9" providerId="LiveId" clId="{5A323AEB-994A-BE49-B680-1F14E3097E10}" dt="2022-04-26T08:31:44.982" v="13378" actId="20577"/>
          <ac:spMkLst>
            <pc:docMk/>
            <pc:sldMk cId="2362762313" sldId="291"/>
            <ac:spMk id="6" creationId="{B98518A0-5D66-92F1-78CE-1D2826E7650B}"/>
          </ac:spMkLst>
        </pc:spChg>
        <pc:spChg chg="add del mod">
          <ac:chgData name="romain egele" userId="6452e1db97b29ce9" providerId="LiveId" clId="{5A323AEB-994A-BE49-B680-1F14E3097E10}" dt="2022-04-19T09:37:30.545" v="8294" actId="478"/>
          <ac:spMkLst>
            <pc:docMk/>
            <pc:sldMk cId="2362762313" sldId="291"/>
            <ac:spMk id="7" creationId="{9D404676-8741-3F39-8E2E-30EFA6EE69FA}"/>
          </ac:spMkLst>
        </pc:spChg>
        <pc:spChg chg="add del mod">
          <ac:chgData name="romain egele" userId="6452e1db97b29ce9" providerId="LiveId" clId="{5A323AEB-994A-BE49-B680-1F14E3097E10}" dt="2022-04-19T09:37:30.545" v="8294" actId="478"/>
          <ac:spMkLst>
            <pc:docMk/>
            <pc:sldMk cId="2362762313" sldId="291"/>
            <ac:spMk id="8" creationId="{CA806C43-B874-98BC-5F32-096835FEEF8C}"/>
          </ac:spMkLst>
        </pc:spChg>
        <pc:spChg chg="add del mod">
          <ac:chgData name="romain egele" userId="6452e1db97b29ce9" providerId="LiveId" clId="{5A323AEB-994A-BE49-B680-1F14E3097E10}" dt="2022-04-19T09:37:30.545" v="8294" actId="478"/>
          <ac:spMkLst>
            <pc:docMk/>
            <pc:sldMk cId="2362762313" sldId="291"/>
            <ac:spMk id="9" creationId="{877C1118-D493-B77E-B48A-832DF51DCD12}"/>
          </ac:spMkLst>
        </pc:spChg>
        <pc:spChg chg="add del mod">
          <ac:chgData name="romain egele" userId="6452e1db97b29ce9" providerId="LiveId" clId="{5A323AEB-994A-BE49-B680-1F14E3097E10}" dt="2022-04-19T09:37:30.545" v="8294" actId="478"/>
          <ac:spMkLst>
            <pc:docMk/>
            <pc:sldMk cId="2362762313" sldId="291"/>
            <ac:spMk id="11" creationId="{AF4C4D55-02FA-BE0E-9E89-75A47880F368}"/>
          </ac:spMkLst>
        </pc:spChg>
        <pc:spChg chg="add del mod">
          <ac:chgData name="romain egele" userId="6452e1db97b29ce9" providerId="LiveId" clId="{5A323AEB-994A-BE49-B680-1F14E3097E10}" dt="2022-04-19T09:37:30.545" v="8294" actId="478"/>
          <ac:spMkLst>
            <pc:docMk/>
            <pc:sldMk cId="2362762313" sldId="291"/>
            <ac:spMk id="15" creationId="{847FB7DB-D784-B59E-780C-888CB898DCC8}"/>
          </ac:spMkLst>
        </pc:spChg>
        <pc:spChg chg="add del mod">
          <ac:chgData name="romain egele" userId="6452e1db97b29ce9" providerId="LiveId" clId="{5A323AEB-994A-BE49-B680-1F14E3097E10}" dt="2022-04-19T09:37:30.545" v="8294" actId="478"/>
          <ac:spMkLst>
            <pc:docMk/>
            <pc:sldMk cId="2362762313" sldId="291"/>
            <ac:spMk id="16" creationId="{31F4B60B-FDBE-2986-AF15-FC29D3F11D6A}"/>
          </ac:spMkLst>
        </pc:spChg>
        <pc:spChg chg="add del mod">
          <ac:chgData name="romain egele" userId="6452e1db97b29ce9" providerId="LiveId" clId="{5A323AEB-994A-BE49-B680-1F14E3097E10}" dt="2022-04-19T09:37:30.545" v="8294" actId="478"/>
          <ac:spMkLst>
            <pc:docMk/>
            <pc:sldMk cId="2362762313" sldId="291"/>
            <ac:spMk id="17" creationId="{476F8424-7EA5-5323-DEE2-9F98E98D0EA6}"/>
          </ac:spMkLst>
        </pc:spChg>
        <pc:spChg chg="add mod">
          <ac:chgData name="romain egele" userId="6452e1db97b29ce9" providerId="LiveId" clId="{5A323AEB-994A-BE49-B680-1F14E3097E10}" dt="2022-04-19T09:37:44.097" v="8295"/>
          <ac:spMkLst>
            <pc:docMk/>
            <pc:sldMk cId="2362762313" sldId="291"/>
            <ac:spMk id="20" creationId="{BF73C27E-7EB0-308C-2376-DE2F5886CA28}"/>
          </ac:spMkLst>
        </pc:spChg>
        <pc:spChg chg="add mod">
          <ac:chgData name="romain egele" userId="6452e1db97b29ce9" providerId="LiveId" clId="{5A323AEB-994A-BE49-B680-1F14E3097E10}" dt="2022-04-19T09:45:49.157" v="8430"/>
          <ac:spMkLst>
            <pc:docMk/>
            <pc:sldMk cId="2362762313" sldId="291"/>
            <ac:spMk id="21" creationId="{DBF628B9-83AD-60F3-1477-766F99A3A7E4}"/>
          </ac:spMkLst>
        </pc:spChg>
        <pc:spChg chg="add mod">
          <ac:chgData name="romain egele" userId="6452e1db97b29ce9" providerId="LiveId" clId="{5A323AEB-994A-BE49-B680-1F14E3097E10}" dt="2022-04-19T09:45:47.253" v="8429"/>
          <ac:spMkLst>
            <pc:docMk/>
            <pc:sldMk cId="2362762313" sldId="291"/>
            <ac:spMk id="22" creationId="{9D659DA5-B234-6911-9D2C-FCD707C52E41}"/>
          </ac:spMkLst>
        </pc:spChg>
        <pc:spChg chg="add mod">
          <ac:chgData name="romain egele" userId="6452e1db97b29ce9" providerId="LiveId" clId="{5A323AEB-994A-BE49-B680-1F14E3097E10}" dt="2022-04-19T09:45:51.643" v="8431"/>
          <ac:spMkLst>
            <pc:docMk/>
            <pc:sldMk cId="2362762313" sldId="291"/>
            <ac:spMk id="23" creationId="{8309DBCF-7F66-F3FB-9DA4-8ACE51E593DE}"/>
          </ac:spMkLst>
        </pc:spChg>
        <pc:spChg chg="add mod">
          <ac:chgData name="romain egele" userId="6452e1db97b29ce9" providerId="LiveId" clId="{5A323AEB-994A-BE49-B680-1F14E3097E10}" dt="2022-04-19T09:44:43.400" v="8415" actId="1076"/>
          <ac:spMkLst>
            <pc:docMk/>
            <pc:sldMk cId="2362762313" sldId="291"/>
            <ac:spMk id="31" creationId="{418CAE94-C041-E87E-F713-1AE24BDDAF1F}"/>
          </ac:spMkLst>
        </pc:spChg>
        <pc:spChg chg="add mod">
          <ac:chgData name="romain egele" userId="6452e1db97b29ce9" providerId="LiveId" clId="{5A323AEB-994A-BE49-B680-1F14E3097E10}" dt="2022-04-19T09:44:33.161" v="8413" actId="1076"/>
          <ac:spMkLst>
            <pc:docMk/>
            <pc:sldMk cId="2362762313" sldId="291"/>
            <ac:spMk id="34" creationId="{20716163-501A-9CA3-3EF3-37ED8C758910}"/>
          </ac:spMkLst>
        </pc:spChg>
        <pc:spChg chg="add mod">
          <ac:chgData name="romain egele" userId="6452e1db97b29ce9" providerId="LiveId" clId="{5A323AEB-994A-BE49-B680-1F14E3097E10}" dt="2022-04-19T09:45:03.662" v="8425" actId="1076"/>
          <ac:spMkLst>
            <pc:docMk/>
            <pc:sldMk cId="2362762313" sldId="291"/>
            <ac:spMk id="37" creationId="{832EEE37-67B1-C17E-BE8C-1E58FBEF7FB6}"/>
          </ac:spMkLst>
        </pc:spChg>
        <pc:picChg chg="add del mod">
          <ac:chgData name="romain egele" userId="6452e1db97b29ce9" providerId="LiveId" clId="{5A323AEB-994A-BE49-B680-1F14E3097E10}" dt="2022-04-26T09:38:12.962" v="13838"/>
          <ac:picMkLst>
            <pc:docMk/>
            <pc:sldMk cId="2362762313" sldId="291"/>
            <ac:picMk id="2" creationId="{074859D1-0C11-6A8A-57FE-A4D5D8FE5196}"/>
          </ac:picMkLst>
        </pc:picChg>
        <pc:picChg chg="add mod">
          <ac:chgData name="romain egele" userId="6452e1db97b29ce9" providerId="LiveId" clId="{5A323AEB-994A-BE49-B680-1F14E3097E10}" dt="2022-04-19T09:42:00.764" v="8307" actId="1076"/>
          <ac:picMkLst>
            <pc:docMk/>
            <pc:sldMk cId="2362762313" sldId="291"/>
            <ac:picMk id="3" creationId="{2C0EFEB5-392E-6575-BD8F-5AA9E4D38857}"/>
          </ac:picMkLst>
        </pc:picChg>
        <pc:picChg chg="add del mod">
          <ac:chgData name="romain egele" userId="6452e1db97b29ce9" providerId="LiveId" clId="{5A323AEB-994A-BE49-B680-1F14E3097E10}" dt="2022-04-26T18:21:12.188" v="13958"/>
          <ac:picMkLst>
            <pc:docMk/>
            <pc:sldMk cId="2362762313" sldId="291"/>
            <ac:picMk id="5" creationId="{F0612438-9012-9A43-BD53-CCE91BE0FF46}"/>
          </ac:picMkLst>
        </pc:picChg>
        <pc:picChg chg="add mod">
          <ac:chgData name="romain egele" userId="6452e1db97b29ce9" providerId="LiveId" clId="{5A323AEB-994A-BE49-B680-1F14E3097E10}" dt="2022-04-19T09:37:44.097" v="8295"/>
          <ac:picMkLst>
            <pc:docMk/>
            <pc:sldMk cId="2362762313" sldId="291"/>
            <ac:picMk id="18" creationId="{CC3A77E1-B075-755A-1C75-68D222D0B077}"/>
          </ac:picMkLst>
        </pc:picChg>
        <pc:picChg chg="del">
          <ac:chgData name="romain egele" userId="6452e1db97b29ce9" providerId="LiveId" clId="{5A323AEB-994A-BE49-B680-1F14E3097E10}" dt="2022-04-19T08:45:01.775" v="7726" actId="478"/>
          <ac:picMkLst>
            <pc:docMk/>
            <pc:sldMk cId="2362762313" sldId="291"/>
            <ac:picMk id="7170" creationId="{A70C8C4F-A133-1427-FC48-5FC02D93585C}"/>
          </ac:picMkLst>
        </pc:picChg>
        <pc:cxnChg chg="add del mod">
          <ac:chgData name="romain egele" userId="6452e1db97b29ce9" providerId="LiveId" clId="{5A323AEB-994A-BE49-B680-1F14E3097E10}" dt="2022-04-19T09:37:30.545" v="8294" actId="478"/>
          <ac:cxnSpMkLst>
            <pc:docMk/>
            <pc:sldMk cId="2362762313" sldId="291"/>
            <ac:cxnSpMk id="10" creationId="{365C7405-4E12-E389-778F-1277912F78F5}"/>
          </ac:cxnSpMkLst>
        </pc:cxnChg>
        <pc:cxnChg chg="add del mod">
          <ac:chgData name="romain egele" userId="6452e1db97b29ce9" providerId="LiveId" clId="{5A323AEB-994A-BE49-B680-1F14E3097E10}" dt="2022-04-19T09:37:30.545" v="8294" actId="478"/>
          <ac:cxnSpMkLst>
            <pc:docMk/>
            <pc:sldMk cId="2362762313" sldId="291"/>
            <ac:cxnSpMk id="12" creationId="{C16FC864-363C-CFF1-80A2-746E4BEC91BC}"/>
          </ac:cxnSpMkLst>
        </pc:cxnChg>
        <pc:cxnChg chg="add del mod">
          <ac:chgData name="romain egele" userId="6452e1db97b29ce9" providerId="LiveId" clId="{5A323AEB-994A-BE49-B680-1F14E3097E10}" dt="2022-04-19T09:37:30.545" v="8294" actId="478"/>
          <ac:cxnSpMkLst>
            <pc:docMk/>
            <pc:sldMk cId="2362762313" sldId="291"/>
            <ac:cxnSpMk id="13" creationId="{4281A845-2586-BDA2-BABB-65B28775AD01}"/>
          </ac:cxnSpMkLst>
        </pc:cxnChg>
        <pc:cxnChg chg="add del mod">
          <ac:chgData name="romain egele" userId="6452e1db97b29ce9" providerId="LiveId" clId="{5A323AEB-994A-BE49-B680-1F14E3097E10}" dt="2022-04-19T09:37:30.545" v="8294" actId="478"/>
          <ac:cxnSpMkLst>
            <pc:docMk/>
            <pc:sldMk cId="2362762313" sldId="291"/>
            <ac:cxnSpMk id="14" creationId="{40C3FBE5-0F64-C919-B4D7-867CC937BCF4}"/>
          </ac:cxnSpMkLst>
        </pc:cxnChg>
        <pc:cxnChg chg="add mod">
          <ac:chgData name="romain egele" userId="6452e1db97b29ce9" providerId="LiveId" clId="{5A323AEB-994A-BE49-B680-1F14E3097E10}" dt="2022-04-19T09:37:44.097" v="8295"/>
          <ac:cxnSpMkLst>
            <pc:docMk/>
            <pc:sldMk cId="2362762313" sldId="291"/>
            <ac:cxnSpMk id="25" creationId="{A7607E4E-DA11-E638-2FE8-37F56165CFDD}"/>
          </ac:cxnSpMkLst>
        </pc:cxnChg>
        <pc:cxnChg chg="add mod">
          <ac:chgData name="romain egele" userId="6452e1db97b29ce9" providerId="LiveId" clId="{5A323AEB-994A-BE49-B680-1F14E3097E10}" dt="2022-04-19T09:45:47.253" v="8429"/>
          <ac:cxnSpMkLst>
            <pc:docMk/>
            <pc:sldMk cId="2362762313" sldId="291"/>
            <ac:cxnSpMk id="26" creationId="{8E6C6B44-94EE-0065-CC7B-64AC8FF02638}"/>
          </ac:cxnSpMkLst>
        </pc:cxnChg>
        <pc:cxnChg chg="add mod">
          <ac:chgData name="romain egele" userId="6452e1db97b29ce9" providerId="LiveId" clId="{5A323AEB-994A-BE49-B680-1F14E3097E10}" dt="2022-04-19T09:42:12.175" v="8311" actId="14100"/>
          <ac:cxnSpMkLst>
            <pc:docMk/>
            <pc:sldMk cId="2362762313" sldId="291"/>
            <ac:cxnSpMk id="27" creationId="{225220DF-7392-BEF8-8B88-72A74399AF09}"/>
          </ac:cxnSpMkLst>
        </pc:cxnChg>
        <pc:cxnChg chg="add mod">
          <ac:chgData name="romain egele" userId="6452e1db97b29ce9" providerId="LiveId" clId="{5A323AEB-994A-BE49-B680-1F14E3097E10}" dt="2022-04-19T09:44:53.736" v="8418" actId="14100"/>
          <ac:cxnSpMkLst>
            <pc:docMk/>
            <pc:sldMk cId="2362762313" sldId="291"/>
            <ac:cxnSpMk id="29" creationId="{473764A7-9D4F-2AC8-FE04-893E33710B8D}"/>
          </ac:cxnSpMkLst>
        </pc:cxnChg>
        <pc:cxnChg chg="add del mod">
          <ac:chgData name="romain egele" userId="6452e1db97b29ce9" providerId="LiveId" clId="{5A323AEB-994A-BE49-B680-1F14E3097E10}" dt="2022-04-19T09:44:47.289" v="8416" actId="478"/>
          <ac:cxnSpMkLst>
            <pc:docMk/>
            <pc:sldMk cId="2362762313" sldId="291"/>
            <ac:cxnSpMk id="30" creationId="{F285A305-ABE4-32A3-BD15-34AB510E6FD7}"/>
          </ac:cxnSpMkLst>
        </pc:cxnChg>
      </pc:sldChg>
      <pc:sldChg chg="addSp delSp modSp add mod modTransition modAnim">
        <pc:chgData name="romain egele" userId="6452e1db97b29ce9" providerId="LiveId" clId="{5A323AEB-994A-BE49-B680-1F14E3097E10}" dt="2022-04-26T18:21:15.045" v="13959"/>
        <pc:sldMkLst>
          <pc:docMk/>
          <pc:sldMk cId="3989755552" sldId="292"/>
        </pc:sldMkLst>
        <pc:spChg chg="mod">
          <ac:chgData name="romain egele" userId="6452e1db97b29ce9" providerId="LiveId" clId="{5A323AEB-994A-BE49-B680-1F14E3097E10}" dt="2022-04-19T10:16:22.671" v="8977" actId="20577"/>
          <ac:spMkLst>
            <pc:docMk/>
            <pc:sldMk cId="3989755552" sldId="292"/>
            <ac:spMk id="6" creationId="{B98518A0-5D66-92F1-78CE-1D2826E7650B}"/>
          </ac:spMkLst>
        </pc:spChg>
        <pc:spChg chg="add mod">
          <ac:chgData name="romain egele" userId="6452e1db97b29ce9" providerId="LiveId" clId="{5A323AEB-994A-BE49-B680-1F14E3097E10}" dt="2022-04-19T08:54:37.330" v="7827"/>
          <ac:spMkLst>
            <pc:docMk/>
            <pc:sldMk cId="3989755552" sldId="292"/>
            <ac:spMk id="7" creationId="{55A2ADE7-0E3C-3591-6D85-AAD0A883C1F0}"/>
          </ac:spMkLst>
        </pc:spChg>
        <pc:spChg chg="add mod">
          <ac:chgData name="romain egele" userId="6452e1db97b29ce9" providerId="LiveId" clId="{5A323AEB-994A-BE49-B680-1F14E3097E10}" dt="2022-04-19T08:54:37.330" v="7827"/>
          <ac:spMkLst>
            <pc:docMk/>
            <pc:sldMk cId="3989755552" sldId="292"/>
            <ac:spMk id="8" creationId="{2E6E783C-0F9F-86F0-35AE-F08F4B7E0600}"/>
          </ac:spMkLst>
        </pc:spChg>
        <pc:spChg chg="add mod">
          <ac:chgData name="romain egele" userId="6452e1db97b29ce9" providerId="LiveId" clId="{5A323AEB-994A-BE49-B680-1F14E3097E10}" dt="2022-04-19T08:54:58.311" v="7831" actId="122"/>
          <ac:spMkLst>
            <pc:docMk/>
            <pc:sldMk cId="3989755552" sldId="292"/>
            <ac:spMk id="10" creationId="{CA0AB8C2-1F37-3D4B-3ED2-DF9907C28923}"/>
          </ac:spMkLst>
        </pc:spChg>
        <pc:spChg chg="add mod">
          <ac:chgData name="romain egele" userId="6452e1db97b29ce9" providerId="LiveId" clId="{5A323AEB-994A-BE49-B680-1F14E3097E10}" dt="2022-04-19T08:54:37.330" v="7827"/>
          <ac:spMkLst>
            <pc:docMk/>
            <pc:sldMk cId="3989755552" sldId="292"/>
            <ac:spMk id="12" creationId="{46541606-E5EC-5196-3B88-3F569A725034}"/>
          </ac:spMkLst>
        </pc:spChg>
        <pc:picChg chg="add del mod">
          <ac:chgData name="romain egele" userId="6452e1db97b29ce9" providerId="LiveId" clId="{5A323AEB-994A-BE49-B680-1F14E3097E10}" dt="2022-04-26T09:38:12.962" v="13838"/>
          <ac:picMkLst>
            <pc:docMk/>
            <pc:sldMk cId="3989755552" sldId="292"/>
            <ac:picMk id="2" creationId="{307735C3-EBA6-5D70-4ABA-2DEC0C819387}"/>
          </ac:picMkLst>
        </pc:picChg>
        <pc:picChg chg="add del mod">
          <ac:chgData name="romain egele" userId="6452e1db97b29ce9" providerId="LiveId" clId="{5A323AEB-994A-BE49-B680-1F14E3097E10}" dt="2022-04-26T18:21:12.188" v="13958"/>
          <ac:picMkLst>
            <pc:docMk/>
            <pc:sldMk cId="3989755552" sldId="292"/>
            <ac:picMk id="3" creationId="{20CF3DDB-D2F8-01DA-90A6-8363358D51A0}"/>
          </ac:picMkLst>
        </pc:picChg>
        <pc:picChg chg="add mod">
          <ac:chgData name="romain egele" userId="6452e1db97b29ce9" providerId="LiveId" clId="{5A323AEB-994A-BE49-B680-1F14E3097E10}" dt="2022-04-19T08:54:37.330" v="7827"/>
          <ac:picMkLst>
            <pc:docMk/>
            <pc:sldMk cId="3989755552" sldId="292"/>
            <ac:picMk id="5" creationId="{0CA3ED44-69EC-3AFB-419F-4ADA383A3BC3}"/>
          </ac:picMkLst>
        </pc:picChg>
        <pc:cxnChg chg="add mod">
          <ac:chgData name="romain egele" userId="6452e1db97b29ce9" providerId="LiveId" clId="{5A323AEB-994A-BE49-B680-1F14E3097E10}" dt="2022-04-19T08:54:56.604" v="7830" actId="14100"/>
          <ac:cxnSpMkLst>
            <pc:docMk/>
            <pc:sldMk cId="3989755552" sldId="292"/>
            <ac:cxnSpMk id="9" creationId="{3704F7C0-E604-0BF3-E763-BE48A3933C73}"/>
          </ac:cxnSpMkLst>
        </pc:cxnChg>
        <pc:cxnChg chg="add mod">
          <ac:chgData name="romain egele" userId="6452e1db97b29ce9" providerId="LiveId" clId="{5A323AEB-994A-BE49-B680-1F14E3097E10}" dt="2022-04-19T08:54:56.604" v="7830" actId="14100"/>
          <ac:cxnSpMkLst>
            <pc:docMk/>
            <pc:sldMk cId="3989755552" sldId="292"/>
            <ac:cxnSpMk id="11" creationId="{EF526664-FD66-542F-8B06-C76F1320253E}"/>
          </ac:cxnSpMkLst>
        </pc:cxnChg>
        <pc:cxnChg chg="add mod">
          <ac:chgData name="romain egele" userId="6452e1db97b29ce9" providerId="LiveId" clId="{5A323AEB-994A-BE49-B680-1F14E3097E10}" dt="2022-04-19T08:54:37.330" v="7827"/>
          <ac:cxnSpMkLst>
            <pc:docMk/>
            <pc:sldMk cId="3989755552" sldId="292"/>
            <ac:cxnSpMk id="13" creationId="{5FCB9E72-9ED9-6CE4-0F54-D03ADA74791D}"/>
          </ac:cxnSpMkLst>
        </pc:cxnChg>
        <pc:cxnChg chg="add mod">
          <ac:chgData name="romain egele" userId="6452e1db97b29ce9" providerId="LiveId" clId="{5A323AEB-994A-BE49-B680-1F14E3097E10}" dt="2022-04-19T08:54:37.330" v="7827"/>
          <ac:cxnSpMkLst>
            <pc:docMk/>
            <pc:sldMk cId="3989755552" sldId="292"/>
            <ac:cxnSpMk id="14" creationId="{67E97DAF-D3D1-7393-6059-1D7F25B9FC26}"/>
          </ac:cxnSpMkLst>
        </pc:cxnChg>
        <pc:cxnChg chg="add mod">
          <ac:chgData name="romain egele" userId="6452e1db97b29ce9" providerId="LiveId" clId="{5A323AEB-994A-BE49-B680-1F14E3097E10}" dt="2022-04-19T08:54:37.330" v="7827"/>
          <ac:cxnSpMkLst>
            <pc:docMk/>
            <pc:sldMk cId="3989755552" sldId="292"/>
            <ac:cxnSpMk id="15" creationId="{CE7331FD-972C-A5D2-C1BF-737978EB00E8}"/>
          </ac:cxnSpMkLst>
        </pc:cxnChg>
      </pc:sldChg>
      <pc:sldChg chg="addSp delSp modSp add mod modTransition delAnim modAnim">
        <pc:chgData name="romain egele" userId="6452e1db97b29ce9" providerId="LiveId" clId="{5A323AEB-994A-BE49-B680-1F14E3097E10}" dt="2022-04-26T18:21:15.045" v="13959"/>
        <pc:sldMkLst>
          <pc:docMk/>
          <pc:sldMk cId="4248619845" sldId="293"/>
        </pc:sldMkLst>
        <pc:spChg chg="add mod">
          <ac:chgData name="romain egele" userId="6452e1db97b29ce9" providerId="LiveId" clId="{5A323AEB-994A-BE49-B680-1F14E3097E10}" dt="2022-04-19T10:15:37.977" v="8959" actId="20577"/>
          <ac:spMkLst>
            <pc:docMk/>
            <pc:sldMk cId="4248619845" sldId="293"/>
            <ac:spMk id="2" creationId="{8FA94AB0-5707-D86C-61D9-505490FE18AB}"/>
          </ac:spMkLst>
        </pc:spChg>
        <pc:spChg chg="add mod">
          <ac:chgData name="romain egele" userId="6452e1db97b29ce9" providerId="LiveId" clId="{5A323AEB-994A-BE49-B680-1F14E3097E10}" dt="2022-04-26T08:54:44.485" v="13619" actId="1076"/>
          <ac:spMkLst>
            <pc:docMk/>
            <pc:sldMk cId="4248619845" sldId="293"/>
            <ac:spMk id="4" creationId="{1D292643-D4EA-3EA6-BD88-843C9555B9A2}"/>
          </ac:spMkLst>
        </pc:spChg>
        <pc:spChg chg="mod">
          <ac:chgData name="romain egele" userId="6452e1db97b29ce9" providerId="LiveId" clId="{5A323AEB-994A-BE49-B680-1F14E3097E10}" dt="2022-04-19T10:15:35.172" v="8958" actId="14100"/>
          <ac:spMkLst>
            <pc:docMk/>
            <pc:sldMk cId="4248619845" sldId="293"/>
            <ac:spMk id="6" creationId="{B98518A0-5D66-92F1-78CE-1D2826E7650B}"/>
          </ac:spMkLst>
        </pc:spChg>
        <pc:spChg chg="del">
          <ac:chgData name="romain egele" userId="6452e1db97b29ce9" providerId="LiveId" clId="{5A323AEB-994A-BE49-B680-1F14E3097E10}" dt="2022-04-19T08:57:04.128" v="7841" actId="478"/>
          <ac:spMkLst>
            <pc:docMk/>
            <pc:sldMk cId="4248619845" sldId="293"/>
            <ac:spMk id="7" creationId="{55A2ADE7-0E3C-3591-6D85-AAD0A883C1F0}"/>
          </ac:spMkLst>
        </pc:spChg>
        <pc:spChg chg="del">
          <ac:chgData name="romain egele" userId="6452e1db97b29ce9" providerId="LiveId" clId="{5A323AEB-994A-BE49-B680-1F14E3097E10}" dt="2022-04-19T08:57:04.128" v="7841" actId="478"/>
          <ac:spMkLst>
            <pc:docMk/>
            <pc:sldMk cId="4248619845" sldId="293"/>
            <ac:spMk id="8" creationId="{2E6E783C-0F9F-86F0-35AE-F08F4B7E0600}"/>
          </ac:spMkLst>
        </pc:spChg>
        <pc:spChg chg="del">
          <ac:chgData name="romain egele" userId="6452e1db97b29ce9" providerId="LiveId" clId="{5A323AEB-994A-BE49-B680-1F14E3097E10}" dt="2022-04-19T08:57:04.128" v="7841" actId="478"/>
          <ac:spMkLst>
            <pc:docMk/>
            <pc:sldMk cId="4248619845" sldId="293"/>
            <ac:spMk id="10" creationId="{CA0AB8C2-1F37-3D4B-3ED2-DF9907C28923}"/>
          </ac:spMkLst>
        </pc:spChg>
        <pc:spChg chg="del">
          <ac:chgData name="romain egele" userId="6452e1db97b29ce9" providerId="LiveId" clId="{5A323AEB-994A-BE49-B680-1F14E3097E10}" dt="2022-04-19T08:57:01.553" v="7840" actId="478"/>
          <ac:spMkLst>
            <pc:docMk/>
            <pc:sldMk cId="4248619845" sldId="293"/>
            <ac:spMk id="12" creationId="{46541606-E5EC-5196-3B88-3F569A725034}"/>
          </ac:spMkLst>
        </pc:spChg>
        <pc:picChg chg="add del mod">
          <ac:chgData name="romain egele" userId="6452e1db97b29ce9" providerId="LiveId" clId="{5A323AEB-994A-BE49-B680-1F14E3097E10}" dt="2022-04-26T09:38:12.962" v="13838"/>
          <ac:picMkLst>
            <pc:docMk/>
            <pc:sldMk cId="4248619845" sldId="293"/>
            <ac:picMk id="3" creationId="{3B60D956-5D27-A510-3265-306B2A891068}"/>
          </ac:picMkLst>
        </pc:picChg>
        <pc:picChg chg="del">
          <ac:chgData name="romain egele" userId="6452e1db97b29ce9" providerId="LiveId" clId="{5A323AEB-994A-BE49-B680-1F14E3097E10}" dt="2022-04-19T08:56:57.205" v="7838" actId="478"/>
          <ac:picMkLst>
            <pc:docMk/>
            <pc:sldMk cId="4248619845" sldId="293"/>
            <ac:picMk id="5" creationId="{0CA3ED44-69EC-3AFB-419F-4ADA383A3BC3}"/>
          </ac:picMkLst>
        </pc:picChg>
        <pc:picChg chg="add del mod">
          <ac:chgData name="romain egele" userId="6452e1db97b29ce9" providerId="LiveId" clId="{5A323AEB-994A-BE49-B680-1F14E3097E10}" dt="2022-04-26T18:21:12.188" v="13958"/>
          <ac:picMkLst>
            <pc:docMk/>
            <pc:sldMk cId="4248619845" sldId="293"/>
            <ac:picMk id="5" creationId="{37F66E1E-5C85-EA8B-E29F-78886D1BA5A7}"/>
          </ac:picMkLst>
        </pc:picChg>
        <pc:picChg chg="add del mod">
          <ac:chgData name="romain egele" userId="6452e1db97b29ce9" providerId="LiveId" clId="{5A323AEB-994A-BE49-B680-1F14E3097E10}" dt="2022-04-19T08:58:10.789" v="7846" actId="478"/>
          <ac:picMkLst>
            <pc:docMk/>
            <pc:sldMk cId="4248619845" sldId="293"/>
            <ac:picMk id="13314" creationId="{BE826F15-DEA4-6D80-933E-4EDD1C41497B}"/>
          </ac:picMkLst>
        </pc:picChg>
        <pc:picChg chg="add mod">
          <ac:chgData name="romain egele" userId="6452e1db97b29ce9" providerId="LiveId" clId="{5A323AEB-994A-BE49-B680-1F14E3097E10}" dt="2022-04-19T08:58:46.058" v="7853" actId="1076"/>
          <ac:picMkLst>
            <pc:docMk/>
            <pc:sldMk cId="4248619845" sldId="293"/>
            <ac:picMk id="13316" creationId="{E996CF19-117C-A13F-E912-DA32F41D42FF}"/>
          </ac:picMkLst>
        </pc:picChg>
        <pc:picChg chg="add mod">
          <ac:chgData name="romain egele" userId="6452e1db97b29ce9" providerId="LiveId" clId="{5A323AEB-994A-BE49-B680-1F14E3097E10}" dt="2022-04-19T08:58:43.789" v="7852" actId="1076"/>
          <ac:picMkLst>
            <pc:docMk/>
            <pc:sldMk cId="4248619845" sldId="293"/>
            <ac:picMk id="13318" creationId="{8E6602E6-A0AD-4162-7499-88193A153BE6}"/>
          </ac:picMkLst>
        </pc:picChg>
        <pc:cxnChg chg="del mod">
          <ac:chgData name="romain egele" userId="6452e1db97b29ce9" providerId="LiveId" clId="{5A323AEB-994A-BE49-B680-1F14E3097E10}" dt="2022-04-19T08:57:04.128" v="7841" actId="478"/>
          <ac:cxnSpMkLst>
            <pc:docMk/>
            <pc:sldMk cId="4248619845" sldId="293"/>
            <ac:cxnSpMk id="9" creationId="{3704F7C0-E604-0BF3-E763-BE48A3933C73}"/>
          </ac:cxnSpMkLst>
        </pc:cxnChg>
        <pc:cxnChg chg="del mod">
          <ac:chgData name="romain egele" userId="6452e1db97b29ce9" providerId="LiveId" clId="{5A323AEB-994A-BE49-B680-1F14E3097E10}" dt="2022-04-19T08:57:04.128" v="7841" actId="478"/>
          <ac:cxnSpMkLst>
            <pc:docMk/>
            <pc:sldMk cId="4248619845" sldId="293"/>
            <ac:cxnSpMk id="11" creationId="{EF526664-FD66-542F-8B06-C76F1320253E}"/>
          </ac:cxnSpMkLst>
        </pc:cxnChg>
        <pc:cxnChg chg="del mod">
          <ac:chgData name="romain egele" userId="6452e1db97b29ce9" providerId="LiveId" clId="{5A323AEB-994A-BE49-B680-1F14E3097E10}" dt="2022-04-19T08:57:00.231" v="7839" actId="478"/>
          <ac:cxnSpMkLst>
            <pc:docMk/>
            <pc:sldMk cId="4248619845" sldId="293"/>
            <ac:cxnSpMk id="13" creationId="{5FCB9E72-9ED9-6CE4-0F54-D03ADA74791D}"/>
          </ac:cxnSpMkLst>
        </pc:cxnChg>
        <pc:cxnChg chg="del mod">
          <ac:chgData name="romain egele" userId="6452e1db97b29ce9" providerId="LiveId" clId="{5A323AEB-994A-BE49-B680-1F14E3097E10}" dt="2022-04-19T08:57:00.231" v="7839" actId="478"/>
          <ac:cxnSpMkLst>
            <pc:docMk/>
            <pc:sldMk cId="4248619845" sldId="293"/>
            <ac:cxnSpMk id="14" creationId="{67E97DAF-D3D1-7393-6059-1D7F25B9FC26}"/>
          </ac:cxnSpMkLst>
        </pc:cxnChg>
        <pc:cxnChg chg="del mod">
          <ac:chgData name="romain egele" userId="6452e1db97b29ce9" providerId="LiveId" clId="{5A323AEB-994A-BE49-B680-1F14E3097E10}" dt="2022-04-19T08:57:00.231" v="7839" actId="478"/>
          <ac:cxnSpMkLst>
            <pc:docMk/>
            <pc:sldMk cId="4248619845" sldId="293"/>
            <ac:cxnSpMk id="15" creationId="{CE7331FD-972C-A5D2-C1BF-737978EB00E8}"/>
          </ac:cxnSpMkLst>
        </pc:cxnChg>
      </pc:sldChg>
      <pc:sldChg chg="modSp add del mod">
        <pc:chgData name="romain egele" userId="6452e1db97b29ce9" providerId="LiveId" clId="{5A323AEB-994A-BE49-B680-1F14E3097E10}" dt="2022-04-26T08:20:10.989" v="13297" actId="2696"/>
        <pc:sldMkLst>
          <pc:docMk/>
          <pc:sldMk cId="2103085241" sldId="294"/>
        </pc:sldMkLst>
        <pc:spChg chg="mod">
          <ac:chgData name="romain egele" userId="6452e1db97b29ce9" providerId="LiveId" clId="{5A323AEB-994A-BE49-B680-1F14E3097E10}" dt="2022-04-26T08:19:29.704" v="13287" actId="20577"/>
          <ac:spMkLst>
            <pc:docMk/>
            <pc:sldMk cId="2103085241" sldId="294"/>
            <ac:spMk id="2" creationId="{59BBA092-CD2A-D143-ABD8-905FD23A7F45}"/>
          </ac:spMkLst>
        </pc:spChg>
        <pc:spChg chg="mod">
          <ac:chgData name="romain egele" userId="6452e1db97b29ce9" providerId="LiveId" clId="{5A323AEB-994A-BE49-B680-1F14E3097E10}" dt="2022-04-19T09:09:16.787" v="7887" actId="20577"/>
          <ac:spMkLst>
            <pc:docMk/>
            <pc:sldMk cId="2103085241" sldId="294"/>
            <ac:spMk id="3" creationId="{F40FC8C3-D220-7542-A61F-36C93DE0E9D9}"/>
          </ac:spMkLst>
        </pc:spChg>
      </pc:sldChg>
      <pc:sldChg chg="addSp delSp modSp add mod modTransition delAnim modAnim">
        <pc:chgData name="romain egele" userId="6452e1db97b29ce9" providerId="LiveId" clId="{5A323AEB-994A-BE49-B680-1F14E3097E10}" dt="2022-04-26T18:21:15.045" v="13959"/>
        <pc:sldMkLst>
          <pc:docMk/>
          <pc:sldMk cId="688824157" sldId="295"/>
        </pc:sldMkLst>
        <pc:spChg chg="add del mod">
          <ac:chgData name="romain egele" userId="6452e1db97b29ce9" providerId="LiveId" clId="{5A323AEB-994A-BE49-B680-1F14E3097E10}" dt="2022-04-26T08:43:42.950" v="13502" actId="1076"/>
          <ac:spMkLst>
            <pc:docMk/>
            <pc:sldMk cId="688824157" sldId="295"/>
            <ac:spMk id="2" creationId="{8FA94AB0-5707-D86C-61D9-505490FE18AB}"/>
          </ac:spMkLst>
        </pc:spChg>
        <pc:spChg chg="add del mod">
          <ac:chgData name="romain egele" userId="6452e1db97b29ce9" providerId="LiveId" clId="{5A323AEB-994A-BE49-B680-1F14E3097E10}" dt="2022-04-19T09:27:34.212" v="8027"/>
          <ac:spMkLst>
            <pc:docMk/>
            <pc:sldMk cId="688824157" sldId="295"/>
            <ac:spMk id="3" creationId="{F87372D8-0C05-59EF-33DC-CCA30D1DEC1C}"/>
          </ac:spMkLst>
        </pc:spChg>
        <pc:spChg chg="add del mod">
          <ac:chgData name="romain egele" userId="6452e1db97b29ce9" providerId="LiveId" clId="{5A323AEB-994A-BE49-B680-1F14E3097E10}" dt="2022-04-19T09:33:43.106" v="8194" actId="478"/>
          <ac:spMkLst>
            <pc:docMk/>
            <pc:sldMk cId="688824157" sldId="295"/>
            <ac:spMk id="4" creationId="{E756977B-1382-ADD3-D5B4-DFB16F32935C}"/>
          </ac:spMkLst>
        </pc:spChg>
        <pc:spChg chg="add mod">
          <ac:chgData name="romain egele" userId="6452e1db97b29ce9" providerId="LiveId" clId="{5A323AEB-994A-BE49-B680-1F14E3097E10}" dt="2022-04-26T08:44:34.319" v="13509" actId="1076"/>
          <ac:spMkLst>
            <pc:docMk/>
            <pc:sldMk cId="688824157" sldId="295"/>
            <ac:spMk id="5" creationId="{3BC30DED-7EF0-B2D1-B4FB-9FBF0A9FEBB5}"/>
          </ac:spMkLst>
        </pc:spChg>
        <pc:spChg chg="add del mod">
          <ac:chgData name="romain egele" userId="6452e1db97b29ce9" providerId="LiveId" clId="{5A323AEB-994A-BE49-B680-1F14E3097E10}" dt="2022-04-19T10:15:17.513" v="8929"/>
          <ac:spMkLst>
            <pc:docMk/>
            <pc:sldMk cId="688824157" sldId="295"/>
            <ac:spMk id="5" creationId="{E3AF3EFD-9345-5CFF-4A41-8C947165137F}"/>
          </ac:spMkLst>
        </pc:spChg>
        <pc:spChg chg="mod">
          <ac:chgData name="romain egele" userId="6452e1db97b29ce9" providerId="LiveId" clId="{5A323AEB-994A-BE49-B680-1F14E3097E10}" dt="2022-04-19T09:27:02.741" v="8009" actId="14100"/>
          <ac:spMkLst>
            <pc:docMk/>
            <pc:sldMk cId="688824157" sldId="295"/>
            <ac:spMk id="6" creationId="{B98518A0-5D66-92F1-78CE-1D2826E7650B}"/>
          </ac:spMkLst>
        </pc:spChg>
        <pc:spChg chg="add mod">
          <ac:chgData name="romain egele" userId="6452e1db97b29ce9" providerId="LiveId" clId="{5A323AEB-994A-BE49-B680-1F14E3097E10}" dt="2022-04-26T08:54:20.247" v="13614" actId="20577"/>
          <ac:spMkLst>
            <pc:docMk/>
            <pc:sldMk cId="688824157" sldId="295"/>
            <ac:spMk id="7" creationId="{674E560B-98A4-106C-23F0-E56052B2976E}"/>
          </ac:spMkLst>
        </pc:spChg>
        <pc:spChg chg="add mod">
          <ac:chgData name="romain egele" userId="6452e1db97b29ce9" providerId="LiveId" clId="{5A323AEB-994A-BE49-B680-1F14E3097E10}" dt="2022-04-26T08:43:55.460" v="13503" actId="1076"/>
          <ac:spMkLst>
            <pc:docMk/>
            <pc:sldMk cId="688824157" sldId="295"/>
            <ac:spMk id="13" creationId="{5C55EC46-613C-D725-9544-0BBC81D5B387}"/>
          </ac:spMkLst>
        </pc:spChg>
        <pc:spChg chg="add mod">
          <ac:chgData name="romain egele" userId="6452e1db97b29ce9" providerId="LiveId" clId="{5A323AEB-994A-BE49-B680-1F14E3097E10}" dt="2022-04-26T08:44:00.152" v="13504" actId="1076"/>
          <ac:spMkLst>
            <pc:docMk/>
            <pc:sldMk cId="688824157" sldId="295"/>
            <ac:spMk id="14" creationId="{355435D7-2590-0F79-1B6E-24BF6B8733D8}"/>
          </ac:spMkLst>
        </pc:spChg>
        <pc:picChg chg="add del mod">
          <ac:chgData name="romain egele" userId="6452e1db97b29ce9" providerId="LiveId" clId="{5A323AEB-994A-BE49-B680-1F14E3097E10}" dt="2022-04-26T08:45:50.308" v="13522" actId="478"/>
          <ac:picMkLst>
            <pc:docMk/>
            <pc:sldMk cId="688824157" sldId="295"/>
            <ac:picMk id="3" creationId="{8DB24971-1C98-6175-757A-D6D1FF8B0975}"/>
          </ac:picMkLst>
        </pc:picChg>
        <pc:picChg chg="add mod">
          <ac:chgData name="romain egele" userId="6452e1db97b29ce9" providerId="LiveId" clId="{5A323AEB-994A-BE49-B680-1F14E3097E10}" dt="2022-04-26T08:45:40.764" v="13520" actId="1076"/>
          <ac:picMkLst>
            <pc:docMk/>
            <pc:sldMk cId="688824157" sldId="295"/>
            <ac:picMk id="4" creationId="{2B8FD318-8C24-C337-43F7-4C0BC98384CF}"/>
          </ac:picMkLst>
        </pc:picChg>
        <pc:picChg chg="add del mod">
          <ac:chgData name="romain egele" userId="6452e1db97b29ce9" providerId="LiveId" clId="{5A323AEB-994A-BE49-B680-1F14E3097E10}" dt="2022-04-26T18:21:12.188" v="13958"/>
          <ac:picMkLst>
            <pc:docMk/>
            <pc:sldMk cId="688824157" sldId="295"/>
            <ac:picMk id="8" creationId="{57185062-F96C-6A5F-6FA2-15B246A2E5D9}"/>
          </ac:picMkLst>
        </pc:picChg>
        <pc:picChg chg="add mod modCrop">
          <ac:chgData name="romain egele" userId="6452e1db97b29ce9" providerId="LiveId" clId="{5A323AEB-994A-BE49-B680-1F14E3097E10}" dt="2022-04-26T08:43:42.950" v="13502" actId="1076"/>
          <ac:picMkLst>
            <pc:docMk/>
            <pc:sldMk cId="688824157" sldId="295"/>
            <ac:picMk id="9" creationId="{7D2FE18B-A08F-58C6-B499-8BC679595A4F}"/>
          </ac:picMkLst>
        </pc:picChg>
        <pc:picChg chg="add mod modCrop">
          <ac:chgData name="romain egele" userId="6452e1db97b29ce9" providerId="LiveId" clId="{5A323AEB-994A-BE49-B680-1F14E3097E10}" dt="2022-04-26T08:43:42.950" v="13502" actId="1076"/>
          <ac:picMkLst>
            <pc:docMk/>
            <pc:sldMk cId="688824157" sldId="295"/>
            <ac:picMk id="10" creationId="{DAC657A2-2B4F-7BEB-893B-B6F6CC9731E6}"/>
          </ac:picMkLst>
        </pc:picChg>
        <pc:picChg chg="add mod modCrop">
          <ac:chgData name="romain egele" userId="6452e1db97b29ce9" providerId="LiveId" clId="{5A323AEB-994A-BE49-B680-1F14E3097E10}" dt="2022-04-26T08:43:42.950" v="13502" actId="1076"/>
          <ac:picMkLst>
            <pc:docMk/>
            <pc:sldMk cId="688824157" sldId="295"/>
            <ac:picMk id="11" creationId="{33041EBA-264A-BF4D-EB42-EE11CE0E7D5B}"/>
          </ac:picMkLst>
        </pc:picChg>
        <pc:picChg chg="del">
          <ac:chgData name="romain egele" userId="6452e1db97b29ce9" providerId="LiveId" clId="{5A323AEB-994A-BE49-B680-1F14E3097E10}" dt="2022-04-19T09:27:26.151" v="8024" actId="478"/>
          <ac:picMkLst>
            <pc:docMk/>
            <pc:sldMk cId="688824157" sldId="295"/>
            <ac:picMk id="13316" creationId="{E996CF19-117C-A13F-E912-DA32F41D42FF}"/>
          </ac:picMkLst>
        </pc:picChg>
        <pc:picChg chg="del">
          <ac:chgData name="romain egele" userId="6452e1db97b29ce9" providerId="LiveId" clId="{5A323AEB-994A-BE49-B680-1F14E3097E10}" dt="2022-04-19T09:27:30.306" v="8025" actId="478"/>
          <ac:picMkLst>
            <pc:docMk/>
            <pc:sldMk cId="688824157" sldId="295"/>
            <ac:picMk id="13318" creationId="{8E6602E6-A0AD-4162-7499-88193A153BE6}"/>
          </ac:picMkLst>
        </pc:picChg>
      </pc:sldChg>
      <pc:sldChg chg="addSp delSp modSp add mod ord modTransition delAnim modAnim modShow">
        <pc:chgData name="romain egele" userId="6452e1db97b29ce9" providerId="LiveId" clId="{5A323AEB-994A-BE49-B680-1F14E3097E10}" dt="2022-04-26T18:21:15.045" v="13959"/>
        <pc:sldMkLst>
          <pc:docMk/>
          <pc:sldMk cId="295037050" sldId="296"/>
        </pc:sldMkLst>
        <pc:spChg chg="mod">
          <ac:chgData name="romain egele" userId="6452e1db97b29ce9" providerId="LiveId" clId="{5A323AEB-994A-BE49-B680-1F14E3097E10}" dt="2022-04-26T08:35:09.232" v="13411" actId="20577"/>
          <ac:spMkLst>
            <pc:docMk/>
            <pc:sldMk cId="295037050" sldId="296"/>
            <ac:spMk id="6" creationId="{B98518A0-5D66-92F1-78CE-1D2826E7650B}"/>
          </ac:spMkLst>
        </pc:spChg>
        <pc:spChg chg="mod">
          <ac:chgData name="romain egele" userId="6452e1db97b29ce9" providerId="LiveId" clId="{5A323AEB-994A-BE49-B680-1F14E3097E10}" dt="2022-04-26T08:36:53.146" v="13427" actId="207"/>
          <ac:spMkLst>
            <pc:docMk/>
            <pc:sldMk cId="295037050" sldId="296"/>
            <ac:spMk id="7" creationId="{9D404676-8741-3F39-8E2E-30EFA6EE69FA}"/>
          </ac:spMkLst>
        </pc:spChg>
        <pc:spChg chg="del">
          <ac:chgData name="romain egele" userId="6452e1db97b29ce9" providerId="LiveId" clId="{5A323AEB-994A-BE49-B680-1F14E3097E10}" dt="2022-04-26T08:35:23.456" v="13412" actId="478"/>
          <ac:spMkLst>
            <pc:docMk/>
            <pc:sldMk cId="295037050" sldId="296"/>
            <ac:spMk id="8" creationId="{CA806C43-B874-98BC-5F32-096835FEEF8C}"/>
          </ac:spMkLst>
        </pc:spChg>
        <pc:spChg chg="mod">
          <ac:chgData name="romain egele" userId="6452e1db97b29ce9" providerId="LiveId" clId="{5A323AEB-994A-BE49-B680-1F14E3097E10}" dt="2022-04-26T08:36:13.320" v="13419" actId="1076"/>
          <ac:spMkLst>
            <pc:docMk/>
            <pc:sldMk cId="295037050" sldId="296"/>
            <ac:spMk id="9" creationId="{877C1118-D493-B77E-B48A-832DF51DCD12}"/>
          </ac:spMkLst>
        </pc:spChg>
        <pc:spChg chg="mod">
          <ac:chgData name="romain egele" userId="6452e1db97b29ce9" providerId="LiveId" clId="{5A323AEB-994A-BE49-B680-1F14E3097E10}" dt="2022-04-26T08:36:13.320" v="13419" actId="1076"/>
          <ac:spMkLst>
            <pc:docMk/>
            <pc:sldMk cId="295037050" sldId="296"/>
            <ac:spMk id="11" creationId="{AF4C4D55-02FA-BE0E-9E89-75A47880F368}"/>
          </ac:spMkLst>
        </pc:spChg>
        <pc:spChg chg="mod">
          <ac:chgData name="romain egele" userId="6452e1db97b29ce9" providerId="LiveId" clId="{5A323AEB-994A-BE49-B680-1F14E3097E10}" dt="2022-04-26T08:37:08.847" v="13430" actId="207"/>
          <ac:spMkLst>
            <pc:docMk/>
            <pc:sldMk cId="295037050" sldId="296"/>
            <ac:spMk id="15" creationId="{847FB7DB-D784-B59E-780C-888CB898DCC8}"/>
          </ac:spMkLst>
        </pc:spChg>
        <pc:spChg chg="del">
          <ac:chgData name="romain egele" userId="6452e1db97b29ce9" providerId="LiveId" clId="{5A323AEB-994A-BE49-B680-1F14E3097E10}" dt="2022-04-26T08:35:26.048" v="13414" actId="478"/>
          <ac:spMkLst>
            <pc:docMk/>
            <pc:sldMk cId="295037050" sldId="296"/>
            <ac:spMk id="16" creationId="{31F4B60B-FDBE-2986-AF15-FC29D3F11D6A}"/>
          </ac:spMkLst>
        </pc:spChg>
        <pc:spChg chg="del">
          <ac:chgData name="romain egele" userId="6452e1db97b29ce9" providerId="LiveId" clId="{5A323AEB-994A-BE49-B680-1F14E3097E10}" dt="2022-04-26T08:35:24.843" v="13413" actId="478"/>
          <ac:spMkLst>
            <pc:docMk/>
            <pc:sldMk cId="295037050" sldId="296"/>
            <ac:spMk id="17" creationId="{476F8424-7EA5-5323-DEE2-9F98E98D0EA6}"/>
          </ac:spMkLst>
        </pc:spChg>
        <pc:spChg chg="add mod">
          <ac:chgData name="romain egele" userId="6452e1db97b29ce9" providerId="LiveId" clId="{5A323AEB-994A-BE49-B680-1F14E3097E10}" dt="2022-04-26T08:38:35.723" v="13466" actId="1076"/>
          <ac:spMkLst>
            <pc:docMk/>
            <pc:sldMk cId="295037050" sldId="296"/>
            <ac:spMk id="23" creationId="{3C3EB9D8-A81C-00A4-0F70-A8A99D6927AF}"/>
          </ac:spMkLst>
        </pc:spChg>
        <pc:picChg chg="add del mod">
          <ac:chgData name="romain egele" userId="6452e1db97b29ce9" providerId="LiveId" clId="{5A323AEB-994A-BE49-B680-1F14E3097E10}" dt="2022-04-26T08:37:30.693" v="13431" actId="478"/>
          <ac:picMkLst>
            <pc:docMk/>
            <pc:sldMk cId="295037050" sldId="296"/>
            <ac:picMk id="2" creationId="{D143C060-7D23-49DA-C8D9-06F53BD12C37}"/>
          </ac:picMkLst>
        </pc:picChg>
        <pc:cxnChg chg="mod">
          <ac:chgData name="romain egele" userId="6452e1db97b29ce9" providerId="LiveId" clId="{5A323AEB-994A-BE49-B680-1F14E3097E10}" dt="2022-04-26T08:36:13.320" v="13419" actId="1076"/>
          <ac:cxnSpMkLst>
            <pc:docMk/>
            <pc:sldMk cId="295037050" sldId="296"/>
            <ac:cxnSpMk id="10" creationId="{365C7405-4E12-E389-778F-1277912F78F5}"/>
          </ac:cxnSpMkLst>
        </pc:cxnChg>
        <pc:cxnChg chg="mod">
          <ac:chgData name="romain egele" userId="6452e1db97b29ce9" providerId="LiveId" clId="{5A323AEB-994A-BE49-B680-1F14E3097E10}" dt="2022-04-26T08:36:13.320" v="13419" actId="1076"/>
          <ac:cxnSpMkLst>
            <pc:docMk/>
            <pc:sldMk cId="295037050" sldId="296"/>
            <ac:cxnSpMk id="12" creationId="{C16FC864-363C-CFF1-80A2-746E4BEC91BC}"/>
          </ac:cxnSpMkLst>
        </pc:cxnChg>
        <pc:cxnChg chg="mod">
          <ac:chgData name="romain egele" userId="6452e1db97b29ce9" providerId="LiveId" clId="{5A323AEB-994A-BE49-B680-1F14E3097E10}" dt="2022-04-26T08:37:00.222" v="13428" actId="208"/>
          <ac:cxnSpMkLst>
            <pc:docMk/>
            <pc:sldMk cId="295037050" sldId="296"/>
            <ac:cxnSpMk id="13" creationId="{4281A845-2586-BDA2-BABB-65B28775AD01}"/>
          </ac:cxnSpMkLst>
        </pc:cxnChg>
        <pc:cxnChg chg="mod">
          <ac:chgData name="romain egele" userId="6452e1db97b29ce9" providerId="LiveId" clId="{5A323AEB-994A-BE49-B680-1F14E3097E10}" dt="2022-04-26T08:37:03.437" v="13429" actId="208"/>
          <ac:cxnSpMkLst>
            <pc:docMk/>
            <pc:sldMk cId="295037050" sldId="296"/>
            <ac:cxnSpMk id="14" creationId="{40C3FBE5-0F64-C919-B4D7-867CC937BCF4}"/>
          </ac:cxnSpMkLst>
        </pc:cxnChg>
        <pc:cxnChg chg="add mod">
          <ac:chgData name="romain egele" userId="6452e1db97b29ce9" providerId="LiveId" clId="{5A323AEB-994A-BE49-B680-1F14E3097E10}" dt="2022-04-26T08:38:37.305" v="13467" actId="14100"/>
          <ac:cxnSpMkLst>
            <pc:docMk/>
            <pc:sldMk cId="295037050" sldId="296"/>
            <ac:cxnSpMk id="22" creationId="{5493D0B4-6241-E5B0-20A7-2E726F109BC6}"/>
          </ac:cxnSpMkLst>
        </pc:cxnChg>
      </pc:sldChg>
      <pc:sldChg chg="add del setBg">
        <pc:chgData name="romain egele" userId="6452e1db97b29ce9" providerId="LiveId" clId="{5A323AEB-994A-BE49-B680-1F14E3097E10}" dt="2022-04-19T09:36:49.517" v="8284"/>
        <pc:sldMkLst>
          <pc:docMk/>
          <pc:sldMk cId="1705644974" sldId="296"/>
        </pc:sldMkLst>
      </pc:sldChg>
      <pc:sldChg chg="addSp delSp modSp add mod ord modTransition modAnim">
        <pc:chgData name="romain egele" userId="6452e1db97b29ce9" providerId="LiveId" clId="{5A323AEB-994A-BE49-B680-1F14E3097E10}" dt="2022-04-26T18:21:15.045" v="13959"/>
        <pc:sldMkLst>
          <pc:docMk/>
          <pc:sldMk cId="3764003391" sldId="297"/>
        </pc:sldMkLst>
        <pc:spChg chg="add mod">
          <ac:chgData name="romain egele" userId="6452e1db97b29ce9" providerId="LiveId" clId="{5A323AEB-994A-BE49-B680-1F14E3097E10}" dt="2022-04-19T10:04:35.037" v="8690" actId="1076"/>
          <ac:spMkLst>
            <pc:docMk/>
            <pc:sldMk cId="3764003391" sldId="297"/>
            <ac:spMk id="2" creationId="{3D651367-A413-AF81-5AAC-47464FC4DD38}"/>
          </ac:spMkLst>
        </pc:spChg>
        <pc:spChg chg="add mod">
          <ac:chgData name="romain egele" userId="6452e1db97b29ce9" providerId="LiveId" clId="{5A323AEB-994A-BE49-B680-1F14E3097E10}" dt="2022-04-19T10:02:00.270" v="8682" actId="115"/>
          <ac:spMkLst>
            <pc:docMk/>
            <pc:sldMk cId="3764003391" sldId="297"/>
            <ac:spMk id="3" creationId="{684B4A2E-5100-3D58-04BB-8747BBA33FE1}"/>
          </ac:spMkLst>
        </pc:spChg>
        <pc:spChg chg="add mod">
          <ac:chgData name="romain egele" userId="6452e1db97b29ce9" providerId="LiveId" clId="{5A323AEB-994A-BE49-B680-1F14E3097E10}" dt="2022-04-21T09:32:28.587" v="11732" actId="1076"/>
          <ac:spMkLst>
            <pc:docMk/>
            <pc:sldMk cId="3764003391" sldId="297"/>
            <ac:spMk id="4" creationId="{078A9EDF-13D7-F6E0-1D7A-1DA55E98F3D7}"/>
          </ac:spMkLst>
        </pc:spChg>
        <pc:spChg chg="del">
          <ac:chgData name="romain egele" userId="6452e1db97b29ce9" providerId="LiveId" clId="{5A323AEB-994A-BE49-B680-1F14E3097E10}" dt="2022-04-19T09:59:40.089" v="8514" actId="478"/>
          <ac:spMkLst>
            <pc:docMk/>
            <pc:sldMk cId="3764003391" sldId="297"/>
            <ac:spMk id="4" creationId="{FCA7201A-2C72-0EAE-A284-A9D51C7562B7}"/>
          </ac:spMkLst>
        </pc:spChg>
        <pc:spChg chg="add mod">
          <ac:chgData name="romain egele" userId="6452e1db97b29ce9" providerId="LiveId" clId="{5A323AEB-994A-BE49-B680-1F14E3097E10}" dt="2022-04-19T10:03:48.289" v="8685" actId="1076"/>
          <ac:spMkLst>
            <pc:docMk/>
            <pc:sldMk cId="3764003391" sldId="297"/>
            <ac:spMk id="5" creationId="{125EB89D-6479-310F-CA6F-75856285A8B9}"/>
          </ac:spMkLst>
        </pc:spChg>
        <pc:spChg chg="mod">
          <ac:chgData name="romain egele" userId="6452e1db97b29ce9" providerId="LiveId" clId="{5A323AEB-994A-BE49-B680-1F14E3097E10}" dt="2022-04-19T10:07:27.339" v="8803" actId="20577"/>
          <ac:spMkLst>
            <pc:docMk/>
            <pc:sldMk cId="3764003391" sldId="297"/>
            <ac:spMk id="6" creationId="{B98518A0-5D66-92F1-78CE-1D2826E7650B}"/>
          </ac:spMkLst>
        </pc:spChg>
        <pc:spChg chg="del">
          <ac:chgData name="romain egele" userId="6452e1db97b29ce9" providerId="LiveId" clId="{5A323AEB-994A-BE49-B680-1F14E3097E10}" dt="2022-04-19T09:59:36.371" v="8513" actId="478"/>
          <ac:spMkLst>
            <pc:docMk/>
            <pc:sldMk cId="3764003391" sldId="297"/>
            <ac:spMk id="11" creationId="{1F4431D5-20A5-40E9-ECB9-BE077D291FF1}"/>
          </ac:spMkLst>
        </pc:spChg>
        <pc:spChg chg="del">
          <ac:chgData name="romain egele" userId="6452e1db97b29ce9" providerId="LiveId" clId="{5A323AEB-994A-BE49-B680-1F14E3097E10}" dt="2022-04-19T09:59:40.089" v="8514" actId="478"/>
          <ac:spMkLst>
            <pc:docMk/>
            <pc:sldMk cId="3764003391" sldId="297"/>
            <ac:spMk id="12" creationId="{4ECA7952-4A17-5C23-A9DB-1EAB6A6A47CE}"/>
          </ac:spMkLst>
        </pc:spChg>
        <pc:spChg chg="del">
          <ac:chgData name="romain egele" userId="6452e1db97b29ce9" providerId="LiveId" clId="{5A323AEB-994A-BE49-B680-1F14E3097E10}" dt="2022-04-19T09:59:40.089" v="8514" actId="478"/>
          <ac:spMkLst>
            <pc:docMk/>
            <pc:sldMk cId="3764003391" sldId="297"/>
            <ac:spMk id="15" creationId="{ED8CD92B-E681-37A1-A586-6389B48CA2ED}"/>
          </ac:spMkLst>
        </pc:spChg>
        <pc:spChg chg="add mod">
          <ac:chgData name="romain egele" userId="6452e1db97b29ce9" providerId="LiveId" clId="{5A323AEB-994A-BE49-B680-1F14E3097E10}" dt="2022-04-19T10:03:56.353" v="8686" actId="1076"/>
          <ac:spMkLst>
            <pc:docMk/>
            <pc:sldMk cId="3764003391" sldId="297"/>
            <ac:spMk id="20" creationId="{C279BCD3-2302-3E81-3071-AC26FB7F9875}"/>
          </ac:spMkLst>
        </pc:spChg>
        <pc:spChg chg="add mod">
          <ac:chgData name="romain egele" userId="6452e1db97b29ce9" providerId="LiveId" clId="{5A323AEB-994A-BE49-B680-1F14E3097E10}" dt="2022-04-19T10:10:52.759" v="8808" actId="1076"/>
          <ac:spMkLst>
            <pc:docMk/>
            <pc:sldMk cId="3764003391" sldId="297"/>
            <ac:spMk id="23" creationId="{BB2C0AB0-60D6-C224-4B42-B9D6FE5E4E30}"/>
          </ac:spMkLst>
        </pc:spChg>
        <pc:spChg chg="add del mod">
          <ac:chgData name="romain egele" userId="6452e1db97b29ce9" providerId="LiveId" clId="{5A323AEB-994A-BE49-B680-1F14E3097E10}" dt="2022-04-19T10:11:57.223" v="8920"/>
          <ac:spMkLst>
            <pc:docMk/>
            <pc:sldMk cId="3764003391" sldId="297"/>
            <ac:spMk id="32" creationId="{0CA03EE2-E72D-BF59-F2C7-49F68BA7D908}"/>
          </ac:spMkLst>
        </pc:spChg>
        <pc:spChg chg="add mod">
          <ac:chgData name="romain egele" userId="6452e1db97b29ce9" providerId="LiveId" clId="{5A323AEB-994A-BE49-B680-1F14E3097E10}" dt="2022-04-19T10:11:56.355" v="8918" actId="122"/>
          <ac:spMkLst>
            <pc:docMk/>
            <pc:sldMk cId="3764003391" sldId="297"/>
            <ac:spMk id="33" creationId="{C50B5B12-0613-94FD-8BFC-301E10094224}"/>
          </ac:spMkLst>
        </pc:spChg>
        <pc:spChg chg="add mod">
          <ac:chgData name="romain egele" userId="6452e1db97b29ce9" providerId="LiveId" clId="{5A323AEB-994A-BE49-B680-1F14E3097E10}" dt="2022-04-19T10:12:32.457" v="8926" actId="1076"/>
          <ac:spMkLst>
            <pc:docMk/>
            <pc:sldMk cId="3764003391" sldId="297"/>
            <ac:spMk id="34" creationId="{AF7A9A4A-678D-BC91-52D7-8BC6DAD92CE4}"/>
          </ac:spMkLst>
        </pc:spChg>
        <pc:picChg chg="del">
          <ac:chgData name="romain egele" userId="6452e1db97b29ce9" providerId="LiveId" clId="{5A323AEB-994A-BE49-B680-1F14E3097E10}" dt="2022-04-19T09:59:40.089" v="8514" actId="478"/>
          <ac:picMkLst>
            <pc:docMk/>
            <pc:sldMk cId="3764003391" sldId="297"/>
            <ac:picMk id="7" creationId="{343B389E-24EF-BF70-FEE8-FBC45BAB1502}"/>
          </ac:picMkLst>
        </pc:picChg>
        <pc:picChg chg="add del mod">
          <ac:chgData name="romain egele" userId="6452e1db97b29ce9" providerId="LiveId" clId="{5A323AEB-994A-BE49-B680-1F14E3097E10}" dt="2022-04-26T09:38:12.962" v="13838"/>
          <ac:picMkLst>
            <pc:docMk/>
            <pc:sldMk cId="3764003391" sldId="297"/>
            <ac:picMk id="7" creationId="{6390E3E1-8D47-B56F-59B6-B9F3C7F0090F}"/>
          </ac:picMkLst>
        </pc:picChg>
        <pc:picChg chg="add del mod">
          <ac:chgData name="romain egele" userId="6452e1db97b29ce9" providerId="LiveId" clId="{5A323AEB-994A-BE49-B680-1F14E3097E10}" dt="2022-04-26T18:21:12.188" v="13958"/>
          <ac:picMkLst>
            <pc:docMk/>
            <pc:sldMk cId="3764003391" sldId="297"/>
            <ac:picMk id="8" creationId="{B59AD926-E802-AECD-2B96-538CB0187B79}"/>
          </ac:picMkLst>
        </pc:picChg>
        <pc:picChg chg="del">
          <ac:chgData name="romain egele" userId="6452e1db97b29ce9" providerId="LiveId" clId="{5A323AEB-994A-BE49-B680-1F14E3097E10}" dt="2022-04-19T09:59:40.089" v="8514" actId="478"/>
          <ac:picMkLst>
            <pc:docMk/>
            <pc:sldMk cId="3764003391" sldId="297"/>
            <ac:picMk id="8" creationId="{F0A2B824-8276-E4ED-D913-1ECA9D25DC8F}"/>
          </ac:picMkLst>
        </pc:picChg>
        <pc:picChg chg="del">
          <ac:chgData name="romain egele" userId="6452e1db97b29ce9" providerId="LiveId" clId="{5A323AEB-994A-BE49-B680-1F14E3097E10}" dt="2022-04-19T09:59:40.089" v="8514" actId="478"/>
          <ac:picMkLst>
            <pc:docMk/>
            <pc:sldMk cId="3764003391" sldId="297"/>
            <ac:picMk id="9" creationId="{F05ABADC-7B60-05D0-CEF5-2CEB1803D1DF}"/>
          </ac:picMkLst>
        </pc:picChg>
        <pc:picChg chg="del">
          <ac:chgData name="romain egele" userId="6452e1db97b29ce9" providerId="LiveId" clId="{5A323AEB-994A-BE49-B680-1F14E3097E10}" dt="2022-04-19T09:59:40.089" v="8514" actId="478"/>
          <ac:picMkLst>
            <pc:docMk/>
            <pc:sldMk cId="3764003391" sldId="297"/>
            <ac:picMk id="13" creationId="{DA87FAD6-989A-70A3-47EF-60125970EEFE}"/>
          </ac:picMkLst>
        </pc:picChg>
        <pc:cxnChg chg="add mod">
          <ac:chgData name="romain egele" userId="6452e1db97b29ce9" providerId="LiveId" clId="{5A323AEB-994A-BE49-B680-1F14E3097E10}" dt="2022-04-19T10:04:35.037" v="8690" actId="1076"/>
          <ac:cxnSpMkLst>
            <pc:docMk/>
            <pc:sldMk cId="3764003391" sldId="297"/>
            <ac:cxnSpMk id="14" creationId="{0D33511B-DBB3-EB64-A9DE-85666DBF59A7}"/>
          </ac:cxnSpMkLst>
        </pc:cxnChg>
        <pc:cxnChg chg="del mod">
          <ac:chgData name="romain egele" userId="6452e1db97b29ce9" providerId="LiveId" clId="{5A323AEB-994A-BE49-B680-1F14E3097E10}" dt="2022-04-19T09:59:40.089" v="8514" actId="478"/>
          <ac:cxnSpMkLst>
            <pc:docMk/>
            <pc:sldMk cId="3764003391" sldId="297"/>
            <ac:cxnSpMk id="18" creationId="{D1FABF2E-8CAE-649B-191D-F3098D034D3E}"/>
          </ac:cxnSpMkLst>
        </pc:cxnChg>
        <pc:cxnChg chg="del mod">
          <ac:chgData name="romain egele" userId="6452e1db97b29ce9" providerId="LiveId" clId="{5A323AEB-994A-BE49-B680-1F14E3097E10}" dt="2022-04-19T09:59:40.089" v="8514" actId="478"/>
          <ac:cxnSpMkLst>
            <pc:docMk/>
            <pc:sldMk cId="3764003391" sldId="297"/>
            <ac:cxnSpMk id="21" creationId="{DBC42604-A549-4BBC-03CF-F0A0C07625CC}"/>
          </ac:cxnSpMkLst>
        </pc:cxnChg>
        <pc:cxnChg chg="del mod">
          <ac:chgData name="romain egele" userId="6452e1db97b29ce9" providerId="LiveId" clId="{5A323AEB-994A-BE49-B680-1F14E3097E10}" dt="2022-04-19T09:59:40.089" v="8514" actId="478"/>
          <ac:cxnSpMkLst>
            <pc:docMk/>
            <pc:sldMk cId="3764003391" sldId="297"/>
            <ac:cxnSpMk id="25" creationId="{527C08E0-1C1F-1E77-64DF-263BBB56A511}"/>
          </ac:cxnSpMkLst>
        </pc:cxnChg>
        <pc:cxnChg chg="add mod">
          <ac:chgData name="romain egele" userId="6452e1db97b29ce9" providerId="LiveId" clId="{5A323AEB-994A-BE49-B680-1F14E3097E10}" dt="2022-04-19T10:04:43.445" v="8693" actId="14100"/>
          <ac:cxnSpMkLst>
            <pc:docMk/>
            <pc:sldMk cId="3764003391" sldId="297"/>
            <ac:cxnSpMk id="26" creationId="{80099244-7CBA-3EFB-9913-95C84CC70C0C}"/>
          </ac:cxnSpMkLst>
        </pc:cxnChg>
        <pc:cxnChg chg="del mod">
          <ac:chgData name="romain egele" userId="6452e1db97b29ce9" providerId="LiveId" clId="{5A323AEB-994A-BE49-B680-1F14E3097E10}" dt="2022-04-19T09:59:40.089" v="8514" actId="478"/>
          <ac:cxnSpMkLst>
            <pc:docMk/>
            <pc:sldMk cId="3764003391" sldId="297"/>
            <ac:cxnSpMk id="27" creationId="{A2D60406-58E9-8DB4-9839-A26A81C78734}"/>
          </ac:cxnSpMkLst>
        </pc:cxnChg>
        <pc:cxnChg chg="add mod">
          <ac:chgData name="romain egele" userId="6452e1db97b29ce9" providerId="LiveId" clId="{5A323AEB-994A-BE49-B680-1F14E3097E10}" dt="2022-04-19T10:10:52.759" v="8808" actId="1076"/>
          <ac:cxnSpMkLst>
            <pc:docMk/>
            <pc:sldMk cId="3764003391" sldId="297"/>
            <ac:cxnSpMk id="28" creationId="{41639323-41E1-CA7A-FAE1-4F4EBEDE2212}"/>
          </ac:cxnSpMkLst>
        </pc:cxnChg>
      </pc:sldChg>
      <pc:sldChg chg="addSp delSp modSp add mod ord modTransition modShow">
        <pc:chgData name="romain egele" userId="6452e1db97b29ce9" providerId="LiveId" clId="{5A323AEB-994A-BE49-B680-1F14E3097E10}" dt="2022-04-26T18:21:15.045" v="13959"/>
        <pc:sldMkLst>
          <pc:docMk/>
          <pc:sldMk cId="2952891101" sldId="298"/>
        </pc:sldMkLst>
        <pc:spChg chg="del">
          <ac:chgData name="romain egele" userId="6452e1db97b29ce9" providerId="LiveId" clId="{5A323AEB-994A-BE49-B680-1F14E3097E10}" dt="2022-04-19T10:31:21.643" v="9005" actId="478"/>
          <ac:spMkLst>
            <pc:docMk/>
            <pc:sldMk cId="2952891101" sldId="298"/>
            <ac:spMk id="2" creationId="{8FA94AB0-5707-D86C-61D9-505490FE18AB}"/>
          </ac:spMkLst>
        </pc:spChg>
        <pc:spChg chg="add mod">
          <ac:chgData name="romain egele" userId="6452e1db97b29ce9" providerId="LiveId" clId="{5A323AEB-994A-BE49-B680-1F14E3097E10}" dt="2022-04-19T10:58:46.199" v="9556" actId="20577"/>
          <ac:spMkLst>
            <pc:docMk/>
            <pc:sldMk cId="2952891101" sldId="298"/>
            <ac:spMk id="3" creationId="{B3F13EB4-5476-8310-BE52-81F8C5BE5F2A}"/>
          </ac:spMkLst>
        </pc:spChg>
        <pc:spChg chg="mod">
          <ac:chgData name="romain egele" userId="6452e1db97b29ce9" providerId="LiveId" clId="{5A323AEB-994A-BE49-B680-1F14E3097E10}" dt="2022-04-19T10:31:34.236" v="9014" actId="20577"/>
          <ac:spMkLst>
            <pc:docMk/>
            <pc:sldMk cId="2952891101" sldId="298"/>
            <ac:spMk id="6" creationId="{B98518A0-5D66-92F1-78CE-1D2826E7650B}"/>
          </ac:spMkLst>
        </pc:spChg>
        <pc:picChg chg="del">
          <ac:chgData name="romain egele" userId="6452e1db97b29ce9" providerId="LiveId" clId="{5A323AEB-994A-BE49-B680-1F14E3097E10}" dt="2022-04-19T10:32:15.675" v="9015" actId="478"/>
          <ac:picMkLst>
            <pc:docMk/>
            <pc:sldMk cId="2952891101" sldId="298"/>
            <ac:picMk id="13316" creationId="{E996CF19-117C-A13F-E912-DA32F41D42FF}"/>
          </ac:picMkLst>
        </pc:picChg>
        <pc:picChg chg="del">
          <ac:chgData name="romain egele" userId="6452e1db97b29ce9" providerId="LiveId" clId="{5A323AEB-994A-BE49-B680-1F14E3097E10}" dt="2022-04-19T10:32:18.263" v="9016" actId="478"/>
          <ac:picMkLst>
            <pc:docMk/>
            <pc:sldMk cId="2952891101" sldId="298"/>
            <ac:picMk id="13318" creationId="{8E6602E6-A0AD-4162-7499-88193A153BE6}"/>
          </ac:picMkLst>
        </pc:picChg>
      </pc:sldChg>
      <pc:sldChg chg="addSp delSp modSp add mod ord modTransition modAnim modNotesTx">
        <pc:chgData name="romain egele" userId="6452e1db97b29ce9" providerId="LiveId" clId="{5A323AEB-994A-BE49-B680-1F14E3097E10}" dt="2022-04-26T18:21:15.045" v="13959"/>
        <pc:sldMkLst>
          <pc:docMk/>
          <pc:sldMk cId="3801113670" sldId="299"/>
        </pc:sldMkLst>
        <pc:spChg chg="add mod">
          <ac:chgData name="romain egele" userId="6452e1db97b29ce9" providerId="LiveId" clId="{5A323AEB-994A-BE49-B680-1F14E3097E10}" dt="2022-04-19T13:47:23.023" v="9670" actId="20577"/>
          <ac:spMkLst>
            <pc:docMk/>
            <pc:sldMk cId="3801113670" sldId="299"/>
            <ac:spMk id="2" creationId="{42D50150-95F3-F906-00AD-F49164440BDB}"/>
          </ac:spMkLst>
        </pc:spChg>
        <pc:spChg chg="add mod">
          <ac:chgData name="romain egele" userId="6452e1db97b29ce9" providerId="LiveId" clId="{5A323AEB-994A-BE49-B680-1F14E3097E10}" dt="2022-04-26T08:49:11.618" v="13602" actId="207"/>
          <ac:spMkLst>
            <pc:docMk/>
            <pc:sldMk cId="3801113670" sldId="299"/>
            <ac:spMk id="5" creationId="{22CE6DAC-4087-6E57-8D5C-042EA5B53693}"/>
          </ac:spMkLst>
        </pc:spChg>
        <pc:spChg chg="mod">
          <ac:chgData name="romain egele" userId="6452e1db97b29ce9" providerId="LiveId" clId="{5A323AEB-994A-BE49-B680-1F14E3097E10}" dt="2022-04-19T14:48:53.248" v="9949" actId="404"/>
          <ac:spMkLst>
            <pc:docMk/>
            <pc:sldMk cId="3801113670" sldId="299"/>
            <ac:spMk id="6" creationId="{B98518A0-5D66-92F1-78CE-1D2826E7650B}"/>
          </ac:spMkLst>
        </pc:spChg>
        <pc:spChg chg="add mod">
          <ac:chgData name="romain egele" userId="6452e1db97b29ce9" providerId="LiveId" clId="{5A323AEB-994A-BE49-B680-1F14E3097E10}" dt="2022-04-19T14:39:42.083" v="9903" actId="313"/>
          <ac:spMkLst>
            <pc:docMk/>
            <pc:sldMk cId="3801113670" sldId="299"/>
            <ac:spMk id="7" creationId="{79316498-EB9D-2CBC-AE91-CCF0587AD5D8}"/>
          </ac:spMkLst>
        </pc:spChg>
        <pc:spChg chg="add mod">
          <ac:chgData name="romain egele" userId="6452e1db97b29ce9" providerId="LiveId" clId="{5A323AEB-994A-BE49-B680-1F14E3097E10}" dt="2022-04-26T08:48:42.435" v="13601" actId="1076"/>
          <ac:spMkLst>
            <pc:docMk/>
            <pc:sldMk cId="3801113670" sldId="299"/>
            <ac:spMk id="14" creationId="{E1AF236F-7E04-7B4C-42A0-A045C3B653B9}"/>
          </ac:spMkLst>
        </pc:spChg>
        <pc:spChg chg="add mod">
          <ac:chgData name="romain egele" userId="6452e1db97b29ce9" providerId="LiveId" clId="{5A323AEB-994A-BE49-B680-1F14E3097E10}" dt="2022-04-19T14:40:06.823" v="9935" actId="1076"/>
          <ac:spMkLst>
            <pc:docMk/>
            <pc:sldMk cId="3801113670" sldId="299"/>
            <ac:spMk id="17" creationId="{5226EA59-7B83-8C3E-103A-79E3BE8753CE}"/>
          </ac:spMkLst>
        </pc:spChg>
        <pc:picChg chg="add del mod">
          <ac:chgData name="romain egele" userId="6452e1db97b29ce9" providerId="LiveId" clId="{5A323AEB-994A-BE49-B680-1F14E3097E10}" dt="2022-04-26T09:38:12.962" v="13838"/>
          <ac:picMkLst>
            <pc:docMk/>
            <pc:sldMk cId="3801113670" sldId="299"/>
            <ac:picMk id="3" creationId="{D12E2CF3-23E4-C127-D5AA-5FB9D0C3E5C9}"/>
          </ac:picMkLst>
        </pc:picChg>
        <pc:picChg chg="add mod">
          <ac:chgData name="romain egele" userId="6452e1db97b29ce9" providerId="LiveId" clId="{5A323AEB-994A-BE49-B680-1F14E3097E10}" dt="2022-04-19T13:39:34.292" v="9603" actId="1076"/>
          <ac:picMkLst>
            <pc:docMk/>
            <pc:sldMk cId="3801113670" sldId="299"/>
            <ac:picMk id="4" creationId="{20072A82-BABC-2A68-F5BC-2641FACF7854}"/>
          </ac:picMkLst>
        </pc:picChg>
        <pc:picChg chg="add del mod">
          <ac:chgData name="romain egele" userId="6452e1db97b29ce9" providerId="LiveId" clId="{5A323AEB-994A-BE49-B680-1F14E3097E10}" dt="2022-04-26T18:21:12.188" v="13958"/>
          <ac:picMkLst>
            <pc:docMk/>
            <pc:sldMk cId="3801113670" sldId="299"/>
            <ac:picMk id="8" creationId="{F72B39D5-61FE-483C-F0A6-B20D7E8F796B}"/>
          </ac:picMkLst>
        </pc:picChg>
        <pc:cxnChg chg="add mod">
          <ac:chgData name="romain egele" userId="6452e1db97b29ce9" providerId="LiveId" clId="{5A323AEB-994A-BE49-B680-1F14E3097E10}" dt="2022-04-19T13:48:07.515" v="9672" actId="1582"/>
          <ac:cxnSpMkLst>
            <pc:docMk/>
            <pc:sldMk cId="3801113670" sldId="299"/>
            <ac:cxnSpMk id="9" creationId="{CCC74F17-61A8-9843-023B-7BFD6AE59464}"/>
          </ac:cxnSpMkLst>
        </pc:cxnChg>
        <pc:cxnChg chg="add mod">
          <ac:chgData name="romain egele" userId="6452e1db97b29ce9" providerId="LiveId" clId="{5A323AEB-994A-BE49-B680-1F14E3097E10}" dt="2022-04-19T13:48:15.449" v="9674" actId="1076"/>
          <ac:cxnSpMkLst>
            <pc:docMk/>
            <pc:sldMk cId="3801113670" sldId="299"/>
            <ac:cxnSpMk id="12" creationId="{AD7C0438-83B1-4FBF-489B-151055757C6B}"/>
          </ac:cxnSpMkLst>
        </pc:cxnChg>
        <pc:cxnChg chg="add mod">
          <ac:chgData name="romain egele" userId="6452e1db97b29ce9" providerId="LiveId" clId="{5A323AEB-994A-BE49-B680-1F14E3097E10}" dt="2022-04-19T14:37:14.752" v="9873" actId="14100"/>
          <ac:cxnSpMkLst>
            <pc:docMk/>
            <pc:sldMk cId="3801113670" sldId="299"/>
            <ac:cxnSpMk id="13" creationId="{E9898A56-BA7C-8DC6-B618-A8DAD0E3D74E}"/>
          </ac:cxnSpMkLst>
        </pc:cxnChg>
      </pc:sldChg>
      <pc:sldChg chg="addSp delSp modSp add del mod ord modShow">
        <pc:chgData name="romain egele" userId="6452e1db97b29ce9" providerId="LiveId" clId="{5A323AEB-994A-BE49-B680-1F14E3097E10}" dt="2022-04-26T08:16:08.620" v="13255" actId="2696"/>
        <pc:sldMkLst>
          <pc:docMk/>
          <pc:sldMk cId="1139564866" sldId="300"/>
        </pc:sldMkLst>
        <pc:spChg chg="add mod">
          <ac:chgData name="romain egele" userId="6452e1db97b29ce9" providerId="LiveId" clId="{5A323AEB-994A-BE49-B680-1F14E3097E10}" dt="2022-04-21T09:25:57.817" v="11698" actId="20577"/>
          <ac:spMkLst>
            <pc:docMk/>
            <pc:sldMk cId="1139564866" sldId="300"/>
            <ac:spMk id="3" creationId="{DC157DD7-C1AE-71B5-3F9C-2E601FB80CD0}"/>
          </ac:spMkLst>
        </pc:spChg>
        <pc:spChg chg="mod">
          <ac:chgData name="romain egele" userId="6452e1db97b29ce9" providerId="LiveId" clId="{5A323AEB-994A-BE49-B680-1F14E3097E10}" dt="2022-04-19T10:52:41.183" v="9329" actId="14100"/>
          <ac:spMkLst>
            <pc:docMk/>
            <pc:sldMk cId="1139564866" sldId="300"/>
            <ac:spMk id="6" creationId="{B98518A0-5D66-92F1-78CE-1D2826E7650B}"/>
          </ac:spMkLst>
        </pc:spChg>
        <pc:spChg chg="del">
          <ac:chgData name="romain egele" userId="6452e1db97b29ce9" providerId="LiveId" clId="{5A323AEB-994A-BE49-B680-1F14E3097E10}" dt="2022-04-19T10:52:48.512" v="9330" actId="478"/>
          <ac:spMkLst>
            <pc:docMk/>
            <pc:sldMk cId="1139564866" sldId="300"/>
            <ac:spMk id="11" creationId="{66425A8B-07ED-AF37-1F46-B4AE1B5F9841}"/>
          </ac:spMkLst>
        </pc:spChg>
        <pc:picChg chg="add mod">
          <ac:chgData name="romain egele" userId="6452e1db97b29ce9" providerId="LiveId" clId="{5A323AEB-994A-BE49-B680-1F14E3097E10}" dt="2022-04-22T08:33:40.361" v="12098"/>
          <ac:picMkLst>
            <pc:docMk/>
            <pc:sldMk cId="1139564866" sldId="300"/>
            <ac:picMk id="2" creationId="{B16E10AC-5E82-79BC-FBC7-0AFB36CB228E}"/>
          </ac:picMkLst>
        </pc:picChg>
      </pc:sldChg>
      <pc:sldChg chg="add del">
        <pc:chgData name="romain egele" userId="6452e1db97b29ce9" providerId="LiveId" clId="{5A323AEB-994A-BE49-B680-1F14E3097E10}" dt="2022-04-20T06:57:51.951" v="10018" actId="2696"/>
        <pc:sldMkLst>
          <pc:docMk/>
          <pc:sldMk cId="833704033" sldId="301"/>
        </pc:sldMkLst>
      </pc:sldChg>
      <pc:sldChg chg="addSp delSp modSp add mod ord modTransition delAnim modShow">
        <pc:chgData name="romain egele" userId="6452e1db97b29ce9" providerId="LiveId" clId="{5A323AEB-994A-BE49-B680-1F14E3097E10}" dt="2022-04-26T18:21:15.045" v="13959"/>
        <pc:sldMkLst>
          <pc:docMk/>
          <pc:sldMk cId="703264833" sldId="302"/>
        </pc:sldMkLst>
        <pc:spChg chg="add mod">
          <ac:chgData name="romain egele" userId="6452e1db97b29ce9" providerId="LiveId" clId="{5A323AEB-994A-BE49-B680-1F14E3097E10}" dt="2022-04-20T07:20:04.125" v="11527" actId="20577"/>
          <ac:spMkLst>
            <pc:docMk/>
            <pc:sldMk cId="703264833" sldId="302"/>
            <ac:spMk id="3" creationId="{A9857E57-C78A-CA92-93F7-B494890CACF5}"/>
          </ac:spMkLst>
        </pc:spChg>
        <pc:spChg chg="mod">
          <ac:chgData name="romain egele" userId="6452e1db97b29ce9" providerId="LiveId" clId="{5A323AEB-994A-BE49-B680-1F14E3097E10}" dt="2022-04-20T06:58:00.912" v="10027" actId="20577"/>
          <ac:spMkLst>
            <pc:docMk/>
            <pc:sldMk cId="703264833" sldId="302"/>
            <ac:spMk id="20" creationId="{98BEED01-FA39-BCE2-CB02-8CE86724AF49}"/>
          </ac:spMkLst>
        </pc:spChg>
        <pc:spChg chg="del">
          <ac:chgData name="romain egele" userId="6452e1db97b29ce9" providerId="LiveId" clId="{5A323AEB-994A-BE49-B680-1F14E3097E10}" dt="2022-04-20T06:58:17.171" v="10031" actId="478"/>
          <ac:spMkLst>
            <pc:docMk/>
            <pc:sldMk cId="703264833" sldId="302"/>
            <ac:spMk id="22" creationId="{BAFEB1D3-2A85-2C19-1A23-D9E7BCCD5943}"/>
          </ac:spMkLst>
        </pc:spChg>
        <pc:spChg chg="del">
          <ac:chgData name="romain egele" userId="6452e1db97b29ce9" providerId="LiveId" clId="{5A323AEB-994A-BE49-B680-1F14E3097E10}" dt="2022-04-20T06:58:16.353" v="10030" actId="478"/>
          <ac:spMkLst>
            <pc:docMk/>
            <pc:sldMk cId="703264833" sldId="302"/>
            <ac:spMk id="23" creationId="{E71506DE-21F8-6D69-BE27-FE82EE5AB302}"/>
          </ac:spMkLst>
        </pc:spChg>
        <pc:picChg chg="del">
          <ac:chgData name="romain egele" userId="6452e1db97b29ce9" providerId="LiveId" clId="{5A323AEB-994A-BE49-B680-1F14E3097E10}" dt="2022-04-20T06:58:02.936" v="10028" actId="478"/>
          <ac:picMkLst>
            <pc:docMk/>
            <pc:sldMk cId="703264833" sldId="302"/>
            <ac:picMk id="21" creationId="{56759CFF-0061-7510-E826-00814D6C6137}"/>
          </ac:picMkLst>
        </pc:picChg>
      </pc:sldChg>
      <pc:sldChg chg="addSp delSp modSp add mod ord modTransition modAnim">
        <pc:chgData name="romain egele" userId="6452e1db97b29ce9" providerId="LiveId" clId="{5A323AEB-994A-BE49-B680-1F14E3097E10}" dt="2022-04-26T18:21:15.045" v="13959"/>
        <pc:sldMkLst>
          <pc:docMk/>
          <pc:sldMk cId="2046046445" sldId="303"/>
        </pc:sldMkLst>
        <pc:spChg chg="mod">
          <ac:chgData name="romain egele" userId="6452e1db97b29ce9" providerId="LiveId" clId="{5A323AEB-994A-BE49-B680-1F14E3097E10}" dt="2022-04-21T09:49:38.378" v="11763" actId="20577"/>
          <ac:spMkLst>
            <pc:docMk/>
            <pc:sldMk cId="2046046445" sldId="303"/>
            <ac:spMk id="2" creationId="{8B89BD19-521B-294E-AB66-69182FBB765F}"/>
          </ac:spMkLst>
        </pc:spChg>
        <pc:spChg chg="add del mod">
          <ac:chgData name="romain egele" userId="6452e1db97b29ce9" providerId="LiveId" clId="{5A323AEB-994A-BE49-B680-1F14E3097E10}" dt="2022-04-22T07:49:53.474" v="11879"/>
          <ac:spMkLst>
            <pc:docMk/>
            <pc:sldMk cId="2046046445" sldId="303"/>
            <ac:spMk id="3" creationId="{FC9DE3D5-9B72-47FD-8B61-A593232F4EF8}"/>
          </ac:spMkLst>
        </pc:spChg>
        <pc:spChg chg="add mod">
          <ac:chgData name="romain egele" userId="6452e1db97b29ce9" providerId="LiveId" clId="{5A323AEB-994A-BE49-B680-1F14E3097E10}" dt="2022-04-22T07:52:03.199" v="12060" actId="115"/>
          <ac:spMkLst>
            <pc:docMk/>
            <pc:sldMk cId="2046046445" sldId="303"/>
            <ac:spMk id="7" creationId="{441D1651-F295-6A38-F81D-D5FDCEFB5E80}"/>
          </ac:spMkLst>
        </pc:spChg>
        <pc:spChg chg="del mod">
          <ac:chgData name="romain egele" userId="6452e1db97b29ce9" providerId="LiveId" clId="{5A323AEB-994A-BE49-B680-1F14E3097E10}" dt="2022-04-21T09:49:44.430" v="11769" actId="478"/>
          <ac:spMkLst>
            <pc:docMk/>
            <pc:sldMk cId="2046046445" sldId="303"/>
            <ac:spMk id="11" creationId="{3C61A8A4-946A-B18F-9634-E95910519FC2}"/>
          </ac:spMkLst>
        </pc:spChg>
        <pc:spChg chg="del">
          <ac:chgData name="romain egele" userId="6452e1db97b29ce9" providerId="LiveId" clId="{5A323AEB-994A-BE49-B680-1F14E3097E10}" dt="2022-04-21T09:49:48.481" v="11773" actId="478"/>
          <ac:spMkLst>
            <pc:docMk/>
            <pc:sldMk cId="2046046445" sldId="303"/>
            <ac:spMk id="14" creationId="{585C71F0-086D-4B88-32C6-7559966E1BB8}"/>
          </ac:spMkLst>
        </pc:spChg>
        <pc:spChg chg="del mod">
          <ac:chgData name="romain egele" userId="6452e1db97b29ce9" providerId="LiveId" clId="{5A323AEB-994A-BE49-B680-1F14E3097E10}" dt="2022-04-21T09:49:45.347" v="11770" actId="478"/>
          <ac:spMkLst>
            <pc:docMk/>
            <pc:sldMk cId="2046046445" sldId="303"/>
            <ac:spMk id="15" creationId="{04743D5A-FDDB-EDDD-1770-FE10CDB27DCA}"/>
          </ac:spMkLst>
        </pc:spChg>
        <pc:picChg chg="add del mod">
          <ac:chgData name="romain egele" userId="6452e1db97b29ce9" providerId="LiveId" clId="{5A323AEB-994A-BE49-B680-1F14E3097E10}" dt="2022-04-26T18:21:12.188" v="13958"/>
          <ac:picMkLst>
            <pc:docMk/>
            <pc:sldMk cId="2046046445" sldId="303"/>
            <ac:picMk id="3" creationId="{FFCDF561-2E7A-94DE-E87D-1E5ABAD80CF8}"/>
          </ac:picMkLst>
        </pc:picChg>
        <pc:picChg chg="add del mod">
          <ac:chgData name="romain egele" userId="6452e1db97b29ce9" providerId="LiveId" clId="{5A323AEB-994A-BE49-B680-1F14E3097E10}" dt="2022-04-26T09:38:12.962" v="13838"/>
          <ac:picMkLst>
            <pc:docMk/>
            <pc:sldMk cId="2046046445" sldId="303"/>
            <ac:picMk id="4" creationId="{03C550DB-4F23-9BC2-5C46-712DD663A474}"/>
          </ac:picMkLst>
        </pc:picChg>
        <pc:picChg chg="del">
          <ac:chgData name="romain egele" userId="6452e1db97b29ce9" providerId="LiveId" clId="{5A323AEB-994A-BE49-B680-1F14E3097E10}" dt="2022-04-21T09:49:41.311" v="11764" actId="478"/>
          <ac:picMkLst>
            <pc:docMk/>
            <pc:sldMk cId="2046046445" sldId="303"/>
            <ac:picMk id="5" creationId="{635ED7F9-553D-D59D-09C9-A7A4C699B080}"/>
          </ac:picMkLst>
        </pc:picChg>
        <pc:picChg chg="del">
          <ac:chgData name="romain egele" userId="6452e1db97b29ce9" providerId="LiveId" clId="{5A323AEB-994A-BE49-B680-1F14E3097E10}" dt="2022-04-21T09:49:46.472" v="11772" actId="478"/>
          <ac:picMkLst>
            <pc:docMk/>
            <pc:sldMk cId="2046046445" sldId="303"/>
            <ac:picMk id="7" creationId="{034244B5-2F7A-16E5-4356-AC5203FA81E8}"/>
          </ac:picMkLst>
        </pc:picChg>
        <pc:picChg chg="del">
          <ac:chgData name="romain egele" userId="6452e1db97b29ce9" providerId="LiveId" clId="{5A323AEB-994A-BE49-B680-1F14E3097E10}" dt="2022-04-21T09:49:42.057" v="11765" actId="478"/>
          <ac:picMkLst>
            <pc:docMk/>
            <pc:sldMk cId="2046046445" sldId="303"/>
            <ac:picMk id="9" creationId="{3E560230-65FD-2F5D-849D-D6324A0B39AD}"/>
          </ac:picMkLst>
        </pc:picChg>
        <pc:picChg chg="del">
          <ac:chgData name="romain egele" userId="6452e1db97b29ce9" providerId="LiveId" clId="{5A323AEB-994A-BE49-B680-1F14E3097E10}" dt="2022-04-21T09:49:42.521" v="11766" actId="478"/>
          <ac:picMkLst>
            <pc:docMk/>
            <pc:sldMk cId="2046046445" sldId="303"/>
            <ac:picMk id="13" creationId="{FACA4966-7684-901C-1A95-C2C83F7AC3CF}"/>
          </ac:picMkLst>
        </pc:picChg>
        <pc:picChg chg="del">
          <ac:chgData name="romain egele" userId="6452e1db97b29ce9" providerId="LiveId" clId="{5A323AEB-994A-BE49-B680-1F14E3097E10}" dt="2022-04-21T09:49:45.878" v="11771" actId="478"/>
          <ac:picMkLst>
            <pc:docMk/>
            <pc:sldMk cId="2046046445" sldId="303"/>
            <ac:picMk id="1026" creationId="{1ECA684B-F40A-2BBA-41BA-4E918D6D5F3B}"/>
          </ac:picMkLst>
        </pc:picChg>
      </pc:sldChg>
      <pc:sldChg chg="addSp delSp modSp add mod modTransition modAnim">
        <pc:chgData name="romain egele" userId="6452e1db97b29ce9" providerId="LiveId" clId="{5A323AEB-994A-BE49-B680-1F14E3097E10}" dt="2022-04-26T18:21:15.045" v="13959"/>
        <pc:sldMkLst>
          <pc:docMk/>
          <pc:sldMk cId="3126865680" sldId="304"/>
        </pc:sldMkLst>
        <pc:spChg chg="del">
          <ac:chgData name="romain egele" userId="6452e1db97b29ce9" providerId="LiveId" clId="{5A323AEB-994A-BE49-B680-1F14E3097E10}" dt="2022-04-21T09:50:06.941" v="11775" actId="478"/>
          <ac:spMkLst>
            <pc:docMk/>
            <pc:sldMk cId="3126865680" sldId="304"/>
            <ac:spMk id="2" creationId="{8B89BD19-521B-294E-AB66-69182FBB765F}"/>
          </ac:spMkLst>
        </pc:spChg>
        <pc:spChg chg="add mod">
          <ac:chgData name="romain egele" userId="6452e1db97b29ce9" providerId="LiveId" clId="{5A323AEB-994A-BE49-B680-1F14E3097E10}" dt="2022-04-21T09:50:43.637" v="11853" actId="1076"/>
          <ac:spMkLst>
            <pc:docMk/>
            <pc:sldMk cId="3126865680" sldId="304"/>
            <ac:spMk id="4" creationId="{CA94F30C-4AE1-47CD-32AA-726E536057AB}"/>
          </ac:spMkLst>
        </pc:spChg>
        <pc:picChg chg="add del mod">
          <ac:chgData name="romain egele" userId="6452e1db97b29ce9" providerId="LiveId" clId="{5A323AEB-994A-BE49-B680-1F14E3097E10}" dt="2022-04-26T09:38:12.962" v="13838"/>
          <ac:picMkLst>
            <pc:docMk/>
            <pc:sldMk cId="3126865680" sldId="304"/>
            <ac:picMk id="2" creationId="{FC7C5346-7929-DA4B-E545-A807027620B1}"/>
          </ac:picMkLst>
        </pc:picChg>
        <pc:picChg chg="add del mod">
          <ac:chgData name="romain egele" userId="6452e1db97b29ce9" providerId="LiveId" clId="{5A323AEB-994A-BE49-B680-1F14E3097E10}" dt="2022-04-26T18:21:12.188" v="13958"/>
          <ac:picMkLst>
            <pc:docMk/>
            <pc:sldMk cId="3126865680" sldId="304"/>
            <ac:picMk id="3" creationId="{9997CB94-EE84-16AA-4CFA-CFEF6D8E5F61}"/>
          </ac:picMkLst>
        </pc:picChg>
      </pc:sldChg>
      <pc:sldChg chg="addSp delSp modSp add mod ord modTransition delAnim modAnim modShow">
        <pc:chgData name="romain egele" userId="6452e1db97b29ce9" providerId="LiveId" clId="{5A323AEB-994A-BE49-B680-1F14E3097E10}" dt="2022-04-26T18:21:15.045" v="13959"/>
        <pc:sldMkLst>
          <pc:docMk/>
          <pc:sldMk cId="2592208677" sldId="305"/>
        </pc:sldMkLst>
        <pc:spChg chg="del">
          <ac:chgData name="romain egele" userId="6452e1db97b29ce9" providerId="LiveId" clId="{5A323AEB-994A-BE49-B680-1F14E3097E10}" dt="2022-04-21T09:52:57.635" v="11873" actId="478"/>
          <ac:spMkLst>
            <pc:docMk/>
            <pc:sldMk cId="2592208677" sldId="305"/>
            <ac:spMk id="4" creationId="{856FF145-08B5-33C1-AFD5-E2424631C888}"/>
          </ac:spMkLst>
        </pc:spChg>
        <pc:spChg chg="mod">
          <ac:chgData name="romain egele" userId="6452e1db97b29ce9" providerId="LiveId" clId="{5A323AEB-994A-BE49-B680-1F14E3097E10}" dt="2022-04-21T09:52:37.440" v="11856" actId="20577"/>
          <ac:spMkLst>
            <pc:docMk/>
            <pc:sldMk cId="2592208677" sldId="305"/>
            <ac:spMk id="6" creationId="{B98518A0-5D66-92F1-78CE-1D2826E7650B}"/>
          </ac:spMkLst>
        </pc:spChg>
        <pc:spChg chg="del">
          <ac:chgData name="romain egele" userId="6452e1db97b29ce9" providerId="LiveId" clId="{5A323AEB-994A-BE49-B680-1F14E3097E10}" dt="2022-04-21T09:52:48.681" v="11865" actId="478"/>
          <ac:spMkLst>
            <pc:docMk/>
            <pc:sldMk cId="2592208677" sldId="305"/>
            <ac:spMk id="20" creationId="{BF73C27E-7EB0-308C-2376-DE2F5886CA28}"/>
          </ac:spMkLst>
        </pc:spChg>
        <pc:spChg chg="del mod">
          <ac:chgData name="romain egele" userId="6452e1db97b29ce9" providerId="LiveId" clId="{5A323AEB-994A-BE49-B680-1F14E3097E10}" dt="2022-04-21T09:52:46.761" v="11864" actId="478"/>
          <ac:spMkLst>
            <pc:docMk/>
            <pc:sldMk cId="2592208677" sldId="305"/>
            <ac:spMk id="21" creationId="{DBF628B9-83AD-60F3-1477-766F99A3A7E4}"/>
          </ac:spMkLst>
        </pc:spChg>
        <pc:spChg chg="del mod">
          <ac:chgData name="romain egele" userId="6452e1db97b29ce9" providerId="LiveId" clId="{5A323AEB-994A-BE49-B680-1F14E3097E10}" dt="2022-04-21T09:52:44.119" v="11862" actId="478"/>
          <ac:spMkLst>
            <pc:docMk/>
            <pc:sldMk cId="2592208677" sldId="305"/>
            <ac:spMk id="22" creationId="{9D659DA5-B234-6911-9D2C-FCD707C52E41}"/>
          </ac:spMkLst>
        </pc:spChg>
        <pc:spChg chg="del mod">
          <ac:chgData name="romain egele" userId="6452e1db97b29ce9" providerId="LiveId" clId="{5A323AEB-994A-BE49-B680-1F14E3097E10}" dt="2022-04-21T09:52:50.512" v="11866" actId="478"/>
          <ac:spMkLst>
            <pc:docMk/>
            <pc:sldMk cId="2592208677" sldId="305"/>
            <ac:spMk id="23" creationId="{8309DBCF-7F66-F3FB-9DA4-8ACE51E593DE}"/>
          </ac:spMkLst>
        </pc:spChg>
        <pc:spChg chg="add mod">
          <ac:chgData name="romain egele" userId="6452e1db97b29ce9" providerId="LiveId" clId="{5A323AEB-994A-BE49-B680-1F14E3097E10}" dt="2022-04-21T09:52:58.829" v="11874"/>
          <ac:spMkLst>
            <pc:docMk/>
            <pc:sldMk cId="2592208677" sldId="305"/>
            <ac:spMk id="30" creationId="{6B74345C-2C15-0AC2-01DB-C62AEAF3E32E}"/>
          </ac:spMkLst>
        </pc:spChg>
        <pc:spChg chg="del">
          <ac:chgData name="romain egele" userId="6452e1db97b29ce9" providerId="LiveId" clId="{5A323AEB-994A-BE49-B680-1F14E3097E10}" dt="2022-04-21T09:52:52.954" v="11868" actId="478"/>
          <ac:spMkLst>
            <pc:docMk/>
            <pc:sldMk cId="2592208677" sldId="305"/>
            <ac:spMk id="31" creationId="{418CAE94-C041-E87E-F713-1AE24BDDAF1F}"/>
          </ac:spMkLst>
        </pc:spChg>
        <pc:spChg chg="add mod">
          <ac:chgData name="romain egele" userId="6452e1db97b29ce9" providerId="LiveId" clId="{5A323AEB-994A-BE49-B680-1F14E3097E10}" dt="2022-04-21T09:52:58.829" v="11874"/>
          <ac:spMkLst>
            <pc:docMk/>
            <pc:sldMk cId="2592208677" sldId="305"/>
            <ac:spMk id="32" creationId="{A5BEB763-2139-138E-BF46-AE4A21EFDD24}"/>
          </ac:spMkLst>
        </pc:spChg>
        <pc:spChg chg="add mod">
          <ac:chgData name="romain egele" userId="6452e1db97b29ce9" providerId="LiveId" clId="{5A323AEB-994A-BE49-B680-1F14E3097E10}" dt="2022-04-21T09:52:58.829" v="11874"/>
          <ac:spMkLst>
            <pc:docMk/>
            <pc:sldMk cId="2592208677" sldId="305"/>
            <ac:spMk id="33" creationId="{6B0BE202-FD78-CE7E-094A-515D16A99D6A}"/>
          </ac:spMkLst>
        </pc:spChg>
        <pc:spChg chg="del">
          <ac:chgData name="romain egele" userId="6452e1db97b29ce9" providerId="LiveId" clId="{5A323AEB-994A-BE49-B680-1F14E3097E10}" dt="2022-04-21T09:52:51.817" v="11867" actId="478"/>
          <ac:spMkLst>
            <pc:docMk/>
            <pc:sldMk cId="2592208677" sldId="305"/>
            <ac:spMk id="34" creationId="{20716163-501A-9CA3-3EF3-37ED8C758910}"/>
          </ac:spMkLst>
        </pc:spChg>
        <pc:spChg chg="del">
          <ac:chgData name="romain egele" userId="6452e1db97b29ce9" providerId="LiveId" clId="{5A323AEB-994A-BE49-B680-1F14E3097E10}" dt="2022-04-21T09:52:55.045" v="11871" actId="478"/>
          <ac:spMkLst>
            <pc:docMk/>
            <pc:sldMk cId="2592208677" sldId="305"/>
            <ac:spMk id="37" creationId="{832EEE37-67B1-C17E-BE8C-1E58FBEF7FB6}"/>
          </ac:spMkLst>
        </pc:spChg>
        <pc:spChg chg="add mod">
          <ac:chgData name="romain egele" userId="6452e1db97b29ce9" providerId="LiveId" clId="{5A323AEB-994A-BE49-B680-1F14E3097E10}" dt="2022-04-21T09:52:58.829" v="11874"/>
          <ac:spMkLst>
            <pc:docMk/>
            <pc:sldMk cId="2592208677" sldId="305"/>
            <ac:spMk id="38" creationId="{E76E1473-94C4-4484-EF4E-A2E521BA89C9}"/>
          </ac:spMkLst>
        </pc:spChg>
        <pc:spChg chg="add mod">
          <ac:chgData name="romain egele" userId="6452e1db97b29ce9" providerId="LiveId" clId="{5A323AEB-994A-BE49-B680-1F14E3097E10}" dt="2022-04-21T09:52:58.829" v="11874"/>
          <ac:spMkLst>
            <pc:docMk/>
            <pc:sldMk cId="2592208677" sldId="305"/>
            <ac:spMk id="39" creationId="{23B52CA1-F6A5-5ED8-E754-79A9347BDC0E}"/>
          </ac:spMkLst>
        </pc:spChg>
        <pc:spChg chg="add mod">
          <ac:chgData name="romain egele" userId="6452e1db97b29ce9" providerId="LiveId" clId="{5A323AEB-994A-BE49-B680-1F14E3097E10}" dt="2022-04-21T09:52:58.829" v="11874"/>
          <ac:spMkLst>
            <pc:docMk/>
            <pc:sldMk cId="2592208677" sldId="305"/>
            <ac:spMk id="40" creationId="{6C9ACA39-1F79-6495-3152-53DB68C7A390}"/>
          </ac:spMkLst>
        </pc:spChg>
        <pc:spChg chg="add mod">
          <ac:chgData name="romain egele" userId="6452e1db97b29ce9" providerId="LiveId" clId="{5A323AEB-994A-BE49-B680-1F14E3097E10}" dt="2022-04-21T09:52:58.829" v="11874"/>
          <ac:spMkLst>
            <pc:docMk/>
            <pc:sldMk cId="2592208677" sldId="305"/>
            <ac:spMk id="41" creationId="{79C5EEC1-81BE-6ADC-661D-69413E84FCEC}"/>
          </ac:spMkLst>
        </pc:spChg>
        <pc:picChg chg="add del mod">
          <ac:chgData name="romain egele" userId="6452e1db97b29ce9" providerId="LiveId" clId="{5A323AEB-994A-BE49-B680-1F14E3097E10}" dt="2022-04-26T09:38:12.962" v="13838"/>
          <ac:picMkLst>
            <pc:docMk/>
            <pc:sldMk cId="2592208677" sldId="305"/>
            <ac:picMk id="2" creationId="{9209A4DB-391F-246F-F010-B5CDC0298650}"/>
          </ac:picMkLst>
        </pc:picChg>
        <pc:picChg chg="del">
          <ac:chgData name="romain egele" userId="6452e1db97b29ce9" providerId="LiveId" clId="{5A323AEB-994A-BE49-B680-1F14E3097E10}" dt="2022-04-21T09:52:53.950" v="11870" actId="478"/>
          <ac:picMkLst>
            <pc:docMk/>
            <pc:sldMk cId="2592208677" sldId="305"/>
            <ac:picMk id="3" creationId="{2C0EFEB5-392E-6575-BD8F-5AA9E4D38857}"/>
          </ac:picMkLst>
        </pc:picChg>
        <pc:picChg chg="del">
          <ac:chgData name="romain egele" userId="6452e1db97b29ce9" providerId="LiveId" clId="{5A323AEB-994A-BE49-B680-1F14E3097E10}" dt="2022-04-21T09:52:39.990" v="11857" actId="478"/>
          <ac:picMkLst>
            <pc:docMk/>
            <pc:sldMk cId="2592208677" sldId="305"/>
            <ac:picMk id="18" creationId="{CC3A77E1-B075-755A-1C75-68D222D0B077}"/>
          </ac:picMkLst>
        </pc:picChg>
        <pc:picChg chg="add mod">
          <ac:chgData name="romain egele" userId="6452e1db97b29ce9" providerId="LiveId" clId="{5A323AEB-994A-BE49-B680-1F14E3097E10}" dt="2022-04-21T09:52:58.829" v="11874"/>
          <ac:picMkLst>
            <pc:docMk/>
            <pc:sldMk cId="2592208677" sldId="305"/>
            <ac:picMk id="28" creationId="{6C31F173-74C8-5B68-4067-ADC1ACD9B528}"/>
          </ac:picMkLst>
        </pc:picChg>
        <pc:cxnChg chg="del">
          <ac:chgData name="romain egele" userId="6452e1db97b29ce9" providerId="LiveId" clId="{5A323AEB-994A-BE49-B680-1F14E3097E10}" dt="2022-04-21T09:52:41.484" v="11858" actId="478"/>
          <ac:cxnSpMkLst>
            <pc:docMk/>
            <pc:sldMk cId="2592208677" sldId="305"/>
            <ac:cxnSpMk id="25" creationId="{A7607E4E-DA11-E638-2FE8-37F56165CFDD}"/>
          </ac:cxnSpMkLst>
        </pc:cxnChg>
        <pc:cxnChg chg="del mod">
          <ac:chgData name="romain egele" userId="6452e1db97b29ce9" providerId="LiveId" clId="{5A323AEB-994A-BE49-B680-1F14E3097E10}" dt="2022-04-21T09:52:42.894" v="11860" actId="478"/>
          <ac:cxnSpMkLst>
            <pc:docMk/>
            <pc:sldMk cId="2592208677" sldId="305"/>
            <ac:cxnSpMk id="26" creationId="{8E6C6B44-94EE-0065-CC7B-64AC8FF02638}"/>
          </ac:cxnSpMkLst>
        </pc:cxnChg>
        <pc:cxnChg chg="del">
          <ac:chgData name="romain egele" userId="6452e1db97b29ce9" providerId="LiveId" clId="{5A323AEB-994A-BE49-B680-1F14E3097E10}" dt="2022-04-21T09:52:56.065" v="11872" actId="478"/>
          <ac:cxnSpMkLst>
            <pc:docMk/>
            <pc:sldMk cId="2592208677" sldId="305"/>
            <ac:cxnSpMk id="27" creationId="{225220DF-7392-BEF8-8B88-72A74399AF09}"/>
          </ac:cxnSpMkLst>
        </pc:cxnChg>
        <pc:cxnChg chg="del mod">
          <ac:chgData name="romain egele" userId="6452e1db97b29ce9" providerId="LiveId" clId="{5A323AEB-994A-BE49-B680-1F14E3097E10}" dt="2022-04-21T09:52:53.594" v="11869" actId="478"/>
          <ac:cxnSpMkLst>
            <pc:docMk/>
            <pc:sldMk cId="2592208677" sldId="305"/>
            <ac:cxnSpMk id="29" creationId="{473764A7-9D4F-2AC8-FE04-893E33710B8D}"/>
          </ac:cxnSpMkLst>
        </pc:cxnChg>
        <pc:cxnChg chg="add mod">
          <ac:chgData name="romain egele" userId="6452e1db97b29ce9" providerId="LiveId" clId="{5A323AEB-994A-BE49-B680-1F14E3097E10}" dt="2022-04-21T09:52:58.829" v="11874"/>
          <ac:cxnSpMkLst>
            <pc:docMk/>
            <pc:sldMk cId="2592208677" sldId="305"/>
            <ac:cxnSpMk id="35" creationId="{F27DC184-511A-70C4-8A3A-1CD075BFF0F1}"/>
          </ac:cxnSpMkLst>
        </pc:cxnChg>
        <pc:cxnChg chg="add mod">
          <ac:chgData name="romain egele" userId="6452e1db97b29ce9" providerId="LiveId" clId="{5A323AEB-994A-BE49-B680-1F14E3097E10}" dt="2022-04-21T09:52:58.829" v="11874"/>
          <ac:cxnSpMkLst>
            <pc:docMk/>
            <pc:sldMk cId="2592208677" sldId="305"/>
            <ac:cxnSpMk id="36" creationId="{330E94F8-B4FF-3B35-7036-065CEDFDF942}"/>
          </ac:cxnSpMkLst>
        </pc:cxnChg>
      </pc:sldChg>
      <pc:sldChg chg="addSp delSp modSp add mod modTransition modAnim">
        <pc:chgData name="romain egele" userId="6452e1db97b29ce9" providerId="LiveId" clId="{5A323AEB-994A-BE49-B680-1F14E3097E10}" dt="2022-04-26T18:21:15.045" v="13959"/>
        <pc:sldMkLst>
          <pc:docMk/>
          <pc:sldMk cId="750284082" sldId="306"/>
        </pc:sldMkLst>
        <pc:spChg chg="mod">
          <ac:chgData name="romain egele" userId="6452e1db97b29ce9" providerId="LiveId" clId="{5A323AEB-994A-BE49-B680-1F14E3097E10}" dt="2022-04-22T07:53:53.362" v="12064" actId="403"/>
          <ac:spMkLst>
            <pc:docMk/>
            <pc:sldMk cId="750284082" sldId="306"/>
            <ac:spMk id="2" creationId="{A1DFB232-7509-E044-BE08-AACAF04456B7}"/>
          </ac:spMkLst>
        </pc:spChg>
        <pc:spChg chg="mod">
          <ac:chgData name="romain egele" userId="6452e1db97b29ce9" providerId="LiveId" clId="{5A323AEB-994A-BE49-B680-1F14E3097E10}" dt="2022-04-22T07:54:00.971" v="12065" actId="20577"/>
          <ac:spMkLst>
            <pc:docMk/>
            <pc:sldMk cId="750284082" sldId="306"/>
            <ac:spMk id="3" creationId="{28BB6B04-61FD-704C-B75C-13FEE44FBD02}"/>
          </ac:spMkLst>
        </pc:spChg>
        <pc:picChg chg="add del mod">
          <ac:chgData name="romain egele" userId="6452e1db97b29ce9" providerId="LiveId" clId="{5A323AEB-994A-BE49-B680-1F14E3097E10}" dt="2022-04-26T09:38:12.962" v="13838"/>
          <ac:picMkLst>
            <pc:docMk/>
            <pc:sldMk cId="750284082" sldId="306"/>
            <ac:picMk id="4" creationId="{AEA84D79-6EDE-F972-A6AB-71A530FD1B9B}"/>
          </ac:picMkLst>
        </pc:picChg>
        <pc:picChg chg="add del mod">
          <ac:chgData name="romain egele" userId="6452e1db97b29ce9" providerId="LiveId" clId="{5A323AEB-994A-BE49-B680-1F14E3097E10}" dt="2022-04-26T11:12:58.493" v="13841"/>
          <ac:picMkLst>
            <pc:docMk/>
            <pc:sldMk cId="750284082" sldId="306"/>
            <ac:picMk id="5" creationId="{3C1F65EE-69CF-0AFD-2E43-F17D9A65A8F5}"/>
          </ac:picMkLst>
        </pc:picChg>
        <pc:picChg chg="add del mod">
          <ac:chgData name="romain egele" userId="6452e1db97b29ce9" providerId="LiveId" clId="{5A323AEB-994A-BE49-B680-1F14E3097E10}" dt="2022-04-26T18:21:12.188" v="13958"/>
          <ac:picMkLst>
            <pc:docMk/>
            <pc:sldMk cId="750284082" sldId="306"/>
            <ac:picMk id="6" creationId="{3E9D525E-6B2A-5F28-40F0-C086E04D1594}"/>
          </ac:picMkLst>
        </pc:picChg>
      </pc:sldChg>
      <pc:sldChg chg="modSp add del mod ord">
        <pc:chgData name="romain egele" userId="6452e1db97b29ce9" providerId="LiveId" clId="{5A323AEB-994A-BE49-B680-1F14E3097E10}" dt="2022-04-26T08:16:03.597" v="13254" actId="2696"/>
        <pc:sldMkLst>
          <pc:docMk/>
          <pc:sldMk cId="426494996" sldId="307"/>
        </pc:sldMkLst>
        <pc:spChg chg="mod">
          <ac:chgData name="romain egele" userId="6452e1db97b29ce9" providerId="LiveId" clId="{5A323AEB-994A-BE49-B680-1F14E3097E10}" dt="2022-04-26T07:47:03.879" v="12275" actId="20577"/>
          <ac:spMkLst>
            <pc:docMk/>
            <pc:sldMk cId="426494996" sldId="307"/>
            <ac:spMk id="2" creationId="{8B89BD19-521B-294E-AB66-69182FBB765F}"/>
          </ac:spMkLst>
        </pc:spChg>
      </pc:sldChg>
      <pc:sldChg chg="addSp delSp modSp add mod ord modTransition delAnim modAnim">
        <pc:chgData name="romain egele" userId="6452e1db97b29ce9" providerId="LiveId" clId="{5A323AEB-994A-BE49-B680-1F14E3097E10}" dt="2022-04-26T18:21:15.045" v="13959"/>
        <pc:sldMkLst>
          <pc:docMk/>
          <pc:sldMk cId="1260100657" sldId="308"/>
        </pc:sldMkLst>
        <pc:spChg chg="mod">
          <ac:chgData name="romain egele" userId="6452e1db97b29ce9" providerId="LiveId" clId="{5A323AEB-994A-BE49-B680-1F14E3097E10}" dt="2022-04-26T07:51:55.066" v="12509" actId="20577"/>
          <ac:spMkLst>
            <pc:docMk/>
            <pc:sldMk cId="1260100657" sldId="308"/>
            <ac:spMk id="2" creationId="{8B89BD19-521B-294E-AB66-69182FBB765F}"/>
          </ac:spMkLst>
        </pc:spChg>
        <pc:spChg chg="add del mod">
          <ac:chgData name="romain egele" userId="6452e1db97b29ce9" providerId="LiveId" clId="{5A323AEB-994A-BE49-B680-1F14E3097E10}" dt="2022-04-26T18:15:44.078" v="13935" actId="478"/>
          <ac:spMkLst>
            <pc:docMk/>
            <pc:sldMk cId="1260100657" sldId="308"/>
            <ac:spMk id="3" creationId="{A1DAA870-B4C2-18CF-D96E-114213488333}"/>
          </ac:spMkLst>
        </pc:spChg>
        <pc:spChg chg="mod">
          <ac:chgData name="romain egele" userId="6452e1db97b29ce9" providerId="LiveId" clId="{5A323AEB-994A-BE49-B680-1F14E3097E10}" dt="2022-04-26T18:15:48.808" v="13936" actId="403"/>
          <ac:spMkLst>
            <pc:docMk/>
            <pc:sldMk cId="1260100657" sldId="308"/>
            <ac:spMk id="7" creationId="{441D1651-F295-6A38-F81D-D5FDCEFB5E80}"/>
          </ac:spMkLst>
        </pc:spChg>
        <pc:spChg chg="add del mod">
          <ac:chgData name="romain egele" userId="6452e1db97b29ce9" providerId="LiveId" clId="{5A323AEB-994A-BE49-B680-1F14E3097E10}" dt="2022-04-26T18:16:10.381" v="13940" actId="478"/>
          <ac:spMkLst>
            <pc:docMk/>
            <pc:sldMk cId="1260100657" sldId="308"/>
            <ac:spMk id="9" creationId="{08701120-3107-D7C6-670E-664FA58BBE29}"/>
          </ac:spMkLst>
        </pc:spChg>
        <pc:picChg chg="del">
          <ac:chgData name="romain egele" userId="6452e1db97b29ce9" providerId="LiveId" clId="{5A323AEB-994A-BE49-B680-1F14E3097E10}" dt="2022-04-26T08:17:33.344" v="13266" actId="478"/>
          <ac:picMkLst>
            <pc:docMk/>
            <pc:sldMk cId="1260100657" sldId="308"/>
            <ac:picMk id="4" creationId="{03C550DB-4F23-9BC2-5C46-712DD663A474}"/>
          </ac:picMkLst>
        </pc:picChg>
        <pc:picChg chg="add del mod">
          <ac:chgData name="romain egele" userId="6452e1db97b29ce9" providerId="LiveId" clId="{5A323AEB-994A-BE49-B680-1F14E3097E10}" dt="2022-04-26T18:21:12.188" v="13958"/>
          <ac:picMkLst>
            <pc:docMk/>
            <pc:sldMk cId="1260100657" sldId="308"/>
            <ac:picMk id="5" creationId="{5D92AB47-7A26-B478-AB15-D8D77C49DD29}"/>
          </ac:picMkLst>
        </pc:picChg>
      </pc:sldChg>
      <pc:sldChg chg="addSp delSp modSp add mod modTransition delAnim modAnim">
        <pc:chgData name="romain egele" userId="6452e1db97b29ce9" providerId="LiveId" clId="{5A323AEB-994A-BE49-B680-1F14E3097E10}" dt="2022-04-26T18:21:15.045" v="13959"/>
        <pc:sldMkLst>
          <pc:docMk/>
          <pc:sldMk cId="1048556182" sldId="309"/>
        </pc:sldMkLst>
        <pc:spChg chg="add del mod">
          <ac:chgData name="romain egele" userId="6452e1db97b29ce9" providerId="LiveId" clId="{5A323AEB-994A-BE49-B680-1F14E3097E10}" dt="2022-04-26T08:03:29.137" v="12515" actId="478"/>
          <ac:spMkLst>
            <pc:docMk/>
            <pc:sldMk cId="1048556182" sldId="309"/>
            <ac:spMk id="4" creationId="{4DDB69BC-F016-2C8C-8CBA-9207B6EDC795}"/>
          </ac:spMkLst>
        </pc:spChg>
        <pc:spChg chg="add mod">
          <ac:chgData name="romain egele" userId="6452e1db97b29ce9" providerId="LiveId" clId="{5A323AEB-994A-BE49-B680-1F14E3097E10}" dt="2022-04-26T09:06:43.768" v="13821" actId="20577"/>
          <ac:spMkLst>
            <pc:docMk/>
            <pc:sldMk cId="1048556182" sldId="309"/>
            <ac:spMk id="5" creationId="{1614F785-8E84-F016-13A4-415C298984A7}"/>
          </ac:spMkLst>
        </pc:spChg>
        <pc:spChg chg="mod">
          <ac:chgData name="romain egele" userId="6452e1db97b29ce9" providerId="LiveId" clId="{5A323AEB-994A-BE49-B680-1F14E3097E10}" dt="2022-04-26T08:03:42.389" v="12538" actId="20577"/>
          <ac:spMkLst>
            <pc:docMk/>
            <pc:sldMk cId="1048556182" sldId="309"/>
            <ac:spMk id="6" creationId="{B98518A0-5D66-92F1-78CE-1D2826E7650B}"/>
          </ac:spMkLst>
        </pc:spChg>
        <pc:spChg chg="del">
          <ac:chgData name="romain egele" userId="6452e1db97b29ce9" providerId="LiveId" clId="{5A323AEB-994A-BE49-B680-1F14E3097E10}" dt="2022-04-26T08:03:33.651" v="12518" actId="478"/>
          <ac:spMkLst>
            <pc:docMk/>
            <pc:sldMk cId="1048556182" sldId="309"/>
            <ac:spMk id="7" creationId="{D9551AC0-1D61-566D-C9AF-CC7D379F9C11}"/>
          </ac:spMkLst>
        </pc:spChg>
        <pc:spChg chg="del">
          <ac:chgData name="romain egele" userId="6452e1db97b29ce9" providerId="LiveId" clId="{5A323AEB-994A-BE49-B680-1F14E3097E10}" dt="2022-04-26T08:03:34.657" v="12519" actId="478"/>
          <ac:spMkLst>
            <pc:docMk/>
            <pc:sldMk cId="1048556182" sldId="309"/>
            <ac:spMk id="8" creationId="{0699A77C-B134-35DE-95A6-5F2EFF30C2A9}"/>
          </ac:spMkLst>
        </pc:spChg>
        <pc:spChg chg="add mod">
          <ac:chgData name="romain egele" userId="6452e1db97b29ce9" providerId="LiveId" clId="{5A323AEB-994A-BE49-B680-1F14E3097E10}" dt="2022-04-26T08:12:55.390" v="13181" actId="403"/>
          <ac:spMkLst>
            <pc:docMk/>
            <pc:sldMk cId="1048556182" sldId="309"/>
            <ac:spMk id="10" creationId="{6CA3618F-95E4-818C-FAA7-D268B1D665E9}"/>
          </ac:spMkLst>
        </pc:spChg>
        <pc:spChg chg="del">
          <ac:chgData name="romain egele" userId="6452e1db97b29ce9" providerId="LiveId" clId="{5A323AEB-994A-BE49-B680-1F14E3097E10}" dt="2022-04-26T08:03:25.060" v="12514" actId="478"/>
          <ac:spMkLst>
            <pc:docMk/>
            <pc:sldMk cId="1048556182" sldId="309"/>
            <ac:spMk id="11" creationId="{1D0C6AF8-6820-4C33-66CF-DA175CA654A7}"/>
          </ac:spMkLst>
        </pc:spChg>
        <pc:spChg chg="add mod">
          <ac:chgData name="romain egele" userId="6452e1db97b29ce9" providerId="LiveId" clId="{5A323AEB-994A-BE49-B680-1F14E3097E10}" dt="2022-04-26T08:14:48.556" v="13197" actId="1076"/>
          <ac:spMkLst>
            <pc:docMk/>
            <pc:sldMk cId="1048556182" sldId="309"/>
            <ac:spMk id="12" creationId="{ACF9D3EA-0F88-40E8-8D47-C96767ED0254}"/>
          </ac:spMkLst>
        </pc:spChg>
        <pc:spChg chg="add mod">
          <ac:chgData name="romain egele" userId="6452e1db97b29ce9" providerId="LiveId" clId="{5A323AEB-994A-BE49-B680-1F14E3097E10}" dt="2022-04-26T08:10:49.213" v="13040" actId="20577"/>
          <ac:spMkLst>
            <pc:docMk/>
            <pc:sldMk cId="1048556182" sldId="309"/>
            <ac:spMk id="13" creationId="{5A6C08C1-1784-ED54-B706-1B4A329BABB8}"/>
          </ac:spMkLst>
        </pc:spChg>
        <pc:spChg chg="del">
          <ac:chgData name="romain egele" userId="6452e1db97b29ce9" providerId="LiveId" clId="{5A323AEB-994A-BE49-B680-1F14E3097E10}" dt="2022-04-26T08:03:35.925" v="12520" actId="478"/>
          <ac:spMkLst>
            <pc:docMk/>
            <pc:sldMk cId="1048556182" sldId="309"/>
            <ac:spMk id="14" creationId="{81C9CE02-AEED-452C-8F64-49611C04B1CA}"/>
          </ac:spMkLst>
        </pc:spChg>
        <pc:spChg chg="del">
          <ac:chgData name="romain egele" userId="6452e1db97b29ce9" providerId="LiveId" clId="{5A323AEB-994A-BE49-B680-1F14E3097E10}" dt="2022-04-26T08:03:36.950" v="12521" actId="478"/>
          <ac:spMkLst>
            <pc:docMk/>
            <pc:sldMk cId="1048556182" sldId="309"/>
            <ac:spMk id="15" creationId="{83F8256A-3D3C-1355-4B55-B0A4874F4676}"/>
          </ac:spMkLst>
        </pc:spChg>
        <pc:spChg chg="del">
          <ac:chgData name="romain egele" userId="6452e1db97b29ce9" providerId="LiveId" clId="{5A323AEB-994A-BE49-B680-1F14E3097E10}" dt="2022-04-26T08:03:29.843" v="12516" actId="478"/>
          <ac:spMkLst>
            <pc:docMk/>
            <pc:sldMk cId="1048556182" sldId="309"/>
            <ac:spMk id="16" creationId="{8299BFC3-796D-3601-113F-C6722EA34967}"/>
          </ac:spMkLst>
        </pc:spChg>
        <pc:spChg chg="del">
          <ac:chgData name="romain egele" userId="6452e1db97b29ce9" providerId="LiveId" clId="{5A323AEB-994A-BE49-B680-1F14E3097E10}" dt="2022-04-26T08:03:30.868" v="12517" actId="478"/>
          <ac:spMkLst>
            <pc:docMk/>
            <pc:sldMk cId="1048556182" sldId="309"/>
            <ac:spMk id="17" creationId="{4D33C0BE-E4DD-812A-3A16-4E3EF27B85FE}"/>
          </ac:spMkLst>
        </pc:spChg>
        <pc:spChg chg="add mod">
          <ac:chgData name="romain egele" userId="6452e1db97b29ce9" providerId="LiveId" clId="{5A323AEB-994A-BE49-B680-1F14E3097E10}" dt="2022-04-26T08:09:36.446" v="12894" actId="1076"/>
          <ac:spMkLst>
            <pc:docMk/>
            <pc:sldMk cId="1048556182" sldId="309"/>
            <ac:spMk id="18" creationId="{81FE41D9-1CE5-D453-BF95-98F07A8D3C53}"/>
          </ac:spMkLst>
        </pc:spChg>
        <pc:spChg chg="add mod">
          <ac:chgData name="romain egele" userId="6452e1db97b29ce9" providerId="LiveId" clId="{5A323AEB-994A-BE49-B680-1F14E3097E10}" dt="2022-04-26T08:11:01.304" v="13041" actId="1076"/>
          <ac:spMkLst>
            <pc:docMk/>
            <pc:sldMk cId="1048556182" sldId="309"/>
            <ac:spMk id="20" creationId="{8AD08034-46FF-9375-247B-856B40CD1047}"/>
          </ac:spMkLst>
        </pc:spChg>
        <pc:spChg chg="add mod">
          <ac:chgData name="romain egele" userId="6452e1db97b29ce9" providerId="LiveId" clId="{5A323AEB-994A-BE49-B680-1F14E3097E10}" dt="2022-04-26T08:12:24.103" v="13175" actId="1076"/>
          <ac:spMkLst>
            <pc:docMk/>
            <pc:sldMk cId="1048556182" sldId="309"/>
            <ac:spMk id="21" creationId="{A74F8D63-7435-93A8-38AD-F92E37E0E608}"/>
          </ac:spMkLst>
        </pc:spChg>
        <pc:spChg chg="add mod">
          <ac:chgData name="romain egele" userId="6452e1db97b29ce9" providerId="LiveId" clId="{5A323AEB-994A-BE49-B680-1F14E3097E10}" dt="2022-04-26T08:15:48.129" v="13253" actId="207"/>
          <ac:spMkLst>
            <pc:docMk/>
            <pc:sldMk cId="1048556182" sldId="309"/>
            <ac:spMk id="22" creationId="{0693DE9E-4249-ABE0-A981-020891A7940C}"/>
          </ac:spMkLst>
        </pc:spChg>
        <pc:picChg chg="del">
          <ac:chgData name="romain egele" userId="6452e1db97b29ce9" providerId="LiveId" clId="{5A323AEB-994A-BE49-B680-1F14E3097E10}" dt="2022-04-26T08:13:28.540" v="13184" actId="478"/>
          <ac:picMkLst>
            <pc:docMk/>
            <pc:sldMk cId="1048556182" sldId="309"/>
            <ac:picMk id="3" creationId="{5D32C0BD-159D-F4A0-57C6-E3B48C247691}"/>
          </ac:picMkLst>
        </pc:picChg>
        <pc:picChg chg="del">
          <ac:chgData name="romain egele" userId="6452e1db97b29ce9" providerId="LiveId" clId="{5A323AEB-994A-BE49-B680-1F14E3097E10}" dt="2022-04-26T08:03:23.749" v="12513" actId="478"/>
          <ac:picMkLst>
            <pc:docMk/>
            <pc:sldMk cId="1048556182" sldId="309"/>
            <ac:picMk id="9" creationId="{C9708885-08A5-EFAE-2347-3A55F0421513}"/>
          </ac:picMkLst>
        </pc:picChg>
        <pc:picChg chg="add del mod">
          <ac:chgData name="romain egele" userId="6452e1db97b29ce9" providerId="LiveId" clId="{5A323AEB-994A-BE49-B680-1F14E3097E10}" dt="2022-04-26T18:21:12.188" v="13958"/>
          <ac:picMkLst>
            <pc:docMk/>
            <pc:sldMk cId="1048556182" sldId="309"/>
            <ac:picMk id="23" creationId="{1A48258B-239B-3B28-B1B7-AB724AF724F4}"/>
          </ac:picMkLst>
        </pc:picChg>
      </pc:sldChg>
      <pc:sldChg chg="addSp delSp modSp add del mod ord modTransition delAnim modAnim">
        <pc:chgData name="romain egele" userId="6452e1db97b29ce9" providerId="LiveId" clId="{5A323AEB-994A-BE49-B680-1F14E3097E10}" dt="2022-04-26T18:22:17.935" v="13965" actId="2696"/>
        <pc:sldMkLst>
          <pc:docMk/>
          <pc:sldMk cId="245101036" sldId="310"/>
        </pc:sldMkLst>
        <pc:spChg chg="mod">
          <ac:chgData name="romain egele" userId="6452e1db97b29ce9" providerId="LiveId" clId="{5A323AEB-994A-BE49-B680-1F14E3097E10}" dt="2022-04-26T18:15:53.355" v="13937"/>
          <ac:spMkLst>
            <pc:docMk/>
            <pc:sldMk cId="245101036" sldId="310"/>
            <ac:spMk id="7" creationId="{441D1651-F295-6A38-F81D-D5FDCEFB5E80}"/>
          </ac:spMkLst>
        </pc:spChg>
        <pc:spChg chg="add mod">
          <ac:chgData name="romain egele" userId="6452e1db97b29ce9" providerId="LiveId" clId="{5A323AEB-994A-BE49-B680-1F14E3097E10}" dt="2022-04-26T18:15:59.043" v="13938" actId="1076"/>
          <ac:spMkLst>
            <pc:docMk/>
            <pc:sldMk cId="245101036" sldId="310"/>
            <ac:spMk id="9" creationId="{75D46B95-3437-C0C5-078F-A32701CB7ED3}"/>
          </ac:spMkLst>
        </pc:spChg>
        <pc:picChg chg="add del mod">
          <ac:chgData name="romain egele" userId="6452e1db97b29ce9" providerId="LiveId" clId="{5A323AEB-994A-BE49-B680-1F14E3097E10}" dt="2022-04-26T18:21:12.188" v="13958"/>
          <ac:picMkLst>
            <pc:docMk/>
            <pc:sldMk cId="245101036" sldId="310"/>
            <ac:picMk id="3" creationId="{82872CEE-819C-9B0F-7370-DCA70DD49086}"/>
          </ac:picMkLst>
        </pc:picChg>
        <pc:picChg chg="del">
          <ac:chgData name="romain egele" userId="6452e1db97b29ce9" providerId="LiveId" clId="{5A323AEB-994A-BE49-B680-1F14E3097E10}" dt="2022-04-26T08:17:23.900" v="13265" actId="478"/>
          <ac:picMkLst>
            <pc:docMk/>
            <pc:sldMk cId="245101036" sldId="310"/>
            <ac:picMk id="4" creationId="{03C550DB-4F23-9BC2-5C46-712DD663A474}"/>
          </ac:picMkLst>
        </pc:picChg>
      </pc:sldChg>
      <pc:sldChg chg="addSp delSp modSp add mod modTransition modAnim">
        <pc:chgData name="romain egele" userId="6452e1db97b29ce9" providerId="LiveId" clId="{5A323AEB-994A-BE49-B680-1F14E3097E10}" dt="2022-04-26T18:21:15.045" v="13959"/>
        <pc:sldMkLst>
          <pc:docMk/>
          <pc:sldMk cId="2167678135" sldId="311"/>
        </pc:sldMkLst>
        <pc:spChg chg="mod">
          <ac:chgData name="romain egele" userId="6452e1db97b29ce9" providerId="LiveId" clId="{5A323AEB-994A-BE49-B680-1F14E3097E10}" dt="2022-04-26T18:20:48.331" v="13957" actId="1076"/>
          <ac:spMkLst>
            <pc:docMk/>
            <pc:sldMk cId="2167678135" sldId="311"/>
            <ac:spMk id="2" creationId="{8B89BD19-521B-294E-AB66-69182FBB765F}"/>
          </ac:spMkLst>
        </pc:spChg>
        <pc:spChg chg="add del mod">
          <ac:chgData name="romain egele" userId="6452e1db97b29ce9" providerId="LiveId" clId="{5A323AEB-994A-BE49-B680-1F14E3097E10}" dt="2022-04-26T18:20:34.446" v="13955" actId="478"/>
          <ac:spMkLst>
            <pc:docMk/>
            <pc:sldMk cId="2167678135" sldId="311"/>
            <ac:spMk id="4" creationId="{8A359A85-0190-9B53-B9D2-EBC2028F820F}"/>
          </ac:spMkLst>
        </pc:spChg>
        <pc:spChg chg="del">
          <ac:chgData name="romain egele" userId="6452e1db97b29ce9" providerId="LiveId" clId="{5A323AEB-994A-BE49-B680-1F14E3097E10}" dt="2022-04-26T18:17:20.132" v="13954" actId="478"/>
          <ac:spMkLst>
            <pc:docMk/>
            <pc:sldMk cId="2167678135" sldId="311"/>
            <ac:spMk id="7" creationId="{441D1651-F295-6A38-F81D-D5FDCEFB5E80}"/>
          </ac:spMkLst>
        </pc:spChg>
        <pc:picChg chg="del">
          <ac:chgData name="romain egele" userId="6452e1db97b29ce9" providerId="LiveId" clId="{5A323AEB-994A-BE49-B680-1F14E3097E10}" dt="2022-04-26T18:21:12.188" v="13958"/>
          <ac:picMkLst>
            <pc:docMk/>
            <pc:sldMk cId="2167678135" sldId="311"/>
            <ac:picMk id="5" creationId="{5D92AB47-7A26-B478-AB15-D8D77C49DD29}"/>
          </ac:picMkLst>
        </pc:picChg>
      </pc:sldChg>
      <pc:sldChg chg="modSp add ord">
        <pc:chgData name="romain egele" userId="6452e1db97b29ce9" providerId="LiveId" clId="{5A323AEB-994A-BE49-B680-1F14E3097E10}" dt="2022-04-26T18:22:09.295" v="13962"/>
        <pc:sldMkLst>
          <pc:docMk/>
          <pc:sldMk cId="2609955664" sldId="312"/>
        </pc:sldMkLst>
        <pc:spChg chg="mod">
          <ac:chgData name="romain egele" userId="6452e1db97b29ce9" providerId="LiveId" clId="{5A323AEB-994A-BE49-B680-1F14E3097E10}" dt="2022-04-26T18:22:09.295" v="13962"/>
          <ac:spMkLst>
            <pc:docMk/>
            <pc:sldMk cId="2609955664" sldId="312"/>
            <ac:spMk id="2" creationId="{8B89BD19-521B-294E-AB66-69182FBB765F}"/>
          </ac:spMkLst>
        </pc:spChg>
      </pc:sldChg>
      <pc:sldChg chg="modSp add mod ord">
        <pc:chgData name="romain egele" userId="6452e1db97b29ce9" providerId="LiveId" clId="{5A323AEB-994A-BE49-B680-1F14E3097E10}" dt="2022-04-26T18:22:49.700" v="13998" actId="20577"/>
        <pc:sldMkLst>
          <pc:docMk/>
          <pc:sldMk cId="2536434781" sldId="313"/>
        </pc:sldMkLst>
        <pc:spChg chg="mod">
          <ac:chgData name="romain egele" userId="6452e1db97b29ce9" providerId="LiveId" clId="{5A323AEB-994A-BE49-B680-1F14E3097E10}" dt="2022-04-26T18:22:49.700" v="13998" actId="20577"/>
          <ac:spMkLst>
            <pc:docMk/>
            <pc:sldMk cId="2536434781" sldId="313"/>
            <ac:spMk id="2" creationId="{8B89BD19-521B-294E-AB66-69182FBB765F}"/>
          </ac:spMkLst>
        </pc:spChg>
      </pc:sldChg>
      <pc:sldChg chg="modSp add mod">
        <pc:chgData name="romain egele" userId="6452e1db97b29ce9" providerId="LiveId" clId="{5A323AEB-994A-BE49-B680-1F14E3097E10}" dt="2022-04-27T07:13:25.662" v="14181" actId="20577"/>
        <pc:sldMkLst>
          <pc:docMk/>
          <pc:sldMk cId="99978624" sldId="314"/>
        </pc:sldMkLst>
        <pc:spChg chg="mod">
          <ac:chgData name="romain egele" userId="6452e1db97b29ce9" providerId="LiveId" clId="{5A323AEB-994A-BE49-B680-1F14E3097E10}" dt="2022-04-27T07:10:13.348" v="14012" actId="20577"/>
          <ac:spMkLst>
            <pc:docMk/>
            <pc:sldMk cId="99978624" sldId="314"/>
            <ac:spMk id="2" creationId="{59BBA092-CD2A-D143-ABD8-905FD23A7F45}"/>
          </ac:spMkLst>
        </pc:spChg>
        <pc:spChg chg="mod">
          <ac:chgData name="romain egele" userId="6452e1db97b29ce9" providerId="LiveId" clId="{5A323AEB-994A-BE49-B680-1F14E3097E10}" dt="2022-04-27T07:13:25.662" v="14181" actId="20577"/>
          <ac:spMkLst>
            <pc:docMk/>
            <pc:sldMk cId="99978624" sldId="314"/>
            <ac:spMk id="3" creationId="{F40FC8C3-D220-7542-A61F-36C93DE0E9D9}"/>
          </ac:spMkLst>
        </pc:spChg>
      </pc:sldChg>
      <pc:sldMasterChg chg="setBg modSldLayout">
        <pc:chgData name="romain egele" userId="6452e1db97b29ce9" providerId="LiveId" clId="{5A323AEB-994A-BE49-B680-1F14E3097E10}" dt="2022-04-14T07:53:33.301" v="2214"/>
        <pc:sldMasterMkLst>
          <pc:docMk/>
          <pc:sldMasterMk cId="3218867502" sldId="2147483668"/>
        </pc:sldMasterMkLst>
        <pc:sldLayoutChg chg="setBg">
          <pc:chgData name="romain egele" userId="6452e1db97b29ce9" providerId="LiveId" clId="{5A323AEB-994A-BE49-B680-1F14E3097E10}" dt="2022-04-14T07:53:33.301" v="2214"/>
          <pc:sldLayoutMkLst>
            <pc:docMk/>
            <pc:sldMasterMk cId="3218867502" sldId="2147483668"/>
            <pc:sldLayoutMk cId="3385015091" sldId="2147483669"/>
          </pc:sldLayoutMkLst>
        </pc:sldLayoutChg>
        <pc:sldLayoutChg chg="setBg">
          <pc:chgData name="romain egele" userId="6452e1db97b29ce9" providerId="LiveId" clId="{5A323AEB-994A-BE49-B680-1F14E3097E10}" dt="2022-04-14T07:53:33.301" v="2214"/>
          <pc:sldLayoutMkLst>
            <pc:docMk/>
            <pc:sldMasterMk cId="3218867502" sldId="2147483668"/>
            <pc:sldLayoutMk cId="3626103954" sldId="2147483670"/>
          </pc:sldLayoutMkLst>
        </pc:sldLayoutChg>
        <pc:sldLayoutChg chg="setBg">
          <pc:chgData name="romain egele" userId="6452e1db97b29ce9" providerId="LiveId" clId="{5A323AEB-994A-BE49-B680-1F14E3097E10}" dt="2022-04-14T07:53:33.301" v="2214"/>
          <pc:sldLayoutMkLst>
            <pc:docMk/>
            <pc:sldMasterMk cId="3218867502" sldId="2147483668"/>
            <pc:sldLayoutMk cId="2167377044" sldId="2147483671"/>
          </pc:sldLayoutMkLst>
        </pc:sldLayoutChg>
        <pc:sldLayoutChg chg="setBg">
          <pc:chgData name="romain egele" userId="6452e1db97b29ce9" providerId="LiveId" clId="{5A323AEB-994A-BE49-B680-1F14E3097E10}" dt="2022-04-14T07:53:33.301" v="2214"/>
          <pc:sldLayoutMkLst>
            <pc:docMk/>
            <pc:sldMasterMk cId="3218867502" sldId="2147483668"/>
            <pc:sldLayoutMk cId="660092812" sldId="2147483672"/>
          </pc:sldLayoutMkLst>
        </pc:sldLayoutChg>
        <pc:sldLayoutChg chg="setBg">
          <pc:chgData name="romain egele" userId="6452e1db97b29ce9" providerId="LiveId" clId="{5A323AEB-994A-BE49-B680-1F14E3097E10}" dt="2022-04-14T07:53:33.301" v="2214"/>
          <pc:sldLayoutMkLst>
            <pc:docMk/>
            <pc:sldMasterMk cId="3218867502" sldId="2147483668"/>
            <pc:sldLayoutMk cId="1977774756" sldId="2147483673"/>
          </pc:sldLayoutMkLst>
        </pc:sldLayoutChg>
        <pc:sldLayoutChg chg="setBg">
          <pc:chgData name="romain egele" userId="6452e1db97b29ce9" providerId="LiveId" clId="{5A323AEB-994A-BE49-B680-1F14E3097E10}" dt="2022-04-14T07:53:33.301" v="2214"/>
          <pc:sldLayoutMkLst>
            <pc:docMk/>
            <pc:sldMasterMk cId="3218867502" sldId="2147483668"/>
            <pc:sldLayoutMk cId="1936768427" sldId="2147483674"/>
          </pc:sldLayoutMkLst>
        </pc:sldLayoutChg>
        <pc:sldLayoutChg chg="setBg">
          <pc:chgData name="romain egele" userId="6452e1db97b29ce9" providerId="LiveId" clId="{5A323AEB-994A-BE49-B680-1F14E3097E10}" dt="2022-04-14T07:53:33.301" v="2214"/>
          <pc:sldLayoutMkLst>
            <pc:docMk/>
            <pc:sldMasterMk cId="3218867502" sldId="2147483668"/>
            <pc:sldLayoutMk cId="3665481730" sldId="2147483675"/>
          </pc:sldLayoutMkLst>
        </pc:sldLayoutChg>
        <pc:sldLayoutChg chg="setBg">
          <pc:chgData name="romain egele" userId="6452e1db97b29ce9" providerId="LiveId" clId="{5A323AEB-994A-BE49-B680-1F14E3097E10}" dt="2022-04-14T07:53:33.301" v="2214"/>
          <pc:sldLayoutMkLst>
            <pc:docMk/>
            <pc:sldMasterMk cId="3218867502" sldId="2147483668"/>
            <pc:sldLayoutMk cId="2033707912" sldId="2147483676"/>
          </pc:sldLayoutMkLst>
        </pc:sldLayoutChg>
        <pc:sldLayoutChg chg="setBg">
          <pc:chgData name="romain egele" userId="6452e1db97b29ce9" providerId="LiveId" clId="{5A323AEB-994A-BE49-B680-1F14E3097E10}" dt="2022-04-14T07:53:33.301" v="2214"/>
          <pc:sldLayoutMkLst>
            <pc:docMk/>
            <pc:sldMasterMk cId="3218867502" sldId="2147483668"/>
            <pc:sldLayoutMk cId="470545485" sldId="2147483677"/>
          </pc:sldLayoutMkLst>
        </pc:sldLayoutChg>
        <pc:sldLayoutChg chg="setBg">
          <pc:chgData name="romain egele" userId="6452e1db97b29ce9" providerId="LiveId" clId="{5A323AEB-994A-BE49-B680-1F14E3097E10}" dt="2022-04-14T07:53:33.301" v="2214"/>
          <pc:sldLayoutMkLst>
            <pc:docMk/>
            <pc:sldMasterMk cId="3218867502" sldId="2147483668"/>
            <pc:sldLayoutMk cId="2961165691" sldId="2147483678"/>
          </pc:sldLayoutMkLst>
        </pc:sldLayoutChg>
        <pc:sldLayoutChg chg="setBg">
          <pc:chgData name="romain egele" userId="6452e1db97b29ce9" providerId="LiveId" clId="{5A323AEB-994A-BE49-B680-1F14E3097E10}" dt="2022-04-14T07:53:33.301" v="2214"/>
          <pc:sldLayoutMkLst>
            <pc:docMk/>
            <pc:sldMasterMk cId="3218867502" sldId="2147483668"/>
            <pc:sldLayoutMk cId="3403990945" sldId="2147483679"/>
          </pc:sldLayoutMkLst>
        </pc:sldLayoutChg>
        <pc:sldLayoutChg chg="setBg">
          <pc:chgData name="romain egele" userId="6452e1db97b29ce9" providerId="LiveId" clId="{5A323AEB-994A-BE49-B680-1F14E3097E10}" dt="2022-04-14T07:53:33.301" v="2214"/>
          <pc:sldLayoutMkLst>
            <pc:docMk/>
            <pc:sldMasterMk cId="3218867502" sldId="2147483668"/>
            <pc:sldLayoutMk cId="3287469555" sldId="2147483680"/>
          </pc:sldLayoutMkLst>
        </pc:sldLayoutChg>
        <pc:sldLayoutChg chg="setBg">
          <pc:chgData name="romain egele" userId="6452e1db97b29ce9" providerId="LiveId" clId="{5A323AEB-994A-BE49-B680-1F14E3097E10}" dt="2022-04-14T07:53:33.301" v="2214"/>
          <pc:sldLayoutMkLst>
            <pc:docMk/>
            <pc:sldMasterMk cId="3218867502" sldId="2147483668"/>
            <pc:sldLayoutMk cId="2120341176" sldId="2147483681"/>
          </pc:sldLayoutMkLst>
        </pc:sldLayoutChg>
        <pc:sldLayoutChg chg="setBg">
          <pc:chgData name="romain egele" userId="6452e1db97b29ce9" providerId="LiveId" clId="{5A323AEB-994A-BE49-B680-1F14E3097E10}" dt="2022-04-14T07:53:33.301" v="2214"/>
          <pc:sldLayoutMkLst>
            <pc:docMk/>
            <pc:sldMasterMk cId="3218867502" sldId="2147483668"/>
            <pc:sldLayoutMk cId="387831235" sldId="2147483682"/>
          </pc:sldLayoutMkLst>
        </pc:sldLayoutChg>
        <pc:sldLayoutChg chg="setBg">
          <pc:chgData name="romain egele" userId="6452e1db97b29ce9" providerId="LiveId" clId="{5A323AEB-994A-BE49-B680-1F14E3097E10}" dt="2022-04-14T07:53:33.301" v="2214"/>
          <pc:sldLayoutMkLst>
            <pc:docMk/>
            <pc:sldMasterMk cId="3218867502" sldId="2147483668"/>
            <pc:sldLayoutMk cId="2316440923" sldId="2147483683"/>
          </pc:sldLayoutMkLst>
        </pc:sldLayoutChg>
        <pc:sldLayoutChg chg="setBg">
          <pc:chgData name="romain egele" userId="6452e1db97b29ce9" providerId="LiveId" clId="{5A323AEB-994A-BE49-B680-1F14E3097E10}" dt="2022-04-14T07:53:33.301" v="2214"/>
          <pc:sldLayoutMkLst>
            <pc:docMk/>
            <pc:sldMasterMk cId="3218867502" sldId="2147483668"/>
            <pc:sldLayoutMk cId="947260031" sldId="21474836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E6B0AE-42E5-D540-A292-5E2BE2694318}" type="datetimeFigureOut">
              <a:rPr lang="en-FR" smtClean="0"/>
              <a:t>27/04/2022</a:t>
            </a:fld>
            <a:endParaRPr lang="en-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42230-6FCB-8545-88C8-EF747F8D29FD}" type="slidenum">
              <a:rPr lang="en-FR" smtClean="0"/>
              <a:t>‹#›</a:t>
            </a:fld>
            <a:endParaRPr lang="en-FR"/>
          </a:p>
        </p:txBody>
      </p:sp>
    </p:spTree>
    <p:extLst>
      <p:ext uri="{BB962C8B-B14F-4D97-AF65-F5344CB8AC3E}">
        <p14:creationId xmlns:p14="http://schemas.microsoft.com/office/powerpoint/2010/main" val="2464331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ithub.com/ydataai/awesome-data-centric-a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dirty="0"/>
              <a:t>Data-centric AI is a trend launched by Prof. Andrew Ng during a Youtube livestream in 2021.</a:t>
            </a:r>
          </a:p>
          <a:p>
            <a:r>
              <a:rPr lang="en-FR" dirty="0"/>
              <a:t>Andrew Ng is known to have helped democratizing the use of deep neural networks. He is also the co-founder of Google Brain.</a:t>
            </a:r>
          </a:p>
          <a:p>
            <a:r>
              <a:rPr lang="en-FR" dirty="0"/>
              <a:t>Data-centric AI aims at at improving the data-engineering of machine learning algorithms.</a:t>
            </a:r>
          </a:p>
          <a:p>
            <a:r>
              <a:rPr lang="en-FR" dirty="0"/>
              <a:t>Data-engineering includes all the steps to prepare the data before using a machine learning algorithms. For example, collection, transformation, evaluation.</a:t>
            </a:r>
          </a:p>
          <a:p>
            <a:endParaRPr lang="en-FR" dirty="0"/>
          </a:p>
          <a:p>
            <a:r>
              <a:rPr lang="en-GB" sz="1200" b="0" i="0" kern="1200" dirty="0">
                <a:solidFill>
                  <a:schemeClr val="tx1"/>
                </a:solidFill>
                <a:effectLst/>
                <a:latin typeface="+mn-lt"/>
                <a:ea typeface="+mn-ea"/>
                <a:cs typeface="+mn-cs"/>
              </a:rPr>
              <a:t>All ML is data centric by definition. However, when you want to contribute to data-centric AI (as a research topic) you focus on providing a new methodology to improve the systematic engineering of data such as creation of data, transformation of data, evaluation of data, documentation of data. You look for ways to automate, standardize, justify something that was previously done by hand with intuition.</a:t>
            </a:r>
            <a:endParaRPr lang="en-FR" dirty="0"/>
          </a:p>
        </p:txBody>
      </p:sp>
      <p:sp>
        <p:nvSpPr>
          <p:cNvPr id="4" name="Slide Number Placeholder 3"/>
          <p:cNvSpPr>
            <a:spLocks noGrp="1"/>
          </p:cNvSpPr>
          <p:nvPr>
            <p:ph type="sldNum" sz="quarter" idx="5"/>
          </p:nvPr>
        </p:nvSpPr>
        <p:spPr/>
        <p:txBody>
          <a:bodyPr/>
          <a:lstStyle/>
          <a:p>
            <a:fld id="{ADA42230-6FCB-8545-88C8-EF747F8D29FD}" type="slidenum">
              <a:rPr lang="en-FR" smtClean="0"/>
              <a:t>5</a:t>
            </a:fld>
            <a:endParaRPr lang="en-FR"/>
          </a:p>
        </p:txBody>
      </p:sp>
    </p:spTree>
    <p:extLst>
      <p:ext uri="{BB962C8B-B14F-4D97-AF65-F5344CB8AC3E}">
        <p14:creationId xmlns:p14="http://schemas.microsoft.com/office/powerpoint/2010/main" val="507921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Quality is better than quantity</a:t>
            </a:r>
            <a:r>
              <a:rPr lang="en-FR" dirty="0"/>
              <a:t> (for the planet, for interpretation, for robustness, for costs)</a:t>
            </a:r>
          </a:p>
          <a:p>
            <a:pPr fontAlgn="base"/>
            <a:endParaRPr lang="en-FR" dirty="0"/>
          </a:p>
          <a:p>
            <a:pPr fontAlgn="base"/>
            <a:r>
              <a:rPr lang="en-GB" sz="1200" b="0" i="0" u="none" strike="noStrike" kern="1200" dirty="0" err="1">
                <a:solidFill>
                  <a:schemeClr val="tx1"/>
                </a:solidFill>
                <a:effectLst/>
                <a:latin typeface="+mn-lt"/>
                <a:ea typeface="+mn-ea"/>
                <a:cs typeface="+mn-cs"/>
              </a:rPr>
              <a:t>Sivaraman</a:t>
            </a:r>
            <a:r>
              <a:rPr lang="en-GB" sz="1200" b="0" i="0" u="none" strike="noStrike" kern="1200" dirty="0">
                <a:solidFill>
                  <a:schemeClr val="tx1"/>
                </a:solidFill>
                <a:effectLst/>
                <a:latin typeface="+mn-lt"/>
                <a:ea typeface="+mn-ea"/>
                <a:cs typeface="+mn-cs"/>
              </a:rPr>
              <a:t>, G., Krishnamoorthy, A.N., Baur, M. </a:t>
            </a:r>
            <a:r>
              <a:rPr lang="en-GB" sz="1200" b="0" i="1" u="none" strike="noStrike" kern="1200" dirty="0">
                <a:solidFill>
                  <a:schemeClr val="tx1"/>
                </a:solidFill>
                <a:effectLst/>
                <a:latin typeface="+mn-lt"/>
                <a:ea typeface="+mn-ea"/>
                <a:cs typeface="+mn-cs"/>
              </a:rPr>
              <a:t>et al.</a:t>
            </a:r>
            <a:r>
              <a:rPr lang="en-GB" sz="1200" b="0" i="0" u="none" strike="noStrike" kern="1200" dirty="0">
                <a:solidFill>
                  <a:schemeClr val="tx1"/>
                </a:solidFill>
                <a:effectLst/>
                <a:latin typeface="+mn-lt"/>
                <a:ea typeface="+mn-ea"/>
                <a:cs typeface="+mn-cs"/>
              </a:rPr>
              <a:t> Machine-learned interatomic potentials by active learning: amorphous and liquid hafnium dioxide. </a:t>
            </a:r>
            <a:r>
              <a:rPr lang="en-GB" sz="1200" b="0" i="1" u="none" strike="noStrike" kern="1200" dirty="0" err="1">
                <a:solidFill>
                  <a:schemeClr val="tx1"/>
                </a:solidFill>
                <a:effectLst/>
                <a:latin typeface="+mn-lt"/>
                <a:ea typeface="+mn-ea"/>
                <a:cs typeface="+mn-cs"/>
              </a:rPr>
              <a:t>npj</a:t>
            </a:r>
            <a:r>
              <a:rPr lang="en-GB" sz="1200" b="0" i="1" u="none" strike="noStrike" kern="1200" dirty="0">
                <a:solidFill>
                  <a:schemeClr val="tx1"/>
                </a:solidFill>
                <a:effectLst/>
                <a:latin typeface="+mn-lt"/>
                <a:ea typeface="+mn-ea"/>
                <a:cs typeface="+mn-cs"/>
              </a:rPr>
              <a:t> </a:t>
            </a:r>
            <a:r>
              <a:rPr lang="en-GB" sz="1200" b="0" i="1" u="none" strike="noStrike" kern="1200" dirty="0" err="1">
                <a:solidFill>
                  <a:schemeClr val="tx1"/>
                </a:solidFill>
                <a:effectLst/>
                <a:latin typeface="+mn-lt"/>
                <a:ea typeface="+mn-ea"/>
                <a:cs typeface="+mn-cs"/>
              </a:rPr>
              <a:t>Comput</a:t>
            </a:r>
            <a:r>
              <a:rPr lang="en-GB" sz="1200" b="0" i="1" u="none" strike="noStrike" kern="1200" dirty="0">
                <a:solidFill>
                  <a:schemeClr val="tx1"/>
                </a:solidFill>
                <a:effectLst/>
                <a:latin typeface="+mn-lt"/>
                <a:ea typeface="+mn-ea"/>
                <a:cs typeface="+mn-cs"/>
              </a:rPr>
              <a:t> Mater</a:t>
            </a:r>
            <a:r>
              <a:rPr lang="en-GB" sz="1200" b="1" i="0" u="none" strike="noStrike" kern="1200" dirty="0">
                <a:solidFill>
                  <a:schemeClr val="tx1"/>
                </a:solidFill>
                <a:effectLst/>
                <a:latin typeface="+mn-lt"/>
                <a:ea typeface="+mn-ea"/>
                <a:cs typeface="+mn-cs"/>
              </a:rPr>
              <a:t>6, </a:t>
            </a:r>
            <a:r>
              <a:rPr lang="en-GB" sz="1200" b="0" i="0" u="none" strike="noStrike" kern="1200" dirty="0">
                <a:solidFill>
                  <a:schemeClr val="tx1"/>
                </a:solidFill>
                <a:effectLst/>
                <a:latin typeface="+mn-lt"/>
                <a:ea typeface="+mn-ea"/>
                <a:cs typeface="+mn-cs"/>
              </a:rPr>
              <a:t>104 (2020). https://</a:t>
            </a:r>
            <a:r>
              <a:rPr lang="en-GB" sz="1200" b="0" i="0" u="none" strike="noStrike" kern="1200" dirty="0" err="1">
                <a:solidFill>
                  <a:schemeClr val="tx1"/>
                </a:solidFill>
                <a:effectLst/>
                <a:latin typeface="+mn-lt"/>
                <a:ea typeface="+mn-ea"/>
                <a:cs typeface="+mn-cs"/>
              </a:rPr>
              <a:t>doi.org</a:t>
            </a:r>
            <a:r>
              <a:rPr lang="en-GB" sz="1200" b="0" i="0" u="none" strike="noStrike" kern="1200" dirty="0">
                <a:solidFill>
                  <a:schemeClr val="tx1"/>
                </a:solidFill>
                <a:effectLst/>
                <a:latin typeface="+mn-lt"/>
                <a:ea typeface="+mn-ea"/>
                <a:cs typeface="+mn-cs"/>
              </a:rPr>
              <a:t>/10.1038/s41524-020-00367-7</a:t>
            </a:r>
            <a:endParaRPr lang="en-US" dirty="0"/>
          </a:p>
        </p:txBody>
      </p:sp>
      <p:sp>
        <p:nvSpPr>
          <p:cNvPr id="4" name="Slide Number Placeholder 3"/>
          <p:cNvSpPr>
            <a:spLocks noGrp="1"/>
          </p:cNvSpPr>
          <p:nvPr>
            <p:ph type="sldNum" sz="quarter" idx="5"/>
          </p:nvPr>
        </p:nvSpPr>
        <p:spPr/>
        <p:txBody>
          <a:bodyPr/>
          <a:lstStyle/>
          <a:p>
            <a:fld id="{ADA42230-6FCB-8545-88C8-EF747F8D29FD}" type="slidenum">
              <a:rPr lang="en-FR" smtClean="0"/>
              <a:t>16</a:t>
            </a:fld>
            <a:endParaRPr lang="en-FR"/>
          </a:p>
        </p:txBody>
      </p:sp>
    </p:spTree>
    <p:extLst>
      <p:ext uri="{BB962C8B-B14F-4D97-AF65-F5344CB8AC3E}">
        <p14:creationId xmlns:p14="http://schemas.microsoft.com/office/powerpoint/2010/main" val="3502000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Track changes in data.</a:t>
            </a:r>
          </a:p>
          <a:p>
            <a:pPr fontAlgn="base"/>
            <a:endParaRPr lang="en-US" dirty="0"/>
          </a:p>
          <a:p>
            <a:endParaRPr lang="en-FR" dirty="0"/>
          </a:p>
        </p:txBody>
      </p:sp>
      <p:sp>
        <p:nvSpPr>
          <p:cNvPr id="4" name="Slide Number Placeholder 3"/>
          <p:cNvSpPr>
            <a:spLocks noGrp="1"/>
          </p:cNvSpPr>
          <p:nvPr>
            <p:ph type="sldNum" sz="quarter" idx="5"/>
          </p:nvPr>
        </p:nvSpPr>
        <p:spPr/>
        <p:txBody>
          <a:bodyPr/>
          <a:lstStyle/>
          <a:p>
            <a:fld id="{ADA42230-6FCB-8545-88C8-EF747F8D29FD}" type="slidenum">
              <a:rPr lang="en-FR" smtClean="0"/>
              <a:t>17</a:t>
            </a:fld>
            <a:endParaRPr lang="en-FR"/>
          </a:p>
        </p:txBody>
      </p:sp>
    </p:spTree>
    <p:extLst>
      <p:ext uri="{BB962C8B-B14F-4D97-AF65-F5344CB8AC3E}">
        <p14:creationId xmlns:p14="http://schemas.microsoft.com/office/powerpoint/2010/main" val="211267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Track changes in data.</a:t>
            </a:r>
          </a:p>
          <a:p>
            <a:pPr fontAlgn="base"/>
            <a:endParaRPr lang="en-US" dirty="0"/>
          </a:p>
          <a:p>
            <a:endParaRPr lang="en-FR" dirty="0"/>
          </a:p>
        </p:txBody>
      </p:sp>
      <p:sp>
        <p:nvSpPr>
          <p:cNvPr id="4" name="Slide Number Placeholder 3"/>
          <p:cNvSpPr>
            <a:spLocks noGrp="1"/>
          </p:cNvSpPr>
          <p:nvPr>
            <p:ph type="sldNum" sz="quarter" idx="5"/>
          </p:nvPr>
        </p:nvSpPr>
        <p:spPr/>
        <p:txBody>
          <a:bodyPr/>
          <a:lstStyle/>
          <a:p>
            <a:fld id="{ADA42230-6FCB-8545-88C8-EF747F8D29FD}" type="slidenum">
              <a:rPr lang="en-FR" smtClean="0"/>
              <a:t>18</a:t>
            </a:fld>
            <a:endParaRPr lang="en-FR"/>
          </a:p>
        </p:txBody>
      </p:sp>
    </p:spTree>
    <p:extLst>
      <p:ext uri="{BB962C8B-B14F-4D97-AF65-F5344CB8AC3E}">
        <p14:creationId xmlns:p14="http://schemas.microsoft.com/office/powerpoint/2010/main" val="2545505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Track changes in data.</a:t>
            </a:r>
          </a:p>
          <a:p>
            <a:pPr fontAlgn="base"/>
            <a:endParaRPr lang="en-US" dirty="0"/>
          </a:p>
          <a:p>
            <a:endParaRPr lang="en-FR" dirty="0"/>
          </a:p>
        </p:txBody>
      </p:sp>
      <p:sp>
        <p:nvSpPr>
          <p:cNvPr id="4" name="Slide Number Placeholder 3"/>
          <p:cNvSpPr>
            <a:spLocks noGrp="1"/>
          </p:cNvSpPr>
          <p:nvPr>
            <p:ph type="sldNum" sz="quarter" idx="5"/>
          </p:nvPr>
        </p:nvSpPr>
        <p:spPr/>
        <p:txBody>
          <a:bodyPr/>
          <a:lstStyle/>
          <a:p>
            <a:fld id="{ADA42230-6FCB-8545-88C8-EF747F8D29FD}" type="slidenum">
              <a:rPr lang="en-FR" smtClean="0"/>
              <a:t>19</a:t>
            </a:fld>
            <a:endParaRPr lang="en-FR"/>
          </a:p>
        </p:txBody>
      </p:sp>
    </p:spTree>
    <p:extLst>
      <p:ext uri="{BB962C8B-B14F-4D97-AF65-F5344CB8AC3E}">
        <p14:creationId xmlns:p14="http://schemas.microsoft.com/office/powerpoint/2010/main" val="3049676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Learn from your uncertainty</a:t>
            </a:r>
          </a:p>
          <a:p>
            <a:endParaRPr lang="en-FR" dirty="0"/>
          </a:p>
        </p:txBody>
      </p:sp>
      <p:sp>
        <p:nvSpPr>
          <p:cNvPr id="4" name="Slide Number Placeholder 3"/>
          <p:cNvSpPr>
            <a:spLocks noGrp="1"/>
          </p:cNvSpPr>
          <p:nvPr>
            <p:ph type="sldNum" sz="quarter" idx="5"/>
          </p:nvPr>
        </p:nvSpPr>
        <p:spPr/>
        <p:txBody>
          <a:bodyPr/>
          <a:lstStyle/>
          <a:p>
            <a:fld id="{ADA42230-6FCB-8545-88C8-EF747F8D29FD}" type="slidenum">
              <a:rPr lang="en-FR" smtClean="0"/>
              <a:t>20</a:t>
            </a:fld>
            <a:endParaRPr lang="en-FR"/>
          </a:p>
        </p:txBody>
      </p:sp>
    </p:spTree>
    <p:extLst>
      <p:ext uri="{BB962C8B-B14F-4D97-AF65-F5344CB8AC3E}">
        <p14:creationId xmlns:p14="http://schemas.microsoft.com/office/powerpoint/2010/main" val="1130105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Track changes in data.</a:t>
            </a:r>
          </a:p>
          <a:p>
            <a:pPr fontAlgn="base"/>
            <a:endParaRPr lang="en-US" dirty="0"/>
          </a:p>
          <a:p>
            <a:endParaRPr lang="en-FR" dirty="0"/>
          </a:p>
        </p:txBody>
      </p:sp>
      <p:sp>
        <p:nvSpPr>
          <p:cNvPr id="4" name="Slide Number Placeholder 3"/>
          <p:cNvSpPr>
            <a:spLocks noGrp="1"/>
          </p:cNvSpPr>
          <p:nvPr>
            <p:ph type="sldNum" sz="quarter" idx="5"/>
          </p:nvPr>
        </p:nvSpPr>
        <p:spPr/>
        <p:txBody>
          <a:bodyPr/>
          <a:lstStyle/>
          <a:p>
            <a:fld id="{ADA42230-6FCB-8545-88C8-EF747F8D29FD}" type="slidenum">
              <a:rPr lang="en-FR" smtClean="0"/>
              <a:t>21</a:t>
            </a:fld>
            <a:endParaRPr lang="en-FR"/>
          </a:p>
        </p:txBody>
      </p:sp>
    </p:spTree>
    <p:extLst>
      <p:ext uri="{BB962C8B-B14F-4D97-AF65-F5344CB8AC3E}">
        <p14:creationId xmlns:p14="http://schemas.microsoft.com/office/powerpoint/2010/main" val="3655939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Track changes in data.</a:t>
            </a:r>
          </a:p>
          <a:p>
            <a:pPr fontAlgn="base"/>
            <a:endParaRPr lang="en-US" dirty="0"/>
          </a:p>
          <a:p>
            <a:endParaRPr lang="en-FR" dirty="0"/>
          </a:p>
        </p:txBody>
      </p:sp>
      <p:sp>
        <p:nvSpPr>
          <p:cNvPr id="4" name="Slide Number Placeholder 3"/>
          <p:cNvSpPr>
            <a:spLocks noGrp="1"/>
          </p:cNvSpPr>
          <p:nvPr>
            <p:ph type="sldNum" sz="quarter" idx="5"/>
          </p:nvPr>
        </p:nvSpPr>
        <p:spPr/>
        <p:txBody>
          <a:bodyPr/>
          <a:lstStyle/>
          <a:p>
            <a:fld id="{ADA42230-6FCB-8545-88C8-EF747F8D29FD}" type="slidenum">
              <a:rPr lang="en-FR" smtClean="0"/>
              <a:t>22</a:t>
            </a:fld>
            <a:endParaRPr lang="en-FR"/>
          </a:p>
        </p:txBody>
      </p:sp>
    </p:spTree>
    <p:extLst>
      <p:ext uri="{BB962C8B-B14F-4D97-AF65-F5344CB8AC3E}">
        <p14:creationId xmlns:p14="http://schemas.microsoft.com/office/powerpoint/2010/main" val="811311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 first term looks for images that have high entropy in the average output.</a:t>
            </a:r>
          </a:p>
          <a:p>
            <a:r>
              <a:rPr lang="en-GB" sz="1200" b="0" i="0" u="none" strike="noStrike" kern="1200" dirty="0">
                <a:solidFill>
                  <a:schemeClr val="tx1"/>
                </a:solidFill>
                <a:effectLst/>
                <a:latin typeface="+mn-lt"/>
                <a:ea typeface="+mn-ea"/>
                <a:cs typeface="+mn-cs"/>
              </a:rPr>
              <a:t>The second term penalizes images where many of the sampled models are not confident about. This keeps only images where the models </a:t>
            </a:r>
            <a:r>
              <a:rPr lang="en-GB" sz="1200" b="1" i="0" u="none" strike="noStrike" kern="1200" dirty="0">
                <a:solidFill>
                  <a:schemeClr val="tx1"/>
                </a:solidFill>
                <a:effectLst/>
                <a:latin typeface="+mn-lt"/>
                <a:ea typeface="+mn-ea"/>
                <a:cs typeface="+mn-cs"/>
              </a:rPr>
              <a:t>disagree</a:t>
            </a:r>
            <a:r>
              <a:rPr lang="en-GB" sz="1200" b="0" i="0" u="none" strike="noStrike" kern="1200" dirty="0">
                <a:solidFill>
                  <a:schemeClr val="tx1"/>
                </a:solidFill>
                <a:effectLst/>
                <a:latin typeface="+mn-lt"/>
                <a:ea typeface="+mn-ea"/>
                <a:cs typeface="+mn-cs"/>
              </a:rPr>
              <a:t> on.</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To get the first term, we make many runs, average the output, and measure the entropy.</a:t>
            </a:r>
          </a:p>
          <a:p>
            <a:r>
              <a:rPr lang="en-GB" sz="1200" b="0" i="0" u="none" strike="noStrike" kern="1200" dirty="0">
                <a:solidFill>
                  <a:schemeClr val="tx1"/>
                </a:solidFill>
                <a:effectLst/>
                <a:latin typeface="+mn-lt"/>
                <a:ea typeface="+mn-ea"/>
                <a:cs typeface="+mn-cs"/>
              </a:rPr>
              <a:t>To get the second term, we make many runs, measure the entropy of every run, and take the average.</a:t>
            </a:r>
          </a:p>
          <a:p>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DA42230-6FCB-8545-88C8-EF747F8D29FD}" type="slidenum">
              <a:rPr lang="en-FR" smtClean="0"/>
              <a:t>23</a:t>
            </a:fld>
            <a:endParaRPr lang="en-FR"/>
          </a:p>
        </p:txBody>
      </p:sp>
    </p:spTree>
    <p:extLst>
      <p:ext uri="{BB962C8B-B14F-4D97-AF65-F5344CB8AC3E}">
        <p14:creationId xmlns:p14="http://schemas.microsoft.com/office/powerpoint/2010/main" val="2469948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Track changes in data.</a:t>
            </a:r>
          </a:p>
          <a:p>
            <a:pPr fontAlgn="base"/>
            <a:endParaRPr lang="en-US" dirty="0"/>
          </a:p>
          <a:p>
            <a:endParaRPr lang="en-FR" dirty="0"/>
          </a:p>
        </p:txBody>
      </p:sp>
      <p:sp>
        <p:nvSpPr>
          <p:cNvPr id="4" name="Slide Number Placeholder 3"/>
          <p:cNvSpPr>
            <a:spLocks noGrp="1"/>
          </p:cNvSpPr>
          <p:nvPr>
            <p:ph type="sldNum" sz="quarter" idx="5"/>
          </p:nvPr>
        </p:nvSpPr>
        <p:spPr/>
        <p:txBody>
          <a:bodyPr/>
          <a:lstStyle/>
          <a:p>
            <a:fld id="{ADA42230-6FCB-8545-88C8-EF747F8D29FD}" type="slidenum">
              <a:rPr lang="en-FR" smtClean="0"/>
              <a:t>24</a:t>
            </a:fld>
            <a:endParaRPr lang="en-FR"/>
          </a:p>
        </p:txBody>
      </p:sp>
    </p:spTree>
    <p:extLst>
      <p:ext uri="{BB962C8B-B14F-4D97-AF65-F5344CB8AC3E}">
        <p14:creationId xmlns:p14="http://schemas.microsoft.com/office/powerpoint/2010/main" val="1898959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Track changes in data.</a:t>
            </a:r>
          </a:p>
          <a:p>
            <a:pPr fontAlgn="base"/>
            <a:endParaRPr lang="en-US" dirty="0"/>
          </a:p>
          <a:p>
            <a:endParaRPr lang="en-FR" dirty="0"/>
          </a:p>
        </p:txBody>
      </p:sp>
      <p:sp>
        <p:nvSpPr>
          <p:cNvPr id="4" name="Slide Number Placeholder 3"/>
          <p:cNvSpPr>
            <a:spLocks noGrp="1"/>
          </p:cNvSpPr>
          <p:nvPr>
            <p:ph type="sldNum" sz="quarter" idx="5"/>
          </p:nvPr>
        </p:nvSpPr>
        <p:spPr/>
        <p:txBody>
          <a:bodyPr/>
          <a:lstStyle/>
          <a:p>
            <a:fld id="{ADA42230-6FCB-8545-88C8-EF747F8D29FD}" type="slidenum">
              <a:rPr lang="en-FR" smtClean="0"/>
              <a:t>25</a:t>
            </a:fld>
            <a:endParaRPr lang="en-FR"/>
          </a:p>
        </p:txBody>
      </p:sp>
    </p:spTree>
    <p:extLst>
      <p:ext uri="{BB962C8B-B14F-4D97-AF65-F5344CB8AC3E}">
        <p14:creationId xmlns:p14="http://schemas.microsoft.com/office/powerpoint/2010/main" val="168488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t>
            </a:r>
            <a:r>
              <a:rPr lang="en-FR" dirty="0"/>
              <a:t>veryone does it in a kind of secret, hidden place and often does not publish it or share it.</a:t>
            </a:r>
          </a:p>
          <a:p>
            <a:r>
              <a:rPr lang="en-FR" dirty="0"/>
              <a:t>Redundant and time consuming.</a:t>
            </a:r>
          </a:p>
          <a:p>
            <a:r>
              <a:rPr lang="en-FR" dirty="0"/>
              <a:t>Error prone because a human brain alone cannot process it.</a:t>
            </a:r>
          </a:p>
          <a:p>
            <a:r>
              <a:rPr lang="en-FR" dirty="0"/>
              <a:t>Even inside the same team it can be challenging to reuse multiple times the same data pipeline.</a:t>
            </a:r>
          </a:p>
          <a:p>
            <a:endParaRPr lang="en-FR" dirty="0"/>
          </a:p>
          <a:p>
            <a:r>
              <a:rPr lang="en-FR" dirty="0"/>
              <a:t>A survey from anaconda!</a:t>
            </a:r>
          </a:p>
          <a:p>
            <a:endParaRPr lang="en-FR" dirty="0"/>
          </a:p>
        </p:txBody>
      </p:sp>
      <p:sp>
        <p:nvSpPr>
          <p:cNvPr id="4" name="Slide Number Placeholder 3"/>
          <p:cNvSpPr>
            <a:spLocks noGrp="1"/>
          </p:cNvSpPr>
          <p:nvPr>
            <p:ph type="sldNum" sz="quarter" idx="5"/>
          </p:nvPr>
        </p:nvSpPr>
        <p:spPr/>
        <p:txBody>
          <a:bodyPr/>
          <a:lstStyle/>
          <a:p>
            <a:fld id="{ADA42230-6FCB-8545-88C8-EF747F8D29FD}" type="slidenum">
              <a:rPr lang="en-FR" smtClean="0"/>
              <a:t>6</a:t>
            </a:fld>
            <a:endParaRPr lang="en-FR"/>
          </a:p>
        </p:txBody>
      </p:sp>
    </p:spTree>
    <p:extLst>
      <p:ext uri="{BB962C8B-B14F-4D97-AF65-F5344CB8AC3E}">
        <p14:creationId xmlns:p14="http://schemas.microsoft.com/office/powerpoint/2010/main" val="4094073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Track changes in data.</a:t>
            </a:r>
          </a:p>
          <a:p>
            <a:pPr fontAlgn="base"/>
            <a:endParaRPr lang="en-US" dirty="0"/>
          </a:p>
          <a:p>
            <a:endParaRPr lang="en-FR" dirty="0"/>
          </a:p>
        </p:txBody>
      </p:sp>
      <p:sp>
        <p:nvSpPr>
          <p:cNvPr id="4" name="Slide Number Placeholder 3"/>
          <p:cNvSpPr>
            <a:spLocks noGrp="1"/>
          </p:cNvSpPr>
          <p:nvPr>
            <p:ph type="sldNum" sz="quarter" idx="5"/>
          </p:nvPr>
        </p:nvSpPr>
        <p:spPr/>
        <p:txBody>
          <a:bodyPr/>
          <a:lstStyle/>
          <a:p>
            <a:fld id="{ADA42230-6FCB-8545-88C8-EF747F8D29FD}" type="slidenum">
              <a:rPr lang="en-FR" smtClean="0"/>
              <a:t>26</a:t>
            </a:fld>
            <a:endParaRPr lang="en-FR"/>
          </a:p>
        </p:txBody>
      </p:sp>
    </p:spTree>
    <p:extLst>
      <p:ext uri="{BB962C8B-B14F-4D97-AF65-F5344CB8AC3E}">
        <p14:creationId xmlns:p14="http://schemas.microsoft.com/office/powerpoint/2010/main" val="250642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repetitive, development/deployment! And New data comes in! New situations!</a:t>
            </a:r>
          </a:p>
          <a:p>
            <a:r>
              <a:rPr lang="en-US" dirty="0"/>
              <a:t>We need to identify the impact of new data: does it improve performance? Worsen a bias? Break everything?</a:t>
            </a:r>
          </a:p>
          <a:p>
            <a:r>
              <a:rPr lang="en-US" dirty="0"/>
              <a:t>Are the new data outliers? Are they informative? Are they unidentified special cases?</a:t>
            </a:r>
          </a:p>
          <a:p>
            <a:endParaRPr lang="en-US" dirty="0"/>
          </a:p>
          <a:p>
            <a:r>
              <a:rPr lang="en-US" dirty="0"/>
              <a:t>Often in papers the dataset is fixed and the model is searched. But, in a real setting the data is more dynamic. Data-shifts happens for example after a maintenance/update of a physical system that is studied!</a:t>
            </a:r>
          </a:p>
          <a:p>
            <a:endParaRPr lang="en-US" dirty="0"/>
          </a:p>
          <a:p>
            <a:r>
              <a:rPr lang="en-US" dirty="0"/>
              <a:t>Moreover with the automation of data acquisition through connected sensors and automated experiments the quantity of data is so big that we must filter and reject what is “not interesting”</a:t>
            </a:r>
            <a:endParaRPr lang="en-FR" dirty="0"/>
          </a:p>
        </p:txBody>
      </p:sp>
      <p:sp>
        <p:nvSpPr>
          <p:cNvPr id="4" name="Slide Number Placeholder 3"/>
          <p:cNvSpPr>
            <a:spLocks noGrp="1"/>
          </p:cNvSpPr>
          <p:nvPr>
            <p:ph type="sldNum" sz="quarter" idx="5"/>
          </p:nvPr>
        </p:nvSpPr>
        <p:spPr/>
        <p:txBody>
          <a:bodyPr/>
          <a:lstStyle/>
          <a:p>
            <a:fld id="{ADA42230-6FCB-8545-88C8-EF747F8D29FD}" type="slidenum">
              <a:rPr lang="en-FR" smtClean="0"/>
              <a:t>7</a:t>
            </a:fld>
            <a:endParaRPr lang="en-FR"/>
          </a:p>
        </p:txBody>
      </p:sp>
    </p:spTree>
    <p:extLst>
      <p:ext uri="{BB962C8B-B14F-4D97-AF65-F5344CB8AC3E}">
        <p14:creationId xmlns:p14="http://schemas.microsoft.com/office/powerpoint/2010/main" val="4081222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dirty="0"/>
              <a:t>Having a clear description of the data life-cycle is important.</a:t>
            </a:r>
          </a:p>
          <a:p>
            <a:endParaRPr lang="en-FR" dirty="0"/>
          </a:p>
          <a:p>
            <a:r>
              <a:rPr lang="en-FR" dirty="0"/>
              <a:t>What are the requirements of the system? What is the specification of data collection (sampling frequency, precision required) ?</a:t>
            </a:r>
          </a:p>
          <a:p>
            <a:r>
              <a:rPr lang="en-FR" dirty="0"/>
              <a:t>What is the data designed for (purpose)?</a:t>
            </a:r>
          </a:p>
          <a:p>
            <a:r>
              <a:rPr lang="en-FR" dirty="0"/>
              <a:t>Where/how is the data documented?</a:t>
            </a:r>
          </a:p>
          <a:p>
            <a:r>
              <a:rPr lang="en-FR" dirty="0"/>
              <a:t>How can we verify the quality of our data (bias, outliers, corruptions)?</a:t>
            </a:r>
          </a:p>
          <a:p>
            <a:r>
              <a:rPr lang="en-FR" dirty="0"/>
              <a:t>When/Why does the data needs to be updated (e.g., cleaning)?</a:t>
            </a:r>
          </a:p>
          <a:p>
            <a:endParaRPr lang="en-FR" dirty="0"/>
          </a:p>
        </p:txBody>
      </p:sp>
      <p:sp>
        <p:nvSpPr>
          <p:cNvPr id="4" name="Slide Number Placeholder 3"/>
          <p:cNvSpPr>
            <a:spLocks noGrp="1"/>
          </p:cNvSpPr>
          <p:nvPr>
            <p:ph type="sldNum" sz="quarter" idx="5"/>
          </p:nvPr>
        </p:nvSpPr>
        <p:spPr/>
        <p:txBody>
          <a:bodyPr/>
          <a:lstStyle/>
          <a:p>
            <a:fld id="{ADA42230-6FCB-8545-88C8-EF747F8D29FD}" type="slidenum">
              <a:rPr lang="en-FR" smtClean="0"/>
              <a:t>8</a:t>
            </a:fld>
            <a:endParaRPr lang="en-FR"/>
          </a:p>
        </p:txBody>
      </p:sp>
    </p:spTree>
    <p:extLst>
      <p:ext uri="{BB962C8B-B14F-4D97-AF65-F5344CB8AC3E}">
        <p14:creationId xmlns:p14="http://schemas.microsoft.com/office/powerpoint/2010/main" val="3453039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dirty="0"/>
              <a:t>A big part of the contribution of your research is often the data itself. The scientific method is based on the collection of data to disprove a given hypothesis. </a:t>
            </a:r>
          </a:p>
          <a:p>
            <a:endParaRPr lang="en-FR" dirty="0"/>
          </a:p>
          <a:p>
            <a:r>
              <a:rPr lang="en-FR" dirty="0"/>
              <a:t>The dataseets for datasets methodology was proposed to document the creation of a dataset. Documenting a dataset makes it more transparent, accessible and encourage trust.</a:t>
            </a:r>
          </a:p>
        </p:txBody>
      </p:sp>
      <p:sp>
        <p:nvSpPr>
          <p:cNvPr id="4" name="Slide Number Placeholder 3"/>
          <p:cNvSpPr>
            <a:spLocks noGrp="1"/>
          </p:cNvSpPr>
          <p:nvPr>
            <p:ph type="sldNum" sz="quarter" idx="5"/>
          </p:nvPr>
        </p:nvSpPr>
        <p:spPr/>
        <p:txBody>
          <a:bodyPr/>
          <a:lstStyle/>
          <a:p>
            <a:fld id="{ADA42230-6FCB-8545-88C8-EF747F8D29FD}" type="slidenum">
              <a:rPr lang="en-FR" smtClean="0"/>
              <a:t>9</a:t>
            </a:fld>
            <a:endParaRPr lang="en-FR"/>
          </a:p>
        </p:txBody>
      </p:sp>
    </p:spTree>
    <p:extLst>
      <p:ext uri="{BB962C8B-B14F-4D97-AF65-F5344CB8AC3E}">
        <p14:creationId xmlns:p14="http://schemas.microsoft.com/office/powerpoint/2010/main" val="174945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ADA42230-6FCB-8545-88C8-EF747F8D29FD}" type="slidenum">
              <a:rPr lang="en-FR" smtClean="0"/>
              <a:t>10</a:t>
            </a:fld>
            <a:endParaRPr lang="en-FR"/>
          </a:p>
        </p:txBody>
      </p:sp>
    </p:spTree>
    <p:extLst>
      <p:ext uri="{BB962C8B-B14F-4D97-AF65-F5344CB8AC3E}">
        <p14:creationId xmlns:p14="http://schemas.microsoft.com/office/powerpoint/2010/main" val="636807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DCAI provides software tools to help streamline the data-engineering.</a:t>
            </a:r>
          </a:p>
          <a:p>
            <a:pPr fontAlgn="base"/>
            <a:endParaRPr lang="en-US" dirty="0"/>
          </a:p>
          <a:p>
            <a:pPr fontAlgn="base"/>
            <a:r>
              <a:rPr lang="en-US" dirty="0"/>
              <a:t>Automation of preprocessing</a:t>
            </a:r>
          </a:p>
          <a:p>
            <a:pPr fontAlgn="base"/>
            <a:r>
              <a:rPr lang="en-US" dirty="0"/>
              <a:t>Synthetic Data Generation/Augmentation</a:t>
            </a:r>
          </a:p>
          <a:p>
            <a:pPr fontAlgn="base"/>
            <a:r>
              <a:rPr lang="en-US" dirty="0"/>
              <a:t>Data-Management (Storage, Versioning, Movement)</a:t>
            </a:r>
          </a:p>
          <a:p>
            <a:pPr fontAlgn="base"/>
            <a:r>
              <a:rPr lang="en-US" dirty="0"/>
              <a:t>Diagnostic of Dataset (e.g., automated, with visualization)</a:t>
            </a:r>
          </a:p>
          <a:p>
            <a:pPr fontAlgn="base"/>
            <a:r>
              <a:rPr lang="en-US" dirty="0"/>
              <a:t>Data-Science Project Management:</a:t>
            </a:r>
          </a:p>
          <a:p>
            <a:pPr fontAlgn="base"/>
            <a:r>
              <a:rPr lang="en-US" dirty="0"/>
              <a:t>Data Centric Projects: </a:t>
            </a:r>
            <a:r>
              <a:rPr lang="en-US" dirty="0">
                <a:hlinkClick r:id="rId3"/>
              </a:rPr>
              <a:t>https://github.com/ydataai/awesome-data-centric-ai</a:t>
            </a:r>
            <a:endParaRPr lang="en-US" dirty="0"/>
          </a:p>
          <a:p>
            <a:pPr fontAlgn="base"/>
            <a:endParaRPr lang="en-US" dirty="0"/>
          </a:p>
          <a:p>
            <a:endParaRPr lang="en-FR" dirty="0"/>
          </a:p>
        </p:txBody>
      </p:sp>
      <p:sp>
        <p:nvSpPr>
          <p:cNvPr id="4" name="Slide Number Placeholder 3"/>
          <p:cNvSpPr>
            <a:spLocks noGrp="1"/>
          </p:cNvSpPr>
          <p:nvPr>
            <p:ph type="sldNum" sz="quarter" idx="5"/>
          </p:nvPr>
        </p:nvSpPr>
        <p:spPr/>
        <p:txBody>
          <a:bodyPr/>
          <a:lstStyle/>
          <a:p>
            <a:fld id="{ADA42230-6FCB-8545-88C8-EF747F8D29FD}" type="slidenum">
              <a:rPr lang="en-FR" smtClean="0"/>
              <a:t>12</a:t>
            </a:fld>
            <a:endParaRPr lang="en-FR"/>
          </a:p>
        </p:txBody>
      </p:sp>
    </p:spTree>
    <p:extLst>
      <p:ext uri="{BB962C8B-B14F-4D97-AF65-F5344CB8AC3E}">
        <p14:creationId xmlns:p14="http://schemas.microsoft.com/office/powerpoint/2010/main" val="2632660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Understand the data.</a:t>
            </a:r>
          </a:p>
          <a:p>
            <a:pPr fontAlgn="base"/>
            <a:r>
              <a:rPr lang="en-US" dirty="0"/>
              <a:t>Visualize the distributions</a:t>
            </a:r>
            <a:r>
              <a:rPr lang="en-FR" dirty="0"/>
              <a:t>.</a:t>
            </a:r>
          </a:p>
          <a:p>
            <a:pPr fontAlgn="base"/>
            <a:r>
              <a:rPr lang="en-FR" dirty="0"/>
              <a:t>Visualize the bias.</a:t>
            </a:r>
            <a:endParaRPr lang="en-US" dirty="0"/>
          </a:p>
        </p:txBody>
      </p:sp>
      <p:sp>
        <p:nvSpPr>
          <p:cNvPr id="4" name="Slide Number Placeholder 3"/>
          <p:cNvSpPr>
            <a:spLocks noGrp="1"/>
          </p:cNvSpPr>
          <p:nvPr>
            <p:ph type="sldNum" sz="quarter" idx="5"/>
          </p:nvPr>
        </p:nvSpPr>
        <p:spPr/>
        <p:txBody>
          <a:bodyPr/>
          <a:lstStyle/>
          <a:p>
            <a:fld id="{ADA42230-6FCB-8545-88C8-EF747F8D29FD}" type="slidenum">
              <a:rPr lang="en-FR" smtClean="0"/>
              <a:t>13</a:t>
            </a:fld>
            <a:endParaRPr lang="en-FR"/>
          </a:p>
        </p:txBody>
      </p:sp>
    </p:spTree>
    <p:extLst>
      <p:ext uri="{BB962C8B-B14F-4D97-AF65-F5344CB8AC3E}">
        <p14:creationId xmlns:p14="http://schemas.microsoft.com/office/powerpoint/2010/main" val="383565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Understand the data.</a:t>
            </a:r>
          </a:p>
          <a:p>
            <a:pPr fontAlgn="base"/>
            <a:r>
              <a:rPr lang="en-US" dirty="0"/>
              <a:t>Visualize the distributions</a:t>
            </a:r>
            <a:r>
              <a:rPr lang="en-FR" dirty="0"/>
              <a:t>.</a:t>
            </a:r>
          </a:p>
          <a:p>
            <a:pPr fontAlgn="base"/>
            <a:r>
              <a:rPr lang="en-FR" dirty="0"/>
              <a:t>Visualize the bias.</a:t>
            </a:r>
            <a:endParaRPr lang="en-US" dirty="0"/>
          </a:p>
        </p:txBody>
      </p:sp>
      <p:sp>
        <p:nvSpPr>
          <p:cNvPr id="4" name="Slide Number Placeholder 3"/>
          <p:cNvSpPr>
            <a:spLocks noGrp="1"/>
          </p:cNvSpPr>
          <p:nvPr>
            <p:ph type="sldNum" sz="quarter" idx="5"/>
          </p:nvPr>
        </p:nvSpPr>
        <p:spPr/>
        <p:txBody>
          <a:bodyPr/>
          <a:lstStyle/>
          <a:p>
            <a:fld id="{ADA42230-6FCB-8545-88C8-EF747F8D29FD}" type="slidenum">
              <a:rPr lang="en-FR" smtClean="0"/>
              <a:t>14</a:t>
            </a:fld>
            <a:endParaRPr lang="en-FR"/>
          </a:p>
        </p:txBody>
      </p:sp>
    </p:spTree>
    <p:extLst>
      <p:ext uri="{BB962C8B-B14F-4D97-AF65-F5344CB8AC3E}">
        <p14:creationId xmlns:p14="http://schemas.microsoft.com/office/powerpoint/2010/main" val="3669916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1940C0B-854F-6E46-90C2-B7B31DE07384}" type="datetime1">
              <a:rPr lang="fr-FR" smtClean="0"/>
              <a:t>27/04/2022</a:t>
            </a:fld>
            <a:endParaRPr lang="en-US" dirty="0"/>
          </a:p>
        </p:txBody>
      </p:sp>
      <p:sp>
        <p:nvSpPr>
          <p:cNvPr id="5" name="Footer Placeholder 4"/>
          <p:cNvSpPr>
            <a:spLocks noGrp="1"/>
          </p:cNvSpPr>
          <p:nvPr>
            <p:ph type="ftr" sz="quarter" idx="11"/>
          </p:nvPr>
        </p:nvSpPr>
        <p:spPr/>
        <p:txBody>
          <a:bodyPr/>
          <a:lstStyle/>
          <a:p>
            <a:r>
              <a:rPr lang="en-US"/>
              <a:t>Learning to Discover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501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CD8B9C6-049F-644C-B048-60D70B3C02B9}" type="datetime1">
              <a:rPr lang="fr-FR" smtClean="0"/>
              <a:t>27/04/2022</a:t>
            </a:fld>
            <a:endParaRPr lang="en-US" dirty="0"/>
          </a:p>
        </p:txBody>
      </p:sp>
      <p:sp>
        <p:nvSpPr>
          <p:cNvPr id="5" name="Footer Placeholder 4"/>
          <p:cNvSpPr>
            <a:spLocks noGrp="1"/>
          </p:cNvSpPr>
          <p:nvPr>
            <p:ph type="ftr" sz="quarter" idx="11"/>
          </p:nvPr>
        </p:nvSpPr>
        <p:spPr/>
        <p:txBody>
          <a:bodyPr/>
          <a:lstStyle/>
          <a:p>
            <a:r>
              <a:rPr lang="en-US"/>
              <a:t>Learning to Discover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1165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A138A90-CFF0-754A-BF6E-E6D0F92E1AF4}" type="datetime1">
              <a:rPr lang="fr-FR" smtClean="0"/>
              <a:t>27/04/2022</a:t>
            </a:fld>
            <a:endParaRPr lang="en-US" dirty="0"/>
          </a:p>
        </p:txBody>
      </p:sp>
      <p:sp>
        <p:nvSpPr>
          <p:cNvPr id="5" name="Footer Placeholder 4"/>
          <p:cNvSpPr>
            <a:spLocks noGrp="1"/>
          </p:cNvSpPr>
          <p:nvPr>
            <p:ph type="ftr" sz="quarter" idx="11"/>
          </p:nvPr>
        </p:nvSpPr>
        <p:spPr/>
        <p:txBody>
          <a:bodyPr/>
          <a:lstStyle/>
          <a:p>
            <a:r>
              <a:rPr lang="en-US"/>
              <a:t>Learning to Discover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03990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CE425F7-99A9-0A42-B0B0-C1A9B71711F1}" type="datetime1">
              <a:rPr lang="fr-FR" smtClean="0"/>
              <a:t>27/04/2022</a:t>
            </a:fld>
            <a:endParaRPr lang="en-US" dirty="0"/>
          </a:p>
        </p:txBody>
      </p:sp>
      <p:sp>
        <p:nvSpPr>
          <p:cNvPr id="5" name="Footer Placeholder 4"/>
          <p:cNvSpPr>
            <a:spLocks noGrp="1"/>
          </p:cNvSpPr>
          <p:nvPr>
            <p:ph type="ftr" sz="quarter" idx="11"/>
          </p:nvPr>
        </p:nvSpPr>
        <p:spPr/>
        <p:txBody>
          <a:bodyPr/>
          <a:lstStyle/>
          <a:p>
            <a:r>
              <a:rPr lang="en-US"/>
              <a:t>Learning to Discover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7469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63F52A5-FAD9-9A4B-B80B-AB4D7EFF3C66}" type="datetime1">
              <a:rPr lang="fr-FR" smtClean="0"/>
              <a:t>27/04/2022</a:t>
            </a:fld>
            <a:endParaRPr lang="en-US" dirty="0"/>
          </a:p>
        </p:txBody>
      </p:sp>
      <p:sp>
        <p:nvSpPr>
          <p:cNvPr id="5" name="Footer Placeholder 4"/>
          <p:cNvSpPr>
            <a:spLocks noGrp="1"/>
          </p:cNvSpPr>
          <p:nvPr>
            <p:ph type="ftr" sz="quarter" idx="11"/>
          </p:nvPr>
        </p:nvSpPr>
        <p:spPr/>
        <p:txBody>
          <a:bodyPr/>
          <a:lstStyle/>
          <a:p>
            <a:r>
              <a:rPr lang="en-US"/>
              <a:t>Learning to Discover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20341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240F1DA-891B-394D-929F-F72559E28B54}" type="datetime1">
              <a:rPr lang="fr-FR" smtClean="0"/>
              <a:t>27/04/2022</a:t>
            </a:fld>
            <a:endParaRPr lang="en-US" dirty="0"/>
          </a:p>
        </p:txBody>
      </p:sp>
      <p:sp>
        <p:nvSpPr>
          <p:cNvPr id="5" name="Footer Placeholder 4"/>
          <p:cNvSpPr>
            <a:spLocks noGrp="1"/>
          </p:cNvSpPr>
          <p:nvPr>
            <p:ph type="ftr" sz="quarter" idx="11"/>
          </p:nvPr>
        </p:nvSpPr>
        <p:spPr/>
        <p:txBody>
          <a:bodyPr/>
          <a:lstStyle/>
          <a:p>
            <a:r>
              <a:rPr lang="en-US"/>
              <a:t>Learning to Discover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831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1013622-EC31-4346-B150-62DC6560DB6B}" type="datetime1">
              <a:rPr lang="fr-FR" smtClean="0"/>
              <a:t>27/04/2022</a:t>
            </a:fld>
            <a:endParaRPr lang="en-US" dirty="0"/>
          </a:p>
        </p:txBody>
      </p:sp>
      <p:sp>
        <p:nvSpPr>
          <p:cNvPr id="5" name="Footer Placeholder 4"/>
          <p:cNvSpPr>
            <a:spLocks noGrp="1"/>
          </p:cNvSpPr>
          <p:nvPr>
            <p:ph type="ftr" sz="quarter" idx="11"/>
          </p:nvPr>
        </p:nvSpPr>
        <p:spPr/>
        <p:txBody>
          <a:bodyPr/>
          <a:lstStyle/>
          <a:p>
            <a:r>
              <a:rPr lang="en-US"/>
              <a:t>Learning to Discover</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316440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6D0CC89-6775-D74E-8483-9A6628956A1D}" type="datetime1">
              <a:rPr lang="fr-FR" smtClean="0"/>
              <a:t>27/04/2022</a:t>
            </a:fld>
            <a:endParaRPr lang="en-US" dirty="0"/>
          </a:p>
        </p:txBody>
      </p:sp>
      <p:sp>
        <p:nvSpPr>
          <p:cNvPr id="5" name="Footer Placeholder 4"/>
          <p:cNvSpPr>
            <a:spLocks noGrp="1"/>
          </p:cNvSpPr>
          <p:nvPr>
            <p:ph type="ftr" sz="quarter" idx="11"/>
          </p:nvPr>
        </p:nvSpPr>
        <p:spPr/>
        <p:txBody>
          <a:bodyPr/>
          <a:lstStyle/>
          <a:p>
            <a:r>
              <a:rPr lang="en-US"/>
              <a:t>Learning to Discover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726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00C05F-53E0-2D47-A175-DD16402E1BD6}" type="datetime1">
              <a:rPr lang="fr-FR" smtClean="0"/>
              <a:t>27/04/2022</a:t>
            </a:fld>
            <a:endParaRPr lang="en-US" dirty="0"/>
          </a:p>
        </p:txBody>
      </p:sp>
      <p:sp>
        <p:nvSpPr>
          <p:cNvPr id="5" name="Footer Placeholder 4"/>
          <p:cNvSpPr>
            <a:spLocks noGrp="1"/>
          </p:cNvSpPr>
          <p:nvPr>
            <p:ph type="ftr" sz="quarter" idx="11"/>
          </p:nvPr>
        </p:nvSpPr>
        <p:spPr/>
        <p:txBody>
          <a:bodyPr/>
          <a:lstStyle/>
          <a:p>
            <a:r>
              <a:rPr lang="en-US"/>
              <a:t>Learning to Discover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6103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8907332-423F-AD4F-8DEE-0B07227A7FC2}" type="datetime1">
              <a:rPr lang="fr-FR" smtClean="0"/>
              <a:t>27/04/2022</a:t>
            </a:fld>
            <a:endParaRPr lang="en-US" dirty="0"/>
          </a:p>
        </p:txBody>
      </p:sp>
      <p:sp>
        <p:nvSpPr>
          <p:cNvPr id="5" name="Footer Placeholder 4"/>
          <p:cNvSpPr>
            <a:spLocks noGrp="1"/>
          </p:cNvSpPr>
          <p:nvPr>
            <p:ph type="ftr" sz="quarter" idx="11"/>
          </p:nvPr>
        </p:nvSpPr>
        <p:spPr/>
        <p:txBody>
          <a:bodyPr/>
          <a:lstStyle/>
          <a:p>
            <a:r>
              <a:rPr lang="en-US"/>
              <a:t>Learning to Discover</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737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F8EA70D-2DAD-7046-8813-A7A42E867768}" type="datetime1">
              <a:rPr lang="fr-FR" smtClean="0"/>
              <a:t>27/04/2022</a:t>
            </a:fld>
            <a:endParaRPr lang="en-US" dirty="0"/>
          </a:p>
        </p:txBody>
      </p:sp>
      <p:sp>
        <p:nvSpPr>
          <p:cNvPr id="6" name="Footer Placeholder 5"/>
          <p:cNvSpPr>
            <a:spLocks noGrp="1"/>
          </p:cNvSpPr>
          <p:nvPr>
            <p:ph type="ftr" sz="quarter" idx="11"/>
          </p:nvPr>
        </p:nvSpPr>
        <p:spPr/>
        <p:txBody>
          <a:bodyPr/>
          <a:lstStyle/>
          <a:p>
            <a:r>
              <a:rPr lang="en-US"/>
              <a:t>Learning to Discover</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660092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A06C976-92F3-C740-AF2C-661A77448978}" type="datetime1">
              <a:rPr lang="fr-FR" smtClean="0"/>
              <a:t>27/04/2022</a:t>
            </a:fld>
            <a:endParaRPr lang="en-US" dirty="0"/>
          </a:p>
        </p:txBody>
      </p:sp>
      <p:sp>
        <p:nvSpPr>
          <p:cNvPr id="8" name="Footer Placeholder 7"/>
          <p:cNvSpPr>
            <a:spLocks noGrp="1"/>
          </p:cNvSpPr>
          <p:nvPr>
            <p:ph type="ftr" sz="quarter" idx="11"/>
          </p:nvPr>
        </p:nvSpPr>
        <p:spPr/>
        <p:txBody>
          <a:bodyPr/>
          <a:lstStyle/>
          <a:p>
            <a:r>
              <a:rPr lang="en-US"/>
              <a:t>Learning to Discover</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7774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FB55DA2-033F-0B47-A78E-E56236ACC665}" type="datetime1">
              <a:rPr lang="fr-FR" smtClean="0"/>
              <a:t>27/04/2022</a:t>
            </a:fld>
            <a:endParaRPr lang="en-US" dirty="0"/>
          </a:p>
        </p:txBody>
      </p:sp>
      <p:sp>
        <p:nvSpPr>
          <p:cNvPr id="4" name="Footer Placeholder 3"/>
          <p:cNvSpPr>
            <a:spLocks noGrp="1"/>
          </p:cNvSpPr>
          <p:nvPr>
            <p:ph type="ftr" sz="quarter" idx="11"/>
          </p:nvPr>
        </p:nvSpPr>
        <p:spPr/>
        <p:txBody>
          <a:bodyPr/>
          <a:lstStyle/>
          <a:p>
            <a:r>
              <a:rPr lang="en-US"/>
              <a:t>Learning to Discover</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6768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FBF7A-2AE4-C049-B32C-DDDEFB509E76}" type="datetime1">
              <a:rPr lang="fr-FR" smtClean="0"/>
              <a:t>27/04/2022</a:t>
            </a:fld>
            <a:endParaRPr lang="en-US" dirty="0"/>
          </a:p>
        </p:txBody>
      </p:sp>
      <p:sp>
        <p:nvSpPr>
          <p:cNvPr id="3" name="Footer Placeholder 2"/>
          <p:cNvSpPr>
            <a:spLocks noGrp="1"/>
          </p:cNvSpPr>
          <p:nvPr>
            <p:ph type="ftr" sz="quarter" idx="11"/>
          </p:nvPr>
        </p:nvSpPr>
        <p:spPr/>
        <p:txBody>
          <a:bodyPr/>
          <a:lstStyle/>
          <a:p>
            <a:r>
              <a:rPr lang="en-US"/>
              <a:t>Learning to Discover</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5481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516A04C-AE69-8247-B640-C32729E9A948}" type="datetime1">
              <a:rPr lang="fr-FR" smtClean="0"/>
              <a:t>27/04/2022</a:t>
            </a:fld>
            <a:endParaRPr lang="en-US" dirty="0"/>
          </a:p>
        </p:txBody>
      </p:sp>
      <p:sp>
        <p:nvSpPr>
          <p:cNvPr id="6" name="Footer Placeholder 5"/>
          <p:cNvSpPr>
            <a:spLocks noGrp="1"/>
          </p:cNvSpPr>
          <p:nvPr>
            <p:ph type="ftr" sz="quarter" idx="11"/>
          </p:nvPr>
        </p:nvSpPr>
        <p:spPr/>
        <p:txBody>
          <a:bodyPr/>
          <a:lstStyle/>
          <a:p>
            <a:r>
              <a:rPr lang="en-US"/>
              <a:t>Learning to Discover</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03370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Footer Placeholder 5"/>
          <p:cNvSpPr>
            <a:spLocks noGrp="1"/>
          </p:cNvSpPr>
          <p:nvPr>
            <p:ph type="ftr" sz="quarter" idx="11"/>
          </p:nvPr>
        </p:nvSpPr>
        <p:spPr/>
        <p:txBody>
          <a:bodyPr/>
          <a:lstStyle/>
          <a:p>
            <a:r>
              <a:rPr lang="en-US"/>
              <a:t>Learning to Discover</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FE89CFB9-F691-7146-8D21-821E0A6212E7}" type="datetime1">
              <a:rPr lang="fr-FR" smtClean="0"/>
              <a:t>27/04/2022</a:t>
            </a:fld>
            <a:endParaRPr lang="en-US" dirty="0"/>
          </a:p>
        </p:txBody>
      </p:sp>
    </p:spTree>
    <p:extLst>
      <p:ext uri="{BB962C8B-B14F-4D97-AF65-F5344CB8AC3E}">
        <p14:creationId xmlns:p14="http://schemas.microsoft.com/office/powerpoint/2010/main" val="47054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D25087-9155-104F-B308-78342AEDEE10}" type="datetime1">
              <a:rPr lang="fr-FR" smtClean="0"/>
              <a:t>27/04/2022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Learning to Discover</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886750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datacentricai.org/"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hyperlink" Target="https://microsoft.github.io/SandDance" TargetMode="External"/><Relationship Id="rId5" Type="http://schemas.openxmlformats.org/officeDocument/2006/relationships/hyperlink" Target="https://github.com/fbdesignpro/sweetviz" TargetMode="Externa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s://github.com/sdv-dev/SDV"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8" Type="http://schemas.openxmlformats.org/officeDocument/2006/relationships/hyperlink" Target="https://modal-python.readthedocs.io/" TargetMode="External"/><Relationship Id="rId3" Type="http://schemas.openxmlformats.org/officeDocument/2006/relationships/notesSlide" Target="../notesSlides/notesSlide10.xml"/><Relationship Id="rId7" Type="http://schemas.openxmlformats.org/officeDocument/2006/relationships/image" Target="../media/image16.sv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1.xml"/><Relationship Id="rId7" Type="http://schemas.openxmlformats.org/officeDocument/2006/relationships/image" Target="../media/image16.sv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s://jacobgil.github.io/deeplearning/activelearning"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notesSlide" Target="../notesSlides/notesSlide13.xml"/><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5.xml"/><Relationship Id="rId11" Type="http://schemas.openxmlformats.org/officeDocument/2006/relationships/image" Target="../media/image22.png"/><Relationship Id="rId10"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9.png"/><Relationship Id="rId1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hyperlink" Target="https://krasserm.github.io/2018/03/21/bayesian-optimization/" TargetMode="External"/><Relationship Id="rId3" Type="http://schemas.openxmlformats.org/officeDocument/2006/relationships/notesSlide" Target="../notesSlides/notesSlide14.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8.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20.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39.png"/><Relationship Id="rId5" Type="http://schemas.openxmlformats.org/officeDocument/2006/relationships/hyperlink" Target="https://deephyper.readthedocs.io/" TargetMode="Externa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arxiv.org/abs/1211.0906" TargetMode="External"/><Relationship Id="rId2" Type="http://schemas.openxmlformats.org/officeDocument/2006/relationships/hyperlink" Target="http://arxiv.org/abs/2204.0363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hyperlink" Target="https://future.snorkel.ai/" TargetMode="External"/><Relationship Id="rId2" Type="http://schemas.openxmlformats.org/officeDocument/2006/relationships/hyperlink" Target="https://datacentricai.org/neurips21/" TargetMode="External"/><Relationship Id="rId1" Type="http://schemas.openxmlformats.org/officeDocument/2006/relationships/slideLayout" Target="../slideLayouts/slideLayout2.xml"/><Relationship Id="rId4" Type="http://schemas.openxmlformats.org/officeDocument/2006/relationships/hyperlink" Target="https://hai.stanford.edu/events/data-centric-ai-virtual-workshop"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microsoft.github.io/SandDance" TargetMode="External"/><Relationship Id="rId2" Type="http://schemas.openxmlformats.org/officeDocument/2006/relationships/hyperlink" Target="https://github.com/fbdesignpro/sweetviz" TargetMode="External"/><Relationship Id="rId1" Type="http://schemas.openxmlformats.org/officeDocument/2006/relationships/slideLayout" Target="../slideLayouts/slideLayout2.xml"/><Relationship Id="rId6" Type="http://schemas.openxmlformats.org/officeDocument/2006/relationships/hyperlink" Target="https://deephyper.readthedocs.io/" TargetMode="External"/><Relationship Id="rId5" Type="http://schemas.openxmlformats.org/officeDocument/2006/relationships/hyperlink" Target="https://modal-python.readthedocs.io/" TargetMode="External"/><Relationship Id="rId4" Type="http://schemas.openxmlformats.org/officeDocument/2006/relationships/hyperlink" Target="https://github.com/sdv-dev/SDV"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datacentricai.org/"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s://www.anaconda.com/state-of-data-science-2020?utm_medium=press&amp;utm_source=anaconda&amp;utm_campaign=sods-2020&amp;utm_content=report" TargetMode="Externa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s://arxiv.org/abs/1803.09010" TargetMode="External"/><Relationship Id="rId5" Type="http://schemas.openxmlformats.org/officeDocument/2006/relationships/hyperlink" Target="https://query.prod.cms.rt.microsoft.com/cms/api/am/binary/RE4t8QB"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FB232-7509-E044-BE08-AACAF04456B7}"/>
              </a:ext>
            </a:extLst>
          </p:cNvPr>
          <p:cNvSpPr>
            <a:spLocks noGrp="1"/>
          </p:cNvSpPr>
          <p:nvPr>
            <p:ph type="ctrTitle"/>
          </p:nvPr>
        </p:nvSpPr>
        <p:spPr/>
        <p:txBody>
          <a:bodyPr/>
          <a:lstStyle/>
          <a:p>
            <a:r>
              <a:rPr lang="en-FR" sz="4400" dirty="0"/>
              <a:t>Data-Centric </a:t>
            </a:r>
            <a:br>
              <a:rPr lang="en-FR" sz="4400" dirty="0"/>
            </a:br>
            <a:r>
              <a:rPr lang="en-FR" sz="4400" dirty="0"/>
              <a:t>Artificial Intelligence</a:t>
            </a:r>
          </a:p>
        </p:txBody>
      </p:sp>
      <p:sp>
        <p:nvSpPr>
          <p:cNvPr id="3" name="Subtitle 2">
            <a:extLst>
              <a:ext uri="{FF2B5EF4-FFF2-40B4-BE49-F238E27FC236}">
                <a16:creationId xmlns:a16="http://schemas.microsoft.com/office/drawing/2014/main" id="{28BB6B04-61FD-704C-B75C-13FEE44FBD02}"/>
              </a:ext>
            </a:extLst>
          </p:cNvPr>
          <p:cNvSpPr>
            <a:spLocks noGrp="1"/>
          </p:cNvSpPr>
          <p:nvPr>
            <p:ph type="subTitle" idx="1"/>
          </p:nvPr>
        </p:nvSpPr>
        <p:spPr/>
        <p:txBody>
          <a:bodyPr/>
          <a:lstStyle/>
          <a:p>
            <a:r>
              <a:rPr lang="en-FR" dirty="0"/>
              <a:t>Romain Egele, Isabelle Guyon, Prasanna Balrakash</a:t>
            </a:r>
          </a:p>
        </p:txBody>
      </p:sp>
    </p:spTree>
    <p:extLst>
      <p:ext uri="{BB962C8B-B14F-4D97-AF65-F5344CB8AC3E}">
        <p14:creationId xmlns:p14="http://schemas.microsoft.com/office/powerpoint/2010/main" val="750284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F6AB2B80-8D68-EC69-ACAA-A70FC111EBE7}"/>
              </a:ext>
            </a:extLst>
          </p:cNvPr>
          <p:cNvSpPr>
            <a:spLocks noGrp="1"/>
          </p:cNvSpPr>
          <p:nvPr>
            <p:ph type="ftr" sz="quarter" idx="11"/>
          </p:nvPr>
        </p:nvSpPr>
        <p:spPr/>
        <p:txBody>
          <a:bodyPr/>
          <a:lstStyle/>
          <a:p>
            <a:r>
              <a:rPr lang="en-US"/>
              <a:t>Learning to Discover</a:t>
            </a:r>
            <a:endParaRPr lang="en-US" dirty="0"/>
          </a:p>
        </p:txBody>
      </p:sp>
      <p:sp>
        <p:nvSpPr>
          <p:cNvPr id="24" name="Slide Number Placeholder 23">
            <a:extLst>
              <a:ext uri="{FF2B5EF4-FFF2-40B4-BE49-F238E27FC236}">
                <a16:creationId xmlns:a16="http://schemas.microsoft.com/office/drawing/2014/main" id="{2B2D12E2-E8D5-BEB7-3A38-575841319DCA}"/>
              </a:ext>
            </a:extLst>
          </p:cNvPr>
          <p:cNvSpPr>
            <a:spLocks noGrp="1"/>
          </p:cNvSpPr>
          <p:nvPr>
            <p:ph type="sldNum" sz="quarter" idx="12"/>
          </p:nvPr>
        </p:nvSpPr>
        <p:spPr>
          <a:xfrm>
            <a:off x="10622606" y="6041361"/>
            <a:ext cx="683339" cy="365125"/>
          </a:xfrm>
        </p:spPr>
        <p:txBody>
          <a:bodyPr/>
          <a:lstStyle/>
          <a:p>
            <a:fld id="{D57F1E4F-1CFF-5643-939E-217C01CDF565}" type="slidenum">
              <a:rPr lang="en-US" smtClean="0"/>
              <a:pPr/>
              <a:t>10</a:t>
            </a:fld>
            <a:endParaRPr lang="en-US" dirty="0"/>
          </a:p>
        </p:txBody>
      </p:sp>
      <p:sp>
        <p:nvSpPr>
          <p:cNvPr id="6" name="Title 1">
            <a:extLst>
              <a:ext uri="{FF2B5EF4-FFF2-40B4-BE49-F238E27FC236}">
                <a16:creationId xmlns:a16="http://schemas.microsoft.com/office/drawing/2014/main" id="{B98518A0-5D66-92F1-78CE-1D2826E7650B}"/>
              </a:ext>
            </a:extLst>
          </p:cNvPr>
          <p:cNvSpPr>
            <a:spLocks noGrp="1"/>
          </p:cNvSpPr>
          <p:nvPr>
            <p:ph type="title"/>
          </p:nvPr>
        </p:nvSpPr>
        <p:spPr>
          <a:xfrm>
            <a:off x="677334" y="609600"/>
            <a:ext cx="8596668" cy="1320800"/>
          </a:xfrm>
        </p:spPr>
        <p:txBody>
          <a:bodyPr/>
          <a:lstStyle/>
          <a:p>
            <a:r>
              <a:rPr lang="en-FR" dirty="0"/>
              <a:t>A classification of data-centric domains</a:t>
            </a:r>
          </a:p>
        </p:txBody>
      </p:sp>
      <p:pic>
        <p:nvPicPr>
          <p:cNvPr id="7" name="Picture 6" descr="Diagram&#10;&#10;Description automatically generated">
            <a:extLst>
              <a:ext uri="{FF2B5EF4-FFF2-40B4-BE49-F238E27FC236}">
                <a16:creationId xmlns:a16="http://schemas.microsoft.com/office/drawing/2014/main" id="{22DD616A-7CF5-8FAC-C61C-804B46D976FD}"/>
              </a:ext>
            </a:extLst>
          </p:cNvPr>
          <p:cNvPicPr>
            <a:picLocks noChangeAspect="1"/>
          </p:cNvPicPr>
          <p:nvPr/>
        </p:nvPicPr>
        <p:blipFill>
          <a:blip r:embed="rId4"/>
          <a:stretch>
            <a:fillRect/>
          </a:stretch>
        </p:blipFill>
        <p:spPr>
          <a:xfrm>
            <a:off x="2133821" y="1377360"/>
            <a:ext cx="7924357" cy="5029126"/>
          </a:xfrm>
          <a:prstGeom prst="rect">
            <a:avLst/>
          </a:prstGeom>
        </p:spPr>
      </p:pic>
      <p:sp>
        <p:nvSpPr>
          <p:cNvPr id="2" name="Rectangle 1">
            <a:extLst>
              <a:ext uri="{FF2B5EF4-FFF2-40B4-BE49-F238E27FC236}">
                <a16:creationId xmlns:a16="http://schemas.microsoft.com/office/drawing/2014/main" id="{63FBEFD2-47D3-2AE7-BCD8-019C18C9A896}"/>
              </a:ext>
            </a:extLst>
          </p:cNvPr>
          <p:cNvSpPr/>
          <p:nvPr/>
        </p:nvSpPr>
        <p:spPr>
          <a:xfrm>
            <a:off x="2133820" y="2314575"/>
            <a:ext cx="1866679" cy="4091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8" name="Rectangle 7">
            <a:extLst>
              <a:ext uri="{FF2B5EF4-FFF2-40B4-BE49-F238E27FC236}">
                <a16:creationId xmlns:a16="http://schemas.microsoft.com/office/drawing/2014/main" id="{E005088A-6B89-7EEF-BDA0-241DB974ED13}"/>
              </a:ext>
            </a:extLst>
          </p:cNvPr>
          <p:cNvSpPr/>
          <p:nvPr/>
        </p:nvSpPr>
        <p:spPr>
          <a:xfrm>
            <a:off x="4000499" y="2314575"/>
            <a:ext cx="2041108" cy="4091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9" name="Rectangle 8">
            <a:extLst>
              <a:ext uri="{FF2B5EF4-FFF2-40B4-BE49-F238E27FC236}">
                <a16:creationId xmlns:a16="http://schemas.microsoft.com/office/drawing/2014/main" id="{9EE50F45-3709-4AF7-B207-38CD80A9E784}"/>
              </a:ext>
            </a:extLst>
          </p:cNvPr>
          <p:cNvSpPr/>
          <p:nvPr/>
        </p:nvSpPr>
        <p:spPr>
          <a:xfrm>
            <a:off x="6041607" y="2314575"/>
            <a:ext cx="1866679" cy="4091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0" name="Rectangle 9">
            <a:extLst>
              <a:ext uri="{FF2B5EF4-FFF2-40B4-BE49-F238E27FC236}">
                <a16:creationId xmlns:a16="http://schemas.microsoft.com/office/drawing/2014/main" id="{9B42262E-362F-8069-34C6-169F853A6552}"/>
              </a:ext>
            </a:extLst>
          </p:cNvPr>
          <p:cNvSpPr/>
          <p:nvPr/>
        </p:nvSpPr>
        <p:spPr>
          <a:xfrm>
            <a:off x="7908285" y="2314575"/>
            <a:ext cx="2041109" cy="4091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Tree>
    <p:custDataLst>
      <p:tags r:id="rId1"/>
    </p:custDataLst>
    <p:extLst>
      <p:ext uri="{BB962C8B-B14F-4D97-AF65-F5344CB8AC3E}">
        <p14:creationId xmlns:p14="http://schemas.microsoft.com/office/powerpoint/2010/main" val="405738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9BD19-521B-294E-AB66-69182FBB765F}"/>
              </a:ext>
            </a:extLst>
          </p:cNvPr>
          <p:cNvSpPr>
            <a:spLocks noGrp="1"/>
          </p:cNvSpPr>
          <p:nvPr>
            <p:ph type="title"/>
          </p:nvPr>
        </p:nvSpPr>
        <p:spPr>
          <a:xfrm>
            <a:off x="1797666" y="2172677"/>
            <a:ext cx="8596668" cy="1320800"/>
          </a:xfrm>
        </p:spPr>
        <p:txBody>
          <a:bodyPr>
            <a:normAutofit/>
          </a:bodyPr>
          <a:lstStyle/>
          <a:p>
            <a:pPr algn="ctr"/>
            <a:r>
              <a:rPr lang="en-US" dirty="0"/>
              <a:t>A </a:t>
            </a:r>
            <a:r>
              <a:rPr lang="en-US" dirty="0" err="1"/>
              <a:t>ToolBox</a:t>
            </a:r>
            <a:r>
              <a:rPr lang="en-US" dirty="0"/>
              <a:t> Example: Data-Centric AI</a:t>
            </a:r>
            <a:br>
              <a:rPr lang="en-US" dirty="0"/>
            </a:br>
            <a:endParaRPr lang="en-FR"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custDataLst>
      <p:tags r:id="rId1"/>
    </p:custDataLst>
    <p:extLst>
      <p:ext uri="{BB962C8B-B14F-4D97-AF65-F5344CB8AC3E}">
        <p14:creationId xmlns:p14="http://schemas.microsoft.com/office/powerpoint/2010/main" val="2609955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F6AB2B80-8D68-EC69-ACAA-A70FC111EBE7}"/>
              </a:ext>
            </a:extLst>
          </p:cNvPr>
          <p:cNvSpPr>
            <a:spLocks noGrp="1"/>
          </p:cNvSpPr>
          <p:nvPr>
            <p:ph type="ftr" sz="quarter" idx="11"/>
          </p:nvPr>
        </p:nvSpPr>
        <p:spPr/>
        <p:txBody>
          <a:bodyPr/>
          <a:lstStyle/>
          <a:p>
            <a:r>
              <a:rPr lang="en-US" dirty="0"/>
              <a:t>Learning to Discover</a:t>
            </a:r>
          </a:p>
        </p:txBody>
      </p:sp>
      <p:sp>
        <p:nvSpPr>
          <p:cNvPr id="24" name="Slide Number Placeholder 23">
            <a:extLst>
              <a:ext uri="{FF2B5EF4-FFF2-40B4-BE49-F238E27FC236}">
                <a16:creationId xmlns:a16="http://schemas.microsoft.com/office/drawing/2014/main" id="{2B2D12E2-E8D5-BEB7-3A38-575841319DCA}"/>
              </a:ext>
            </a:extLst>
          </p:cNvPr>
          <p:cNvSpPr>
            <a:spLocks noGrp="1"/>
          </p:cNvSpPr>
          <p:nvPr>
            <p:ph type="sldNum" sz="quarter" idx="12"/>
          </p:nvPr>
        </p:nvSpPr>
        <p:spPr>
          <a:xfrm>
            <a:off x="10622606" y="6041361"/>
            <a:ext cx="683339" cy="365125"/>
          </a:xfrm>
        </p:spPr>
        <p:txBody>
          <a:bodyPr/>
          <a:lstStyle/>
          <a:p>
            <a:fld id="{D57F1E4F-1CFF-5643-939E-217C01CDF565}" type="slidenum">
              <a:rPr lang="en-US" smtClean="0"/>
              <a:pPr/>
              <a:t>12</a:t>
            </a:fld>
            <a:endParaRPr lang="en-US" dirty="0"/>
          </a:p>
        </p:txBody>
      </p:sp>
      <p:sp>
        <p:nvSpPr>
          <p:cNvPr id="6" name="Title 1">
            <a:extLst>
              <a:ext uri="{FF2B5EF4-FFF2-40B4-BE49-F238E27FC236}">
                <a16:creationId xmlns:a16="http://schemas.microsoft.com/office/drawing/2014/main" id="{B98518A0-5D66-92F1-78CE-1D2826E7650B}"/>
              </a:ext>
            </a:extLst>
          </p:cNvPr>
          <p:cNvSpPr>
            <a:spLocks noGrp="1"/>
          </p:cNvSpPr>
          <p:nvPr>
            <p:ph type="title"/>
          </p:nvPr>
        </p:nvSpPr>
        <p:spPr>
          <a:xfrm>
            <a:off x="677334" y="609600"/>
            <a:ext cx="8596668" cy="1320800"/>
          </a:xfrm>
        </p:spPr>
        <p:txBody>
          <a:bodyPr/>
          <a:lstStyle/>
          <a:p>
            <a:r>
              <a:rPr lang="en-FR" dirty="0"/>
              <a:t>The Toolbox of Data-Centric AI</a:t>
            </a:r>
          </a:p>
        </p:txBody>
      </p:sp>
      <p:sp>
        <p:nvSpPr>
          <p:cNvPr id="3" name="TextBox 2">
            <a:extLst>
              <a:ext uri="{FF2B5EF4-FFF2-40B4-BE49-F238E27FC236}">
                <a16:creationId xmlns:a16="http://schemas.microsoft.com/office/drawing/2014/main" id="{0B3F229E-7FF1-AAE8-BF22-D6E0C527F1F4}"/>
              </a:ext>
            </a:extLst>
          </p:cNvPr>
          <p:cNvSpPr txBox="1"/>
          <p:nvPr/>
        </p:nvSpPr>
        <p:spPr>
          <a:xfrm>
            <a:off x="4538197" y="2557033"/>
            <a:ext cx="2246192" cy="369332"/>
          </a:xfrm>
          <a:prstGeom prst="rect">
            <a:avLst/>
          </a:prstGeom>
          <a:noFill/>
        </p:spPr>
        <p:txBody>
          <a:bodyPr wrap="none" rtlCol="0">
            <a:spAutoFit/>
          </a:bodyPr>
          <a:lstStyle/>
          <a:p>
            <a:r>
              <a:rPr lang="en-FR" dirty="0"/>
              <a:t>Exploratory Analysis</a:t>
            </a:r>
          </a:p>
        </p:txBody>
      </p:sp>
      <p:sp>
        <p:nvSpPr>
          <p:cNvPr id="4" name="TextBox 3">
            <a:extLst>
              <a:ext uri="{FF2B5EF4-FFF2-40B4-BE49-F238E27FC236}">
                <a16:creationId xmlns:a16="http://schemas.microsoft.com/office/drawing/2014/main" id="{6ED4E655-37AD-FD95-96D6-7A28CA3147D1}"/>
              </a:ext>
            </a:extLst>
          </p:cNvPr>
          <p:cNvSpPr txBox="1"/>
          <p:nvPr/>
        </p:nvSpPr>
        <p:spPr>
          <a:xfrm>
            <a:off x="5462653" y="4367470"/>
            <a:ext cx="1266693" cy="369332"/>
          </a:xfrm>
          <a:prstGeom prst="rect">
            <a:avLst/>
          </a:prstGeom>
          <a:noFill/>
        </p:spPr>
        <p:txBody>
          <a:bodyPr wrap="none" rtlCol="0">
            <a:spAutoFit/>
          </a:bodyPr>
          <a:lstStyle/>
          <a:p>
            <a:r>
              <a:rPr lang="en-FR" dirty="0"/>
              <a:t>Evaluation</a:t>
            </a:r>
          </a:p>
        </p:txBody>
      </p:sp>
      <p:sp>
        <p:nvSpPr>
          <p:cNvPr id="5" name="TextBox 4">
            <a:extLst>
              <a:ext uri="{FF2B5EF4-FFF2-40B4-BE49-F238E27FC236}">
                <a16:creationId xmlns:a16="http://schemas.microsoft.com/office/drawing/2014/main" id="{A1B5A727-F865-CD0F-DFAF-27BA8978F045}"/>
              </a:ext>
            </a:extLst>
          </p:cNvPr>
          <p:cNvSpPr txBox="1"/>
          <p:nvPr/>
        </p:nvSpPr>
        <p:spPr>
          <a:xfrm>
            <a:off x="7090093" y="3426174"/>
            <a:ext cx="1497526" cy="369332"/>
          </a:xfrm>
          <a:prstGeom prst="rect">
            <a:avLst/>
          </a:prstGeom>
          <a:noFill/>
        </p:spPr>
        <p:txBody>
          <a:bodyPr wrap="none" rtlCol="0">
            <a:spAutoFit/>
          </a:bodyPr>
          <a:lstStyle/>
          <a:p>
            <a:r>
              <a:rPr lang="en-FR" dirty="0"/>
              <a:t>Management</a:t>
            </a:r>
          </a:p>
        </p:txBody>
      </p:sp>
      <p:sp>
        <p:nvSpPr>
          <p:cNvPr id="12" name="TextBox 11">
            <a:extLst>
              <a:ext uri="{FF2B5EF4-FFF2-40B4-BE49-F238E27FC236}">
                <a16:creationId xmlns:a16="http://schemas.microsoft.com/office/drawing/2014/main" id="{0260AAD7-7D85-9328-B045-BE141DD63F9B}"/>
              </a:ext>
            </a:extLst>
          </p:cNvPr>
          <p:cNvSpPr txBox="1"/>
          <p:nvPr/>
        </p:nvSpPr>
        <p:spPr>
          <a:xfrm>
            <a:off x="9002493" y="4904387"/>
            <a:ext cx="1117614" cy="369332"/>
          </a:xfrm>
          <a:prstGeom prst="rect">
            <a:avLst/>
          </a:prstGeom>
          <a:noFill/>
        </p:spPr>
        <p:txBody>
          <a:bodyPr wrap="none" rtlCol="0">
            <a:spAutoFit/>
          </a:bodyPr>
          <a:lstStyle/>
          <a:p>
            <a:r>
              <a:rPr lang="en-FR" dirty="0"/>
              <a:t>Ingestion</a:t>
            </a:r>
          </a:p>
        </p:txBody>
      </p:sp>
      <p:sp>
        <p:nvSpPr>
          <p:cNvPr id="16" name="TextBox 15">
            <a:extLst>
              <a:ext uri="{FF2B5EF4-FFF2-40B4-BE49-F238E27FC236}">
                <a16:creationId xmlns:a16="http://schemas.microsoft.com/office/drawing/2014/main" id="{E63BE928-F67B-0004-9C00-8A6085F16933}"/>
              </a:ext>
            </a:extLst>
          </p:cNvPr>
          <p:cNvSpPr txBox="1"/>
          <p:nvPr/>
        </p:nvSpPr>
        <p:spPr>
          <a:xfrm>
            <a:off x="7519698" y="1715283"/>
            <a:ext cx="1067921" cy="369332"/>
          </a:xfrm>
          <a:prstGeom prst="rect">
            <a:avLst/>
          </a:prstGeom>
          <a:noFill/>
        </p:spPr>
        <p:txBody>
          <a:bodyPr wrap="none" rtlCol="0">
            <a:spAutoFit/>
          </a:bodyPr>
          <a:lstStyle/>
          <a:p>
            <a:r>
              <a:rPr lang="en-FR" dirty="0"/>
              <a:t>Creation</a:t>
            </a:r>
          </a:p>
        </p:txBody>
      </p:sp>
      <p:sp>
        <p:nvSpPr>
          <p:cNvPr id="14" name="TextBox 13">
            <a:extLst>
              <a:ext uri="{FF2B5EF4-FFF2-40B4-BE49-F238E27FC236}">
                <a16:creationId xmlns:a16="http://schemas.microsoft.com/office/drawing/2014/main" id="{5FBD8920-85A3-4A05-9B2A-56CCA89DD02B}"/>
              </a:ext>
            </a:extLst>
          </p:cNvPr>
          <p:cNvSpPr txBox="1"/>
          <p:nvPr/>
        </p:nvSpPr>
        <p:spPr>
          <a:xfrm>
            <a:off x="9561300" y="2926365"/>
            <a:ext cx="1744645" cy="369332"/>
          </a:xfrm>
          <a:prstGeom prst="rect">
            <a:avLst/>
          </a:prstGeom>
          <a:noFill/>
        </p:spPr>
        <p:txBody>
          <a:bodyPr wrap="none" rtlCol="0">
            <a:spAutoFit/>
          </a:bodyPr>
          <a:lstStyle/>
          <a:p>
            <a:r>
              <a:rPr lang="en-FR" dirty="0"/>
              <a:t>Transformation</a:t>
            </a:r>
          </a:p>
        </p:txBody>
      </p:sp>
      <p:pic>
        <p:nvPicPr>
          <p:cNvPr id="7" name="Picture 6">
            <a:extLst>
              <a:ext uri="{FF2B5EF4-FFF2-40B4-BE49-F238E27FC236}">
                <a16:creationId xmlns:a16="http://schemas.microsoft.com/office/drawing/2014/main" id="{FEBDFFDA-69E9-BCB9-F2C7-6FD01274F075}"/>
              </a:ext>
            </a:extLst>
          </p:cNvPr>
          <p:cNvPicPr>
            <a:picLocks noChangeAspect="1"/>
          </p:cNvPicPr>
          <p:nvPr/>
        </p:nvPicPr>
        <p:blipFill>
          <a:blip r:embed="rId3"/>
          <a:stretch>
            <a:fillRect/>
          </a:stretch>
        </p:blipFill>
        <p:spPr>
          <a:xfrm>
            <a:off x="1291133" y="2608162"/>
            <a:ext cx="2546120" cy="1320800"/>
          </a:xfrm>
          <a:prstGeom prst="rect">
            <a:avLst/>
          </a:prstGeom>
        </p:spPr>
      </p:pic>
      <p:sp>
        <p:nvSpPr>
          <p:cNvPr id="8" name="TextBox 7">
            <a:extLst>
              <a:ext uri="{FF2B5EF4-FFF2-40B4-BE49-F238E27FC236}">
                <a16:creationId xmlns:a16="http://schemas.microsoft.com/office/drawing/2014/main" id="{B4F19D94-C4DA-0CBC-1CB0-594361521590}"/>
              </a:ext>
            </a:extLst>
          </p:cNvPr>
          <p:cNvSpPr txBox="1"/>
          <p:nvPr/>
        </p:nvSpPr>
        <p:spPr>
          <a:xfrm>
            <a:off x="1192663" y="4137446"/>
            <a:ext cx="2743059" cy="369332"/>
          </a:xfrm>
          <a:prstGeom prst="rect">
            <a:avLst/>
          </a:prstGeom>
          <a:noFill/>
        </p:spPr>
        <p:txBody>
          <a:bodyPr wrap="none" rtlCol="0">
            <a:spAutoFit/>
          </a:bodyPr>
          <a:lstStyle/>
          <a:p>
            <a:r>
              <a:rPr lang="en-GB" dirty="0">
                <a:hlinkClick r:id="rId4"/>
              </a:rPr>
              <a:t>http://datacentricai.org</a:t>
            </a:r>
            <a:endParaRPr lang="en-GB" dirty="0"/>
          </a:p>
        </p:txBody>
      </p:sp>
    </p:spTree>
    <p:extLst>
      <p:ext uri="{BB962C8B-B14F-4D97-AF65-F5344CB8AC3E}">
        <p14:creationId xmlns:p14="http://schemas.microsoft.com/office/powerpoint/2010/main" val="1534901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F6AB2B80-8D68-EC69-ACAA-A70FC111EBE7}"/>
              </a:ext>
            </a:extLst>
          </p:cNvPr>
          <p:cNvSpPr>
            <a:spLocks noGrp="1"/>
          </p:cNvSpPr>
          <p:nvPr>
            <p:ph type="ftr" sz="quarter" idx="11"/>
          </p:nvPr>
        </p:nvSpPr>
        <p:spPr/>
        <p:txBody>
          <a:bodyPr/>
          <a:lstStyle/>
          <a:p>
            <a:r>
              <a:rPr lang="en-US" dirty="0"/>
              <a:t>Learning to Discover</a:t>
            </a:r>
          </a:p>
        </p:txBody>
      </p:sp>
      <p:sp>
        <p:nvSpPr>
          <p:cNvPr id="24" name="Slide Number Placeholder 23">
            <a:extLst>
              <a:ext uri="{FF2B5EF4-FFF2-40B4-BE49-F238E27FC236}">
                <a16:creationId xmlns:a16="http://schemas.microsoft.com/office/drawing/2014/main" id="{2B2D12E2-E8D5-BEB7-3A38-575841319DCA}"/>
              </a:ext>
            </a:extLst>
          </p:cNvPr>
          <p:cNvSpPr>
            <a:spLocks noGrp="1"/>
          </p:cNvSpPr>
          <p:nvPr>
            <p:ph type="sldNum" sz="quarter" idx="12"/>
          </p:nvPr>
        </p:nvSpPr>
        <p:spPr>
          <a:xfrm>
            <a:off x="10622606" y="6041361"/>
            <a:ext cx="683339" cy="365125"/>
          </a:xfrm>
        </p:spPr>
        <p:txBody>
          <a:bodyPr/>
          <a:lstStyle/>
          <a:p>
            <a:fld id="{D57F1E4F-1CFF-5643-939E-217C01CDF565}" type="slidenum">
              <a:rPr lang="en-US" smtClean="0"/>
              <a:pPr/>
              <a:t>13</a:t>
            </a:fld>
            <a:endParaRPr lang="en-US" dirty="0"/>
          </a:p>
        </p:txBody>
      </p:sp>
      <p:sp>
        <p:nvSpPr>
          <p:cNvPr id="6" name="Title 1">
            <a:extLst>
              <a:ext uri="{FF2B5EF4-FFF2-40B4-BE49-F238E27FC236}">
                <a16:creationId xmlns:a16="http://schemas.microsoft.com/office/drawing/2014/main" id="{B98518A0-5D66-92F1-78CE-1D2826E7650B}"/>
              </a:ext>
            </a:extLst>
          </p:cNvPr>
          <p:cNvSpPr>
            <a:spLocks noGrp="1"/>
          </p:cNvSpPr>
          <p:nvPr>
            <p:ph type="title"/>
          </p:nvPr>
        </p:nvSpPr>
        <p:spPr>
          <a:xfrm>
            <a:off x="677334" y="609600"/>
            <a:ext cx="8596668" cy="1320800"/>
          </a:xfrm>
        </p:spPr>
        <p:txBody>
          <a:bodyPr/>
          <a:lstStyle/>
          <a:p>
            <a:r>
              <a:rPr lang="en-GB" dirty="0"/>
              <a:t>Exploratory Data Analysis</a:t>
            </a:r>
            <a:endParaRPr lang="en-FR" dirty="0"/>
          </a:p>
        </p:txBody>
      </p:sp>
      <p:pic>
        <p:nvPicPr>
          <p:cNvPr id="9" name="Picture 8" descr="Graphical user interface&#10;&#10;Description automatically generated">
            <a:extLst>
              <a:ext uri="{FF2B5EF4-FFF2-40B4-BE49-F238E27FC236}">
                <a16:creationId xmlns:a16="http://schemas.microsoft.com/office/drawing/2014/main" id="{C9708885-08A5-EFAE-2347-3A55F0421513}"/>
              </a:ext>
            </a:extLst>
          </p:cNvPr>
          <p:cNvPicPr>
            <a:picLocks noChangeAspect="1"/>
          </p:cNvPicPr>
          <p:nvPr/>
        </p:nvPicPr>
        <p:blipFill>
          <a:blip r:embed="rId4"/>
          <a:stretch>
            <a:fillRect/>
          </a:stretch>
        </p:blipFill>
        <p:spPr>
          <a:xfrm>
            <a:off x="884022" y="1270000"/>
            <a:ext cx="10314949" cy="4667841"/>
          </a:xfrm>
          <a:prstGeom prst="rect">
            <a:avLst/>
          </a:prstGeom>
        </p:spPr>
      </p:pic>
      <p:sp>
        <p:nvSpPr>
          <p:cNvPr id="11" name="Content Placeholder 2">
            <a:extLst>
              <a:ext uri="{FF2B5EF4-FFF2-40B4-BE49-F238E27FC236}">
                <a16:creationId xmlns:a16="http://schemas.microsoft.com/office/drawing/2014/main" id="{1D0C6AF8-6820-4C33-66CF-DA175CA654A7}"/>
              </a:ext>
            </a:extLst>
          </p:cNvPr>
          <p:cNvSpPr>
            <a:spLocks noGrp="1"/>
          </p:cNvSpPr>
          <p:nvPr>
            <p:ph idx="1"/>
          </p:nvPr>
        </p:nvSpPr>
        <p:spPr>
          <a:xfrm>
            <a:off x="6439817" y="5189757"/>
            <a:ext cx="4813657" cy="851603"/>
          </a:xfrm>
        </p:spPr>
        <p:txBody>
          <a:bodyPr>
            <a:normAutofit/>
          </a:bodyPr>
          <a:lstStyle/>
          <a:p>
            <a:pPr fontAlgn="base"/>
            <a:r>
              <a:rPr lang="en-GB" sz="1400" dirty="0" err="1"/>
              <a:t>SweetViz</a:t>
            </a:r>
            <a:r>
              <a:rPr lang="en-GB" sz="1400" dirty="0"/>
              <a:t>: </a:t>
            </a:r>
            <a:r>
              <a:rPr lang="en-GB" sz="1400" dirty="0">
                <a:hlinkClick r:id="rId5"/>
              </a:rPr>
              <a:t>github.com/fbdesignpro/sweetviz</a:t>
            </a:r>
            <a:endParaRPr lang="en-GB" sz="1400" dirty="0"/>
          </a:p>
          <a:p>
            <a:pPr fontAlgn="base"/>
            <a:r>
              <a:rPr lang="en-US" sz="1400" dirty="0" err="1"/>
              <a:t>SandDance</a:t>
            </a:r>
            <a:r>
              <a:rPr lang="en-US" sz="1400" dirty="0"/>
              <a:t>: </a:t>
            </a:r>
            <a:r>
              <a:rPr lang="en-US" sz="1400" dirty="0">
                <a:hlinkClick r:id="rId6"/>
              </a:rPr>
              <a:t>microsoft.github.io/SandDance</a:t>
            </a:r>
            <a:endParaRPr lang="en-GB" sz="1400" dirty="0"/>
          </a:p>
          <a:p>
            <a:pPr fontAlgn="base"/>
            <a:endParaRPr lang="en-FR" sz="1400" dirty="0"/>
          </a:p>
        </p:txBody>
      </p:sp>
      <p:sp>
        <p:nvSpPr>
          <p:cNvPr id="7" name="Down Arrow 6">
            <a:extLst>
              <a:ext uri="{FF2B5EF4-FFF2-40B4-BE49-F238E27FC236}">
                <a16:creationId xmlns:a16="http://schemas.microsoft.com/office/drawing/2014/main" id="{D9551AC0-1D61-566D-C9AF-CC7D379F9C11}"/>
              </a:ext>
            </a:extLst>
          </p:cNvPr>
          <p:cNvSpPr/>
          <p:nvPr/>
        </p:nvSpPr>
        <p:spPr>
          <a:xfrm rot="4694325">
            <a:off x="6414473" y="3904287"/>
            <a:ext cx="500063" cy="1057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8" name="TextBox 7">
            <a:extLst>
              <a:ext uri="{FF2B5EF4-FFF2-40B4-BE49-F238E27FC236}">
                <a16:creationId xmlns:a16="http://schemas.microsoft.com/office/drawing/2014/main" id="{0699A77C-B134-35DE-95A6-5F2EFF30C2A9}"/>
              </a:ext>
            </a:extLst>
          </p:cNvPr>
          <p:cNvSpPr txBox="1"/>
          <p:nvPr/>
        </p:nvSpPr>
        <p:spPr>
          <a:xfrm>
            <a:off x="7351358" y="4081128"/>
            <a:ext cx="614271" cy="369332"/>
          </a:xfrm>
          <a:prstGeom prst="rect">
            <a:avLst/>
          </a:prstGeom>
          <a:noFill/>
        </p:spPr>
        <p:txBody>
          <a:bodyPr wrap="none" rtlCol="0">
            <a:spAutoFit/>
          </a:bodyPr>
          <a:lstStyle/>
          <a:p>
            <a:r>
              <a:rPr lang="en-FR" b="1" dirty="0">
                <a:solidFill>
                  <a:srgbClr val="FF0000"/>
                </a:solidFill>
              </a:rPr>
              <a:t>Bias</a:t>
            </a:r>
          </a:p>
        </p:txBody>
      </p:sp>
      <p:sp>
        <p:nvSpPr>
          <p:cNvPr id="14" name="Down Arrow 13">
            <a:extLst>
              <a:ext uri="{FF2B5EF4-FFF2-40B4-BE49-F238E27FC236}">
                <a16:creationId xmlns:a16="http://schemas.microsoft.com/office/drawing/2014/main" id="{81C9CE02-AEED-452C-8F64-49611C04B1CA}"/>
              </a:ext>
            </a:extLst>
          </p:cNvPr>
          <p:cNvSpPr/>
          <p:nvPr/>
        </p:nvSpPr>
        <p:spPr>
          <a:xfrm rot="19043104">
            <a:off x="530647" y="4501038"/>
            <a:ext cx="500063" cy="1057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5" name="TextBox 14">
            <a:extLst>
              <a:ext uri="{FF2B5EF4-FFF2-40B4-BE49-F238E27FC236}">
                <a16:creationId xmlns:a16="http://schemas.microsoft.com/office/drawing/2014/main" id="{83F8256A-3D3C-1355-4B55-B0A4874F4676}"/>
              </a:ext>
            </a:extLst>
          </p:cNvPr>
          <p:cNvSpPr txBox="1"/>
          <p:nvPr/>
        </p:nvSpPr>
        <p:spPr>
          <a:xfrm>
            <a:off x="-62480" y="4060004"/>
            <a:ext cx="1418978" cy="369332"/>
          </a:xfrm>
          <a:prstGeom prst="rect">
            <a:avLst/>
          </a:prstGeom>
          <a:noFill/>
        </p:spPr>
        <p:txBody>
          <a:bodyPr wrap="none" rtlCol="0">
            <a:spAutoFit/>
          </a:bodyPr>
          <a:lstStyle/>
          <a:p>
            <a:r>
              <a:rPr lang="en-FR" b="1" dirty="0">
                <a:solidFill>
                  <a:srgbClr val="FF0000"/>
                </a:solidFill>
              </a:rPr>
              <a:t>Uniqueness</a:t>
            </a:r>
          </a:p>
        </p:txBody>
      </p:sp>
      <p:sp>
        <p:nvSpPr>
          <p:cNvPr id="16" name="Down Arrow 15">
            <a:extLst>
              <a:ext uri="{FF2B5EF4-FFF2-40B4-BE49-F238E27FC236}">
                <a16:creationId xmlns:a16="http://schemas.microsoft.com/office/drawing/2014/main" id="{8299BFC3-796D-3601-113F-C6722EA34967}"/>
              </a:ext>
            </a:extLst>
          </p:cNvPr>
          <p:cNvSpPr/>
          <p:nvPr/>
        </p:nvSpPr>
        <p:spPr>
          <a:xfrm rot="4293895">
            <a:off x="5609208" y="997390"/>
            <a:ext cx="500063" cy="1057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7" name="TextBox 16">
            <a:extLst>
              <a:ext uri="{FF2B5EF4-FFF2-40B4-BE49-F238E27FC236}">
                <a16:creationId xmlns:a16="http://schemas.microsoft.com/office/drawing/2014/main" id="{4D33C0BE-E4DD-812A-3A16-4E3EF27B85FE}"/>
              </a:ext>
            </a:extLst>
          </p:cNvPr>
          <p:cNvSpPr txBox="1"/>
          <p:nvPr/>
        </p:nvSpPr>
        <p:spPr>
          <a:xfrm>
            <a:off x="6339369" y="952558"/>
            <a:ext cx="1350947" cy="369332"/>
          </a:xfrm>
          <a:prstGeom prst="rect">
            <a:avLst/>
          </a:prstGeom>
          <a:noFill/>
        </p:spPr>
        <p:txBody>
          <a:bodyPr wrap="none" rtlCol="0">
            <a:spAutoFit/>
          </a:bodyPr>
          <a:lstStyle/>
          <a:p>
            <a:r>
              <a:rPr lang="en-FR" b="1" dirty="0">
                <a:solidFill>
                  <a:srgbClr val="FF0000"/>
                </a:solidFill>
              </a:rPr>
              <a:t>Data Types</a:t>
            </a:r>
          </a:p>
        </p:txBody>
      </p:sp>
    </p:spTree>
    <p:custDataLst>
      <p:tags r:id="rId1"/>
    </p:custDataLst>
    <p:extLst>
      <p:ext uri="{BB962C8B-B14F-4D97-AF65-F5344CB8AC3E}">
        <p14:creationId xmlns:p14="http://schemas.microsoft.com/office/powerpoint/2010/main" val="55543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4" grpId="0" animBg="1"/>
      <p:bldP spid="15" grpId="0"/>
      <p:bldP spid="16"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F6AB2B80-8D68-EC69-ACAA-A70FC111EBE7}"/>
              </a:ext>
            </a:extLst>
          </p:cNvPr>
          <p:cNvSpPr>
            <a:spLocks noGrp="1"/>
          </p:cNvSpPr>
          <p:nvPr>
            <p:ph type="ftr" sz="quarter" idx="11"/>
          </p:nvPr>
        </p:nvSpPr>
        <p:spPr/>
        <p:txBody>
          <a:bodyPr/>
          <a:lstStyle/>
          <a:p>
            <a:r>
              <a:rPr lang="en-US" dirty="0"/>
              <a:t>Learning to Discover</a:t>
            </a:r>
          </a:p>
        </p:txBody>
      </p:sp>
      <p:sp>
        <p:nvSpPr>
          <p:cNvPr id="24" name="Slide Number Placeholder 23">
            <a:extLst>
              <a:ext uri="{FF2B5EF4-FFF2-40B4-BE49-F238E27FC236}">
                <a16:creationId xmlns:a16="http://schemas.microsoft.com/office/drawing/2014/main" id="{2B2D12E2-E8D5-BEB7-3A38-575841319DCA}"/>
              </a:ext>
            </a:extLst>
          </p:cNvPr>
          <p:cNvSpPr>
            <a:spLocks noGrp="1"/>
          </p:cNvSpPr>
          <p:nvPr>
            <p:ph type="sldNum" sz="quarter" idx="12"/>
          </p:nvPr>
        </p:nvSpPr>
        <p:spPr>
          <a:xfrm>
            <a:off x="10622606" y="6041361"/>
            <a:ext cx="683339" cy="365125"/>
          </a:xfrm>
        </p:spPr>
        <p:txBody>
          <a:bodyPr/>
          <a:lstStyle/>
          <a:p>
            <a:fld id="{D57F1E4F-1CFF-5643-939E-217C01CDF565}" type="slidenum">
              <a:rPr lang="en-US" smtClean="0"/>
              <a:pPr/>
              <a:t>14</a:t>
            </a:fld>
            <a:endParaRPr lang="en-US" dirty="0"/>
          </a:p>
        </p:txBody>
      </p:sp>
      <p:sp>
        <p:nvSpPr>
          <p:cNvPr id="6" name="Title 1">
            <a:extLst>
              <a:ext uri="{FF2B5EF4-FFF2-40B4-BE49-F238E27FC236}">
                <a16:creationId xmlns:a16="http://schemas.microsoft.com/office/drawing/2014/main" id="{B98518A0-5D66-92F1-78CE-1D2826E7650B}"/>
              </a:ext>
            </a:extLst>
          </p:cNvPr>
          <p:cNvSpPr>
            <a:spLocks noGrp="1"/>
          </p:cNvSpPr>
          <p:nvPr>
            <p:ph type="title"/>
          </p:nvPr>
        </p:nvSpPr>
        <p:spPr>
          <a:xfrm>
            <a:off x="677334" y="609600"/>
            <a:ext cx="8596668" cy="1320800"/>
          </a:xfrm>
        </p:spPr>
        <p:txBody>
          <a:bodyPr/>
          <a:lstStyle/>
          <a:p>
            <a:r>
              <a:rPr lang="en-GB" dirty="0"/>
              <a:t>Data Augmentation</a:t>
            </a:r>
            <a:endParaRPr lang="en-FR" dirty="0"/>
          </a:p>
        </p:txBody>
      </p:sp>
      <p:sp>
        <p:nvSpPr>
          <p:cNvPr id="5" name="Rectangle 4">
            <a:extLst>
              <a:ext uri="{FF2B5EF4-FFF2-40B4-BE49-F238E27FC236}">
                <a16:creationId xmlns:a16="http://schemas.microsoft.com/office/drawing/2014/main" id="{1614F785-8E84-F016-13A4-415C298984A7}"/>
              </a:ext>
            </a:extLst>
          </p:cNvPr>
          <p:cNvSpPr/>
          <p:nvPr/>
        </p:nvSpPr>
        <p:spPr>
          <a:xfrm>
            <a:off x="2855724" y="5891050"/>
            <a:ext cx="6484883" cy="369332"/>
          </a:xfrm>
          <a:prstGeom prst="rect">
            <a:avLst/>
          </a:prstGeom>
        </p:spPr>
        <p:txBody>
          <a:bodyPr wrap="square">
            <a:spAutoFit/>
          </a:bodyPr>
          <a:lstStyle/>
          <a:p>
            <a:pPr fontAlgn="base"/>
            <a:r>
              <a:rPr lang="en-US" dirty="0"/>
              <a:t>The Synthetic Data-Vault: </a:t>
            </a:r>
            <a:r>
              <a:rPr lang="en-US" dirty="0">
                <a:hlinkClick r:id="rId4"/>
              </a:rPr>
              <a:t>github.com/sdv-dev/SDV</a:t>
            </a:r>
            <a:endParaRPr lang="en-US" dirty="0"/>
          </a:p>
        </p:txBody>
      </p:sp>
      <p:sp>
        <p:nvSpPr>
          <p:cNvPr id="10" name="TextBox 9">
            <a:extLst>
              <a:ext uri="{FF2B5EF4-FFF2-40B4-BE49-F238E27FC236}">
                <a16:creationId xmlns:a16="http://schemas.microsoft.com/office/drawing/2014/main" id="{6CA3618F-95E4-818C-FAA7-D268B1D665E9}"/>
              </a:ext>
            </a:extLst>
          </p:cNvPr>
          <p:cNvSpPr txBox="1"/>
          <p:nvPr/>
        </p:nvSpPr>
        <p:spPr>
          <a:xfrm>
            <a:off x="2606565" y="1994479"/>
            <a:ext cx="1736373" cy="461665"/>
          </a:xfrm>
          <a:prstGeom prst="rect">
            <a:avLst/>
          </a:prstGeom>
          <a:noFill/>
        </p:spPr>
        <p:txBody>
          <a:bodyPr wrap="none" rtlCol="0">
            <a:spAutoFit/>
          </a:bodyPr>
          <a:lstStyle/>
          <a:p>
            <a:r>
              <a:rPr lang="en-FR" sz="2400" b="1" dirty="0">
                <a:solidFill>
                  <a:schemeClr val="accent2"/>
                </a:solidFill>
              </a:rPr>
              <a:t>Rule</a:t>
            </a:r>
            <a:r>
              <a:rPr lang="en-FR" sz="2400" dirty="0">
                <a:solidFill>
                  <a:schemeClr val="accent2"/>
                </a:solidFill>
              </a:rPr>
              <a:t>-Based</a:t>
            </a:r>
          </a:p>
        </p:txBody>
      </p:sp>
      <p:sp>
        <p:nvSpPr>
          <p:cNvPr id="12" name="TextBox 11">
            <a:extLst>
              <a:ext uri="{FF2B5EF4-FFF2-40B4-BE49-F238E27FC236}">
                <a16:creationId xmlns:a16="http://schemas.microsoft.com/office/drawing/2014/main" id="{ACF9D3EA-0F88-40E8-8D47-C96767ED0254}"/>
              </a:ext>
            </a:extLst>
          </p:cNvPr>
          <p:cNvSpPr txBox="1"/>
          <p:nvPr/>
        </p:nvSpPr>
        <p:spPr>
          <a:xfrm>
            <a:off x="8164081" y="1994479"/>
            <a:ext cx="2348720" cy="461665"/>
          </a:xfrm>
          <a:prstGeom prst="rect">
            <a:avLst/>
          </a:prstGeom>
          <a:noFill/>
        </p:spPr>
        <p:txBody>
          <a:bodyPr wrap="none" rtlCol="0">
            <a:spAutoFit/>
          </a:bodyPr>
          <a:lstStyle/>
          <a:p>
            <a:r>
              <a:rPr lang="en-FR" sz="2400" b="1" dirty="0">
                <a:solidFill>
                  <a:schemeClr val="accent2"/>
                </a:solidFill>
              </a:rPr>
              <a:t>Learning</a:t>
            </a:r>
            <a:r>
              <a:rPr lang="en-FR" sz="2400" dirty="0">
                <a:solidFill>
                  <a:schemeClr val="accent2"/>
                </a:solidFill>
              </a:rPr>
              <a:t>-Based</a:t>
            </a:r>
          </a:p>
        </p:txBody>
      </p:sp>
      <p:sp>
        <p:nvSpPr>
          <p:cNvPr id="13" name="TextBox 12">
            <a:extLst>
              <a:ext uri="{FF2B5EF4-FFF2-40B4-BE49-F238E27FC236}">
                <a16:creationId xmlns:a16="http://schemas.microsoft.com/office/drawing/2014/main" id="{5A6C08C1-1784-ED54-B706-1B4A329BABB8}"/>
              </a:ext>
            </a:extLst>
          </p:cNvPr>
          <p:cNvSpPr txBox="1"/>
          <p:nvPr/>
        </p:nvSpPr>
        <p:spPr>
          <a:xfrm>
            <a:off x="1527744" y="2758156"/>
            <a:ext cx="3504485" cy="646331"/>
          </a:xfrm>
          <a:prstGeom prst="rect">
            <a:avLst/>
          </a:prstGeom>
          <a:noFill/>
        </p:spPr>
        <p:txBody>
          <a:bodyPr wrap="none" rtlCol="0">
            <a:spAutoFit/>
          </a:bodyPr>
          <a:lstStyle/>
          <a:p>
            <a:pPr algn="ctr"/>
            <a:r>
              <a:rPr lang="en-FR" dirty="0"/>
              <a:t>Applying known transformations</a:t>
            </a:r>
          </a:p>
          <a:p>
            <a:pPr algn="ctr"/>
            <a:r>
              <a:rPr lang="en-GB" dirty="0"/>
              <a:t>O</a:t>
            </a:r>
            <a:r>
              <a:rPr lang="en-FR" dirty="0"/>
              <a:t>n existing data to new data</a:t>
            </a:r>
          </a:p>
        </p:txBody>
      </p:sp>
      <p:sp>
        <p:nvSpPr>
          <p:cNvPr id="18" name="TextBox 17">
            <a:extLst>
              <a:ext uri="{FF2B5EF4-FFF2-40B4-BE49-F238E27FC236}">
                <a16:creationId xmlns:a16="http://schemas.microsoft.com/office/drawing/2014/main" id="{81FE41D9-1CE5-D453-BF95-98F07A8D3C53}"/>
              </a:ext>
            </a:extLst>
          </p:cNvPr>
          <p:cNvSpPr txBox="1"/>
          <p:nvPr/>
        </p:nvSpPr>
        <p:spPr>
          <a:xfrm>
            <a:off x="1155269" y="3909077"/>
            <a:ext cx="4249433" cy="646331"/>
          </a:xfrm>
          <a:prstGeom prst="rect">
            <a:avLst/>
          </a:prstGeom>
          <a:noFill/>
        </p:spPr>
        <p:txBody>
          <a:bodyPr wrap="none" rtlCol="0">
            <a:spAutoFit/>
          </a:bodyPr>
          <a:lstStyle/>
          <a:p>
            <a:pPr algn="ctr"/>
            <a:r>
              <a:rPr lang="en-FR" u="sng" dirty="0"/>
              <a:t>Example for Images</a:t>
            </a:r>
            <a:r>
              <a:rPr lang="en-FR" dirty="0"/>
              <a:t>:</a:t>
            </a:r>
          </a:p>
          <a:p>
            <a:r>
              <a:rPr lang="en-FR" dirty="0"/>
              <a:t>Random-Crops, Rotations, Translations</a:t>
            </a:r>
          </a:p>
        </p:txBody>
      </p:sp>
      <p:sp>
        <p:nvSpPr>
          <p:cNvPr id="20" name="TextBox 19">
            <a:extLst>
              <a:ext uri="{FF2B5EF4-FFF2-40B4-BE49-F238E27FC236}">
                <a16:creationId xmlns:a16="http://schemas.microsoft.com/office/drawing/2014/main" id="{8AD08034-46FF-9375-247B-856B40CD1047}"/>
              </a:ext>
            </a:extLst>
          </p:cNvPr>
          <p:cNvSpPr txBox="1"/>
          <p:nvPr/>
        </p:nvSpPr>
        <p:spPr>
          <a:xfrm>
            <a:off x="7555422" y="2758156"/>
            <a:ext cx="3437159" cy="646331"/>
          </a:xfrm>
          <a:prstGeom prst="rect">
            <a:avLst/>
          </a:prstGeom>
          <a:noFill/>
        </p:spPr>
        <p:txBody>
          <a:bodyPr wrap="none" rtlCol="0">
            <a:spAutoFit/>
          </a:bodyPr>
          <a:lstStyle/>
          <a:p>
            <a:pPr algn="ctr"/>
            <a:r>
              <a:rPr lang="en-US" dirty="0"/>
              <a:t>Learn a generative model from</a:t>
            </a:r>
          </a:p>
          <a:p>
            <a:pPr algn="ctr"/>
            <a:r>
              <a:rPr lang="en-US" dirty="0"/>
              <a:t>Which we can sample new data</a:t>
            </a:r>
            <a:endParaRPr lang="en-FR" dirty="0"/>
          </a:p>
        </p:txBody>
      </p:sp>
      <p:sp>
        <p:nvSpPr>
          <p:cNvPr id="21" name="TextBox 20">
            <a:extLst>
              <a:ext uri="{FF2B5EF4-FFF2-40B4-BE49-F238E27FC236}">
                <a16:creationId xmlns:a16="http://schemas.microsoft.com/office/drawing/2014/main" id="{A74F8D63-7435-93A8-38AD-F92E37E0E608}"/>
              </a:ext>
            </a:extLst>
          </p:cNvPr>
          <p:cNvSpPr txBox="1"/>
          <p:nvPr/>
        </p:nvSpPr>
        <p:spPr>
          <a:xfrm>
            <a:off x="7377103" y="3909077"/>
            <a:ext cx="3793795" cy="1200329"/>
          </a:xfrm>
          <a:prstGeom prst="rect">
            <a:avLst/>
          </a:prstGeom>
          <a:noFill/>
        </p:spPr>
        <p:txBody>
          <a:bodyPr wrap="none" rtlCol="0">
            <a:spAutoFit/>
          </a:bodyPr>
          <a:lstStyle/>
          <a:p>
            <a:pPr algn="ctr"/>
            <a:r>
              <a:rPr lang="en-FR" u="sng" dirty="0"/>
              <a:t>Example Models:</a:t>
            </a:r>
          </a:p>
          <a:p>
            <a:pPr algn="ctr"/>
            <a:r>
              <a:rPr lang="en-FR" dirty="0"/>
              <a:t>Variational Auto-Encoders, </a:t>
            </a:r>
          </a:p>
          <a:p>
            <a:pPr algn="ctr"/>
            <a:r>
              <a:rPr lang="en-FR" dirty="0"/>
              <a:t>Generative Adversial Networks,</a:t>
            </a:r>
          </a:p>
          <a:p>
            <a:pPr algn="ctr"/>
            <a:r>
              <a:rPr lang="en-FR" dirty="0"/>
              <a:t>Gaussian Kernel-Density Estimator </a:t>
            </a:r>
          </a:p>
        </p:txBody>
      </p:sp>
      <p:sp>
        <p:nvSpPr>
          <p:cNvPr id="22" name="TextBox 21">
            <a:extLst>
              <a:ext uri="{FF2B5EF4-FFF2-40B4-BE49-F238E27FC236}">
                <a16:creationId xmlns:a16="http://schemas.microsoft.com/office/drawing/2014/main" id="{0693DE9E-4249-ABE0-A981-020891A7940C}"/>
              </a:ext>
            </a:extLst>
          </p:cNvPr>
          <p:cNvSpPr txBox="1"/>
          <p:nvPr/>
        </p:nvSpPr>
        <p:spPr>
          <a:xfrm>
            <a:off x="2989989" y="5446562"/>
            <a:ext cx="6212022" cy="369332"/>
          </a:xfrm>
          <a:prstGeom prst="rect">
            <a:avLst/>
          </a:prstGeom>
          <a:noFill/>
        </p:spPr>
        <p:txBody>
          <a:bodyPr wrap="none" rtlCol="0">
            <a:spAutoFit/>
          </a:bodyPr>
          <a:lstStyle/>
          <a:p>
            <a:r>
              <a:rPr lang="en-FR" dirty="0">
                <a:solidFill>
                  <a:srgbClr val="FF0000"/>
                </a:solidFill>
              </a:rPr>
              <a:t>Data Augmentation can introduce Bias! (</a:t>
            </a:r>
            <a:r>
              <a:rPr lang="en-GB" dirty="0" err="1">
                <a:solidFill>
                  <a:srgbClr val="FF0000"/>
                </a:solidFill>
              </a:rPr>
              <a:t>Balestriero</a:t>
            </a:r>
            <a:r>
              <a:rPr lang="en-GB" dirty="0">
                <a:solidFill>
                  <a:srgbClr val="FF0000"/>
                </a:solidFill>
              </a:rPr>
              <a:t> et al.)</a:t>
            </a:r>
            <a:endParaRPr lang="en-FR" dirty="0">
              <a:solidFill>
                <a:srgbClr val="FF0000"/>
              </a:solidFill>
            </a:endParaRPr>
          </a:p>
        </p:txBody>
      </p:sp>
    </p:spTree>
    <p:custDataLst>
      <p:tags r:id="rId1"/>
    </p:custDataLst>
    <p:extLst>
      <p:ext uri="{BB962C8B-B14F-4D97-AF65-F5344CB8AC3E}">
        <p14:creationId xmlns:p14="http://schemas.microsoft.com/office/powerpoint/2010/main" val="104855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3" grpId="0"/>
      <p:bldP spid="18"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9BD19-521B-294E-AB66-69182FBB765F}"/>
              </a:ext>
            </a:extLst>
          </p:cNvPr>
          <p:cNvSpPr>
            <a:spLocks noGrp="1"/>
          </p:cNvSpPr>
          <p:nvPr>
            <p:ph type="title"/>
          </p:nvPr>
        </p:nvSpPr>
        <p:spPr>
          <a:xfrm>
            <a:off x="1797666" y="2172677"/>
            <a:ext cx="8596668" cy="1320800"/>
          </a:xfrm>
        </p:spPr>
        <p:txBody>
          <a:bodyPr>
            <a:normAutofit/>
          </a:bodyPr>
          <a:lstStyle/>
          <a:p>
            <a:pPr algn="ctr"/>
            <a:r>
              <a:rPr lang="en-US" dirty="0"/>
              <a:t>Frontiers in Active Learning</a:t>
            </a:r>
            <a:br>
              <a:rPr lang="en-US" dirty="0"/>
            </a:br>
            <a:endParaRPr lang="en-FR"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custDataLst>
      <p:tags r:id="rId1"/>
    </p:custDataLst>
    <p:extLst>
      <p:ext uri="{BB962C8B-B14F-4D97-AF65-F5344CB8AC3E}">
        <p14:creationId xmlns:p14="http://schemas.microsoft.com/office/powerpoint/2010/main" val="2536434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F6AB2B80-8D68-EC69-ACAA-A70FC111EBE7}"/>
              </a:ext>
            </a:extLst>
          </p:cNvPr>
          <p:cNvSpPr>
            <a:spLocks noGrp="1"/>
          </p:cNvSpPr>
          <p:nvPr>
            <p:ph type="ftr" sz="quarter" idx="11"/>
          </p:nvPr>
        </p:nvSpPr>
        <p:spPr/>
        <p:txBody>
          <a:bodyPr/>
          <a:lstStyle/>
          <a:p>
            <a:r>
              <a:rPr lang="en-US" dirty="0"/>
              <a:t>Learning to Discover</a:t>
            </a:r>
          </a:p>
        </p:txBody>
      </p:sp>
      <p:sp>
        <p:nvSpPr>
          <p:cNvPr id="24" name="Slide Number Placeholder 23">
            <a:extLst>
              <a:ext uri="{FF2B5EF4-FFF2-40B4-BE49-F238E27FC236}">
                <a16:creationId xmlns:a16="http://schemas.microsoft.com/office/drawing/2014/main" id="{2B2D12E2-E8D5-BEB7-3A38-575841319DCA}"/>
              </a:ext>
            </a:extLst>
          </p:cNvPr>
          <p:cNvSpPr>
            <a:spLocks noGrp="1"/>
          </p:cNvSpPr>
          <p:nvPr>
            <p:ph type="sldNum" sz="quarter" idx="12"/>
          </p:nvPr>
        </p:nvSpPr>
        <p:spPr>
          <a:xfrm>
            <a:off x="10622606" y="6041361"/>
            <a:ext cx="683339" cy="365125"/>
          </a:xfrm>
        </p:spPr>
        <p:txBody>
          <a:bodyPr/>
          <a:lstStyle/>
          <a:p>
            <a:fld id="{D57F1E4F-1CFF-5643-939E-217C01CDF565}" type="slidenum">
              <a:rPr lang="en-US" smtClean="0"/>
              <a:pPr/>
              <a:t>16</a:t>
            </a:fld>
            <a:endParaRPr lang="en-US" dirty="0"/>
          </a:p>
        </p:txBody>
      </p:sp>
      <p:sp>
        <p:nvSpPr>
          <p:cNvPr id="6" name="Title 1">
            <a:extLst>
              <a:ext uri="{FF2B5EF4-FFF2-40B4-BE49-F238E27FC236}">
                <a16:creationId xmlns:a16="http://schemas.microsoft.com/office/drawing/2014/main" id="{B98518A0-5D66-92F1-78CE-1D2826E7650B}"/>
              </a:ext>
            </a:extLst>
          </p:cNvPr>
          <p:cNvSpPr>
            <a:spLocks noGrp="1"/>
          </p:cNvSpPr>
          <p:nvPr>
            <p:ph type="title"/>
          </p:nvPr>
        </p:nvSpPr>
        <p:spPr>
          <a:xfrm>
            <a:off x="677333" y="609600"/>
            <a:ext cx="10899623" cy="1320800"/>
          </a:xfrm>
        </p:spPr>
        <p:txBody>
          <a:bodyPr/>
          <a:lstStyle/>
          <a:p>
            <a:r>
              <a:rPr lang="en-FR" dirty="0"/>
              <a:t>Systematic Collection of Data with Active Learning</a:t>
            </a:r>
          </a:p>
        </p:txBody>
      </p:sp>
      <p:pic>
        <p:nvPicPr>
          <p:cNvPr id="7" name="Graphic 6" descr="Artificial Intelligence outline">
            <a:extLst>
              <a:ext uri="{FF2B5EF4-FFF2-40B4-BE49-F238E27FC236}">
                <a16:creationId xmlns:a16="http://schemas.microsoft.com/office/drawing/2014/main" id="{7300D078-82E6-FBD7-51A5-9DB2AB3C9E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86253" y="2350977"/>
            <a:ext cx="1582870" cy="1582870"/>
          </a:xfrm>
          <a:prstGeom prst="rect">
            <a:avLst/>
          </a:prstGeom>
        </p:spPr>
      </p:pic>
      <p:pic>
        <p:nvPicPr>
          <p:cNvPr id="8" name="Graphic 7" descr="Globe outline">
            <a:extLst>
              <a:ext uri="{FF2B5EF4-FFF2-40B4-BE49-F238E27FC236}">
                <a16:creationId xmlns:a16="http://schemas.microsoft.com/office/drawing/2014/main" id="{B5A4F0FB-E53D-0AFC-84C6-8C4E606987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92755" y="2350977"/>
            <a:ext cx="1582870" cy="1582870"/>
          </a:xfrm>
          <a:prstGeom prst="rect">
            <a:avLst/>
          </a:prstGeom>
        </p:spPr>
      </p:pic>
      <p:cxnSp>
        <p:nvCxnSpPr>
          <p:cNvPr id="9" name="Curved Connector 8">
            <a:extLst>
              <a:ext uri="{FF2B5EF4-FFF2-40B4-BE49-F238E27FC236}">
                <a16:creationId xmlns:a16="http://schemas.microsoft.com/office/drawing/2014/main" id="{6325C045-7381-4FCF-07C8-23A9720B9991}"/>
              </a:ext>
            </a:extLst>
          </p:cNvPr>
          <p:cNvCxnSpPr>
            <a:stCxn id="7" idx="0"/>
            <a:endCxn id="8" idx="0"/>
          </p:cNvCxnSpPr>
          <p:nvPr/>
        </p:nvCxnSpPr>
        <p:spPr>
          <a:xfrm rot="5400000" flipH="1" flipV="1">
            <a:off x="5880939" y="1047726"/>
            <a:ext cx="12700" cy="2606502"/>
          </a:xfrm>
          <a:prstGeom prst="curvedConnector3">
            <a:avLst>
              <a:gd name="adj1" fmla="val 180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67A25863-4451-9498-C5C5-056065A35036}"/>
              </a:ext>
            </a:extLst>
          </p:cNvPr>
          <p:cNvCxnSpPr>
            <a:cxnSpLocks/>
            <a:stCxn id="8" idx="2"/>
            <a:endCxn id="7" idx="2"/>
          </p:cNvCxnSpPr>
          <p:nvPr/>
        </p:nvCxnSpPr>
        <p:spPr>
          <a:xfrm rot="5400000">
            <a:off x="5880939" y="2630596"/>
            <a:ext cx="12700" cy="2606502"/>
          </a:xfrm>
          <a:prstGeom prst="curvedConnector3">
            <a:avLst>
              <a:gd name="adj1" fmla="val 180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8EFDCF5-3442-8CBF-D461-2CC03B2274C6}"/>
              </a:ext>
            </a:extLst>
          </p:cNvPr>
          <p:cNvSpPr txBox="1"/>
          <p:nvPr/>
        </p:nvSpPr>
        <p:spPr>
          <a:xfrm>
            <a:off x="3168543" y="2773080"/>
            <a:ext cx="780983" cy="369332"/>
          </a:xfrm>
          <a:prstGeom prst="rect">
            <a:avLst/>
          </a:prstGeom>
          <a:noFill/>
        </p:spPr>
        <p:txBody>
          <a:bodyPr wrap="none" rtlCol="0">
            <a:spAutoFit/>
          </a:bodyPr>
          <a:lstStyle/>
          <a:p>
            <a:r>
              <a:rPr lang="en-FR" dirty="0"/>
              <a:t>Agent</a:t>
            </a:r>
          </a:p>
        </p:txBody>
      </p:sp>
      <p:sp>
        <p:nvSpPr>
          <p:cNvPr id="13" name="TextBox 12">
            <a:extLst>
              <a:ext uri="{FF2B5EF4-FFF2-40B4-BE49-F238E27FC236}">
                <a16:creationId xmlns:a16="http://schemas.microsoft.com/office/drawing/2014/main" id="{F36354DD-6031-6CA3-1D94-D54D508C9FC7}"/>
              </a:ext>
            </a:extLst>
          </p:cNvPr>
          <p:cNvSpPr txBox="1"/>
          <p:nvPr/>
        </p:nvSpPr>
        <p:spPr>
          <a:xfrm>
            <a:off x="7838372" y="2807661"/>
            <a:ext cx="780022" cy="369332"/>
          </a:xfrm>
          <a:prstGeom prst="rect">
            <a:avLst/>
          </a:prstGeom>
          <a:noFill/>
        </p:spPr>
        <p:txBody>
          <a:bodyPr wrap="none" rtlCol="0">
            <a:spAutoFit/>
          </a:bodyPr>
          <a:lstStyle/>
          <a:p>
            <a:r>
              <a:rPr lang="en-FR" dirty="0"/>
              <a:t>World</a:t>
            </a:r>
          </a:p>
        </p:txBody>
      </p:sp>
      <p:sp>
        <p:nvSpPr>
          <p:cNvPr id="14" name="Content Placeholder 2">
            <a:extLst>
              <a:ext uri="{FF2B5EF4-FFF2-40B4-BE49-F238E27FC236}">
                <a16:creationId xmlns:a16="http://schemas.microsoft.com/office/drawing/2014/main" id="{ED660313-97DA-AC96-02CC-EE09FF255A58}"/>
              </a:ext>
            </a:extLst>
          </p:cNvPr>
          <p:cNvSpPr txBox="1">
            <a:spLocks/>
          </p:cNvSpPr>
          <p:nvPr/>
        </p:nvSpPr>
        <p:spPr>
          <a:xfrm>
            <a:off x="677333" y="5121540"/>
            <a:ext cx="9740295" cy="9198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fontAlgn="base"/>
            <a:r>
              <a:rPr lang="en-FR" b="1" dirty="0"/>
              <a:t>Goal</a:t>
            </a:r>
            <a:r>
              <a:rPr lang="en-FR" dirty="0"/>
              <a:t>: Query </a:t>
            </a:r>
            <a:r>
              <a:rPr lang="en-FR" i="1" u="sng" dirty="0">
                <a:solidFill>
                  <a:srgbClr val="FF0000"/>
                </a:solidFill>
              </a:rPr>
              <a:t>most informative</a:t>
            </a:r>
            <a:r>
              <a:rPr lang="en-FR" dirty="0"/>
              <a:t> samples from a(n) (</a:t>
            </a:r>
            <a:r>
              <a:rPr lang="en-FR" b="1" dirty="0"/>
              <a:t>expensive</a:t>
            </a:r>
            <a:r>
              <a:rPr lang="en-FR" dirty="0"/>
              <a:t>) simulator</a:t>
            </a:r>
          </a:p>
          <a:p>
            <a:pPr fontAlgn="base"/>
            <a:r>
              <a:rPr lang="en-FR" dirty="0"/>
              <a:t>Open-Source </a:t>
            </a:r>
            <a:r>
              <a:rPr lang="en-FR" dirty="0">
                <a:sym typeface="Wingdings" pitchFamily="2" charset="2"/>
              </a:rPr>
              <a:t> </a:t>
            </a:r>
            <a:r>
              <a:rPr lang="en-FR" dirty="0"/>
              <a:t>ModAL: Modular Active Learning (</a:t>
            </a:r>
            <a:r>
              <a:rPr lang="en-GB" dirty="0">
                <a:hlinkClick r:id="rId8"/>
              </a:rPr>
              <a:t>modal-python.readthedocs.io</a:t>
            </a:r>
            <a:r>
              <a:rPr lang="en-GB" dirty="0"/>
              <a:t>)</a:t>
            </a:r>
            <a:endParaRPr lang="en-FR" dirty="0"/>
          </a:p>
        </p:txBody>
      </p:sp>
      <p:sp>
        <p:nvSpPr>
          <p:cNvPr id="3" name="TextBox 2">
            <a:extLst>
              <a:ext uri="{FF2B5EF4-FFF2-40B4-BE49-F238E27FC236}">
                <a16:creationId xmlns:a16="http://schemas.microsoft.com/office/drawing/2014/main" id="{3042FB68-B858-FAEC-CE0A-76CBDB6E951A}"/>
              </a:ext>
            </a:extLst>
          </p:cNvPr>
          <p:cNvSpPr txBox="1"/>
          <p:nvPr/>
        </p:nvSpPr>
        <p:spPr>
          <a:xfrm>
            <a:off x="2282904" y="6085423"/>
            <a:ext cx="8610049" cy="461665"/>
          </a:xfrm>
          <a:prstGeom prst="rect">
            <a:avLst/>
          </a:prstGeom>
          <a:noFill/>
        </p:spPr>
        <p:txBody>
          <a:bodyPr wrap="none" rtlCol="0">
            <a:spAutoFit/>
          </a:bodyPr>
          <a:lstStyle/>
          <a:p>
            <a:pPr algn="ctr"/>
            <a:r>
              <a:rPr lang="en-FR" sz="1200" dirty="0"/>
              <a:t>Sivaraman, G., et al. “Machine-learned interatomic potentials by active learning: amorphous and liquid hafnium dioxide.”</a:t>
            </a:r>
          </a:p>
          <a:p>
            <a:pPr algn="ctr"/>
            <a:r>
              <a:rPr lang="en-GB" sz="1200" dirty="0"/>
              <a:t>Settles, Burr. "Active learning literature survey." (2009).</a:t>
            </a:r>
            <a:endParaRPr lang="en-FR" sz="1200" dirty="0"/>
          </a:p>
        </p:txBody>
      </p:sp>
    </p:spTree>
    <p:custDataLst>
      <p:tags r:id="rId1"/>
    </p:custDataLst>
    <p:extLst>
      <p:ext uri="{BB962C8B-B14F-4D97-AF65-F5344CB8AC3E}">
        <p14:creationId xmlns:p14="http://schemas.microsoft.com/office/powerpoint/2010/main" val="292960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F6AB2B80-8D68-EC69-ACAA-A70FC111EBE7}"/>
              </a:ext>
            </a:extLst>
          </p:cNvPr>
          <p:cNvSpPr>
            <a:spLocks noGrp="1"/>
          </p:cNvSpPr>
          <p:nvPr>
            <p:ph type="ftr" sz="quarter" idx="11"/>
          </p:nvPr>
        </p:nvSpPr>
        <p:spPr/>
        <p:txBody>
          <a:bodyPr/>
          <a:lstStyle/>
          <a:p>
            <a:r>
              <a:rPr lang="en-US" dirty="0"/>
              <a:t>Learning to Discover</a:t>
            </a:r>
          </a:p>
        </p:txBody>
      </p:sp>
      <p:sp>
        <p:nvSpPr>
          <p:cNvPr id="24" name="Slide Number Placeholder 23">
            <a:extLst>
              <a:ext uri="{FF2B5EF4-FFF2-40B4-BE49-F238E27FC236}">
                <a16:creationId xmlns:a16="http://schemas.microsoft.com/office/drawing/2014/main" id="{2B2D12E2-E8D5-BEB7-3A38-575841319DCA}"/>
              </a:ext>
            </a:extLst>
          </p:cNvPr>
          <p:cNvSpPr>
            <a:spLocks noGrp="1"/>
          </p:cNvSpPr>
          <p:nvPr>
            <p:ph type="sldNum" sz="quarter" idx="12"/>
          </p:nvPr>
        </p:nvSpPr>
        <p:spPr>
          <a:xfrm>
            <a:off x="10622606" y="6041361"/>
            <a:ext cx="683339" cy="365125"/>
          </a:xfrm>
        </p:spPr>
        <p:txBody>
          <a:bodyPr/>
          <a:lstStyle/>
          <a:p>
            <a:fld id="{D57F1E4F-1CFF-5643-939E-217C01CDF565}" type="slidenum">
              <a:rPr lang="en-US" smtClean="0"/>
              <a:pPr/>
              <a:t>17</a:t>
            </a:fld>
            <a:endParaRPr lang="en-US" dirty="0"/>
          </a:p>
        </p:txBody>
      </p:sp>
      <p:sp>
        <p:nvSpPr>
          <p:cNvPr id="6" name="Title 1">
            <a:extLst>
              <a:ext uri="{FF2B5EF4-FFF2-40B4-BE49-F238E27FC236}">
                <a16:creationId xmlns:a16="http://schemas.microsoft.com/office/drawing/2014/main" id="{B98518A0-5D66-92F1-78CE-1D2826E7650B}"/>
              </a:ext>
            </a:extLst>
          </p:cNvPr>
          <p:cNvSpPr>
            <a:spLocks noGrp="1"/>
          </p:cNvSpPr>
          <p:nvPr>
            <p:ph type="title"/>
          </p:nvPr>
        </p:nvSpPr>
        <p:spPr>
          <a:xfrm>
            <a:off x="677334" y="609600"/>
            <a:ext cx="8596668" cy="1320800"/>
          </a:xfrm>
        </p:spPr>
        <p:txBody>
          <a:bodyPr/>
          <a:lstStyle/>
          <a:p>
            <a:r>
              <a:rPr lang="en-FR" dirty="0"/>
              <a:t>The Active Learning Loop</a:t>
            </a:r>
          </a:p>
        </p:txBody>
      </p:sp>
      <p:pic>
        <p:nvPicPr>
          <p:cNvPr id="7" name="Graphic 6" descr="Artificial Intelligence outline">
            <a:extLst>
              <a:ext uri="{FF2B5EF4-FFF2-40B4-BE49-F238E27FC236}">
                <a16:creationId xmlns:a16="http://schemas.microsoft.com/office/drawing/2014/main" id="{343B389E-24EF-BF70-FEE8-FBC45BAB15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47066" y="3162575"/>
            <a:ext cx="1320800" cy="1320800"/>
          </a:xfrm>
          <a:prstGeom prst="rect">
            <a:avLst/>
          </a:prstGeom>
        </p:spPr>
      </p:pic>
      <p:pic>
        <p:nvPicPr>
          <p:cNvPr id="8" name="Graphic 7" descr="Globe outline">
            <a:extLst>
              <a:ext uri="{FF2B5EF4-FFF2-40B4-BE49-F238E27FC236}">
                <a16:creationId xmlns:a16="http://schemas.microsoft.com/office/drawing/2014/main" id="{F0A2B824-8276-E4ED-D913-1ECA9D25DC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58438" y="3162575"/>
            <a:ext cx="1320800" cy="1320800"/>
          </a:xfrm>
          <a:prstGeom prst="rect">
            <a:avLst/>
          </a:prstGeom>
        </p:spPr>
      </p:pic>
      <p:sp>
        <p:nvSpPr>
          <p:cNvPr id="4" name="TextBox 3">
            <a:extLst>
              <a:ext uri="{FF2B5EF4-FFF2-40B4-BE49-F238E27FC236}">
                <a16:creationId xmlns:a16="http://schemas.microsoft.com/office/drawing/2014/main" id="{FCA7201A-2C72-0EAE-A284-A9D51C7562B7}"/>
              </a:ext>
            </a:extLst>
          </p:cNvPr>
          <p:cNvSpPr txBox="1"/>
          <p:nvPr/>
        </p:nvSpPr>
        <p:spPr>
          <a:xfrm>
            <a:off x="2166083" y="3567499"/>
            <a:ext cx="780983" cy="646331"/>
          </a:xfrm>
          <a:prstGeom prst="rect">
            <a:avLst/>
          </a:prstGeom>
          <a:noFill/>
        </p:spPr>
        <p:txBody>
          <a:bodyPr wrap="none" rtlCol="0">
            <a:spAutoFit/>
          </a:bodyPr>
          <a:lstStyle/>
          <a:p>
            <a:pPr algn="ctr"/>
            <a:r>
              <a:rPr lang="en-US" b="1" dirty="0"/>
              <a:t>Train</a:t>
            </a:r>
          </a:p>
          <a:p>
            <a:pPr algn="ctr"/>
            <a:r>
              <a:rPr lang="en-US" dirty="0"/>
              <a:t>Agent</a:t>
            </a:r>
            <a:endParaRPr lang="en-FR" dirty="0"/>
          </a:p>
        </p:txBody>
      </p:sp>
      <p:sp>
        <p:nvSpPr>
          <p:cNvPr id="11" name="TextBox 10">
            <a:extLst>
              <a:ext uri="{FF2B5EF4-FFF2-40B4-BE49-F238E27FC236}">
                <a16:creationId xmlns:a16="http://schemas.microsoft.com/office/drawing/2014/main" id="{1F4431D5-20A5-40E9-ECB9-BE077D291FF1}"/>
              </a:ext>
            </a:extLst>
          </p:cNvPr>
          <p:cNvSpPr txBox="1"/>
          <p:nvPr/>
        </p:nvSpPr>
        <p:spPr>
          <a:xfrm>
            <a:off x="3795806" y="1326028"/>
            <a:ext cx="3834704" cy="646331"/>
          </a:xfrm>
          <a:prstGeom prst="rect">
            <a:avLst/>
          </a:prstGeom>
          <a:noFill/>
        </p:spPr>
        <p:txBody>
          <a:bodyPr wrap="none" rtlCol="0">
            <a:spAutoFit/>
          </a:bodyPr>
          <a:lstStyle/>
          <a:p>
            <a:pPr algn="ctr"/>
            <a:r>
              <a:rPr lang="en-FR" b="1" dirty="0"/>
              <a:t>Query</a:t>
            </a:r>
          </a:p>
          <a:p>
            <a:pPr algn="ctr"/>
            <a:r>
              <a:rPr lang="en-GB" dirty="0"/>
              <a:t>new samples (from a pool/support)</a:t>
            </a:r>
            <a:endParaRPr lang="en-FR" dirty="0"/>
          </a:p>
        </p:txBody>
      </p:sp>
      <p:sp>
        <p:nvSpPr>
          <p:cNvPr id="12" name="TextBox 11">
            <a:extLst>
              <a:ext uri="{FF2B5EF4-FFF2-40B4-BE49-F238E27FC236}">
                <a16:creationId xmlns:a16="http://schemas.microsoft.com/office/drawing/2014/main" id="{4ECA7952-4A17-5C23-A9DB-1EAB6A6A47CE}"/>
              </a:ext>
            </a:extLst>
          </p:cNvPr>
          <p:cNvSpPr txBox="1"/>
          <p:nvPr/>
        </p:nvSpPr>
        <p:spPr>
          <a:xfrm>
            <a:off x="8391875" y="3361310"/>
            <a:ext cx="2456121" cy="923330"/>
          </a:xfrm>
          <a:prstGeom prst="rect">
            <a:avLst/>
          </a:prstGeom>
          <a:noFill/>
        </p:spPr>
        <p:txBody>
          <a:bodyPr wrap="none" rtlCol="0">
            <a:spAutoFit/>
          </a:bodyPr>
          <a:lstStyle/>
          <a:p>
            <a:pPr algn="ctr"/>
            <a:r>
              <a:rPr lang="en-FR" dirty="0"/>
              <a:t>”</a:t>
            </a:r>
            <a:r>
              <a:rPr lang="en-FR" b="1" dirty="0"/>
              <a:t>Annotate</a:t>
            </a:r>
            <a:r>
              <a:rPr lang="en-FR" dirty="0"/>
              <a:t>”</a:t>
            </a:r>
          </a:p>
          <a:p>
            <a:pPr algn="ctr"/>
            <a:r>
              <a:rPr lang="en-FR" dirty="0"/>
              <a:t>Simulate </a:t>
            </a:r>
            <a:r>
              <a:rPr lang="en-FR" i="1" u="sng" dirty="0"/>
              <a:t>New</a:t>
            </a:r>
          </a:p>
          <a:p>
            <a:pPr algn="ctr"/>
            <a:r>
              <a:rPr lang="en-FR" i="1" u="sng" dirty="0"/>
              <a:t>Uncertain</a:t>
            </a:r>
            <a:r>
              <a:rPr lang="en-FR" dirty="0"/>
              <a:t> Situation(s)</a:t>
            </a:r>
          </a:p>
        </p:txBody>
      </p:sp>
      <p:pic>
        <p:nvPicPr>
          <p:cNvPr id="9" name="Graphic 8" descr="Database with solid fill">
            <a:extLst>
              <a:ext uri="{FF2B5EF4-FFF2-40B4-BE49-F238E27FC236}">
                <a16:creationId xmlns:a16="http://schemas.microsoft.com/office/drawing/2014/main" id="{F05ABADC-7B60-05D0-CEF5-2CEB1803D1D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20436" y="4431310"/>
            <a:ext cx="1320800" cy="1320800"/>
          </a:xfrm>
          <a:prstGeom prst="rect">
            <a:avLst/>
          </a:prstGeom>
        </p:spPr>
      </p:pic>
      <p:sp>
        <p:nvSpPr>
          <p:cNvPr id="15" name="TextBox 14">
            <a:extLst>
              <a:ext uri="{FF2B5EF4-FFF2-40B4-BE49-F238E27FC236}">
                <a16:creationId xmlns:a16="http://schemas.microsoft.com/office/drawing/2014/main" id="{ED8CD92B-E681-37A1-A586-6389B48CA2ED}"/>
              </a:ext>
            </a:extLst>
          </p:cNvPr>
          <p:cNvSpPr txBox="1"/>
          <p:nvPr/>
        </p:nvSpPr>
        <p:spPr>
          <a:xfrm>
            <a:off x="4905495" y="5786478"/>
            <a:ext cx="1550681" cy="646331"/>
          </a:xfrm>
          <a:prstGeom prst="rect">
            <a:avLst/>
          </a:prstGeom>
          <a:noFill/>
        </p:spPr>
        <p:txBody>
          <a:bodyPr wrap="none" rtlCol="0">
            <a:spAutoFit/>
          </a:bodyPr>
          <a:lstStyle/>
          <a:p>
            <a:pPr algn="ctr"/>
            <a:r>
              <a:rPr lang="en-US" b="1" dirty="0"/>
              <a:t>Update</a:t>
            </a:r>
          </a:p>
          <a:p>
            <a:pPr algn="ctr"/>
            <a:r>
              <a:rPr lang="en-US" dirty="0"/>
              <a:t>Training Data</a:t>
            </a:r>
            <a:endParaRPr lang="en-FR" dirty="0"/>
          </a:p>
        </p:txBody>
      </p:sp>
      <p:pic>
        <p:nvPicPr>
          <p:cNvPr id="13" name="Graphic 12" descr="Help with solid fill">
            <a:extLst>
              <a:ext uri="{FF2B5EF4-FFF2-40B4-BE49-F238E27FC236}">
                <a16:creationId xmlns:a16="http://schemas.microsoft.com/office/drawing/2014/main" id="{DA87FAD6-989A-70A3-47EF-60125970EEF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52752" y="1947970"/>
            <a:ext cx="1320800" cy="1320800"/>
          </a:xfrm>
          <a:prstGeom prst="rect">
            <a:avLst/>
          </a:prstGeom>
        </p:spPr>
      </p:pic>
      <p:cxnSp>
        <p:nvCxnSpPr>
          <p:cNvPr id="18" name="Curved Connector 17">
            <a:extLst>
              <a:ext uri="{FF2B5EF4-FFF2-40B4-BE49-F238E27FC236}">
                <a16:creationId xmlns:a16="http://schemas.microsoft.com/office/drawing/2014/main" id="{D1FABF2E-8CAE-649B-191D-F3098D034D3E}"/>
              </a:ext>
            </a:extLst>
          </p:cNvPr>
          <p:cNvCxnSpPr>
            <a:cxnSpLocks/>
            <a:stCxn id="7" idx="0"/>
            <a:endCxn id="13" idx="1"/>
          </p:cNvCxnSpPr>
          <p:nvPr/>
        </p:nvCxnSpPr>
        <p:spPr>
          <a:xfrm rot="5400000" flipH="1" flipV="1">
            <a:off x="4053007" y="2162830"/>
            <a:ext cx="554205" cy="1445286"/>
          </a:xfrm>
          <a:prstGeom prst="curved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DBC42604-A549-4BBC-03CF-F0A0C07625CC}"/>
              </a:ext>
            </a:extLst>
          </p:cNvPr>
          <p:cNvCxnSpPr>
            <a:cxnSpLocks/>
            <a:stCxn id="9" idx="1"/>
            <a:endCxn id="7" idx="2"/>
          </p:cNvCxnSpPr>
          <p:nvPr/>
        </p:nvCxnSpPr>
        <p:spPr>
          <a:xfrm rot="10800000">
            <a:off x="3607466" y="4483376"/>
            <a:ext cx="1412970" cy="608335"/>
          </a:xfrm>
          <a:prstGeom prst="curved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527C08E0-1C1F-1E77-64DF-263BBB56A511}"/>
              </a:ext>
            </a:extLst>
          </p:cNvPr>
          <p:cNvCxnSpPr>
            <a:cxnSpLocks/>
            <a:stCxn id="13" idx="3"/>
            <a:endCxn id="8" idx="0"/>
          </p:cNvCxnSpPr>
          <p:nvPr/>
        </p:nvCxnSpPr>
        <p:spPr>
          <a:xfrm>
            <a:off x="6373552" y="2608370"/>
            <a:ext cx="1445286" cy="554205"/>
          </a:xfrm>
          <a:prstGeom prst="curved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a:extLst>
              <a:ext uri="{FF2B5EF4-FFF2-40B4-BE49-F238E27FC236}">
                <a16:creationId xmlns:a16="http://schemas.microsoft.com/office/drawing/2014/main" id="{A2D60406-58E9-8DB4-9839-A26A81C78734}"/>
              </a:ext>
            </a:extLst>
          </p:cNvPr>
          <p:cNvCxnSpPr>
            <a:cxnSpLocks/>
            <a:stCxn id="8" idx="2"/>
            <a:endCxn id="9" idx="3"/>
          </p:cNvCxnSpPr>
          <p:nvPr/>
        </p:nvCxnSpPr>
        <p:spPr>
          <a:xfrm rot="5400000">
            <a:off x="6775870" y="4048741"/>
            <a:ext cx="608335" cy="1477602"/>
          </a:xfrm>
          <a:prstGeom prst="curvedConnector2">
            <a:avLst/>
          </a:prstGeom>
          <a:ln w="5715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232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F6AB2B80-8D68-EC69-ACAA-A70FC111EBE7}"/>
              </a:ext>
            </a:extLst>
          </p:cNvPr>
          <p:cNvSpPr>
            <a:spLocks noGrp="1"/>
          </p:cNvSpPr>
          <p:nvPr>
            <p:ph type="ftr" sz="quarter" idx="11"/>
          </p:nvPr>
        </p:nvSpPr>
        <p:spPr/>
        <p:txBody>
          <a:bodyPr/>
          <a:lstStyle/>
          <a:p>
            <a:r>
              <a:rPr lang="en-US" dirty="0"/>
              <a:t>Learning to Discover</a:t>
            </a:r>
          </a:p>
        </p:txBody>
      </p:sp>
      <p:sp>
        <p:nvSpPr>
          <p:cNvPr id="24" name="Slide Number Placeholder 23">
            <a:extLst>
              <a:ext uri="{FF2B5EF4-FFF2-40B4-BE49-F238E27FC236}">
                <a16:creationId xmlns:a16="http://schemas.microsoft.com/office/drawing/2014/main" id="{2B2D12E2-E8D5-BEB7-3A38-575841319DCA}"/>
              </a:ext>
            </a:extLst>
          </p:cNvPr>
          <p:cNvSpPr>
            <a:spLocks noGrp="1"/>
          </p:cNvSpPr>
          <p:nvPr>
            <p:ph type="sldNum" sz="quarter" idx="12"/>
          </p:nvPr>
        </p:nvSpPr>
        <p:spPr>
          <a:xfrm>
            <a:off x="10622606" y="6041361"/>
            <a:ext cx="683339" cy="365125"/>
          </a:xfrm>
        </p:spPr>
        <p:txBody>
          <a:bodyPr/>
          <a:lstStyle/>
          <a:p>
            <a:fld id="{D57F1E4F-1CFF-5643-939E-217C01CDF565}" type="slidenum">
              <a:rPr lang="en-US" smtClean="0"/>
              <a:pPr/>
              <a:t>18</a:t>
            </a:fld>
            <a:endParaRPr lang="en-US" dirty="0"/>
          </a:p>
        </p:txBody>
      </p:sp>
      <p:sp>
        <p:nvSpPr>
          <p:cNvPr id="6" name="Title 1">
            <a:extLst>
              <a:ext uri="{FF2B5EF4-FFF2-40B4-BE49-F238E27FC236}">
                <a16:creationId xmlns:a16="http://schemas.microsoft.com/office/drawing/2014/main" id="{B98518A0-5D66-92F1-78CE-1D2826E7650B}"/>
              </a:ext>
            </a:extLst>
          </p:cNvPr>
          <p:cNvSpPr>
            <a:spLocks noGrp="1"/>
          </p:cNvSpPr>
          <p:nvPr>
            <p:ph type="title"/>
          </p:nvPr>
        </p:nvSpPr>
        <p:spPr>
          <a:xfrm>
            <a:off x="677334" y="609600"/>
            <a:ext cx="8596668" cy="1320800"/>
          </a:xfrm>
        </p:spPr>
        <p:txBody>
          <a:bodyPr/>
          <a:lstStyle/>
          <a:p>
            <a:r>
              <a:rPr lang="en-FR" dirty="0"/>
              <a:t>Query in Active Learning</a:t>
            </a:r>
          </a:p>
        </p:txBody>
      </p:sp>
      <p:sp>
        <p:nvSpPr>
          <p:cNvPr id="2" name="TextBox 1">
            <a:extLst>
              <a:ext uri="{FF2B5EF4-FFF2-40B4-BE49-F238E27FC236}">
                <a16:creationId xmlns:a16="http://schemas.microsoft.com/office/drawing/2014/main" id="{3D651367-A413-AF81-5AAC-47464FC4DD38}"/>
              </a:ext>
            </a:extLst>
          </p:cNvPr>
          <p:cNvSpPr txBox="1"/>
          <p:nvPr/>
        </p:nvSpPr>
        <p:spPr>
          <a:xfrm>
            <a:off x="2595675" y="2390259"/>
            <a:ext cx="2460930" cy="369332"/>
          </a:xfrm>
          <a:prstGeom prst="rect">
            <a:avLst/>
          </a:prstGeom>
          <a:noFill/>
        </p:spPr>
        <p:txBody>
          <a:bodyPr wrap="none" rtlCol="0">
            <a:spAutoFit/>
          </a:bodyPr>
          <a:lstStyle/>
          <a:p>
            <a:r>
              <a:rPr lang="en-FR" b="1" u="sng" dirty="0"/>
              <a:t>Uncertainty</a:t>
            </a:r>
            <a:r>
              <a:rPr lang="en-FR" dirty="0"/>
              <a:t> Sampling</a:t>
            </a:r>
          </a:p>
        </p:txBody>
      </p:sp>
      <p:sp>
        <p:nvSpPr>
          <p:cNvPr id="3" name="TextBox 2">
            <a:extLst>
              <a:ext uri="{FF2B5EF4-FFF2-40B4-BE49-F238E27FC236}">
                <a16:creationId xmlns:a16="http://schemas.microsoft.com/office/drawing/2014/main" id="{684B4A2E-5100-3D58-04BB-8747BBA33FE1}"/>
              </a:ext>
            </a:extLst>
          </p:cNvPr>
          <p:cNvSpPr txBox="1"/>
          <p:nvPr/>
        </p:nvSpPr>
        <p:spPr>
          <a:xfrm>
            <a:off x="7482446" y="2390259"/>
            <a:ext cx="2137124" cy="369332"/>
          </a:xfrm>
          <a:prstGeom prst="rect">
            <a:avLst/>
          </a:prstGeom>
          <a:noFill/>
        </p:spPr>
        <p:txBody>
          <a:bodyPr wrap="none" rtlCol="0">
            <a:spAutoFit/>
          </a:bodyPr>
          <a:lstStyle/>
          <a:p>
            <a:r>
              <a:rPr lang="en-FR" b="1" u="sng" dirty="0"/>
              <a:t>Diversity</a:t>
            </a:r>
            <a:r>
              <a:rPr lang="en-FR" dirty="0"/>
              <a:t> Sampling</a:t>
            </a:r>
          </a:p>
        </p:txBody>
      </p:sp>
      <p:sp>
        <p:nvSpPr>
          <p:cNvPr id="5" name="TextBox 4">
            <a:extLst>
              <a:ext uri="{FF2B5EF4-FFF2-40B4-BE49-F238E27FC236}">
                <a16:creationId xmlns:a16="http://schemas.microsoft.com/office/drawing/2014/main" id="{125EB89D-6479-310F-CA6F-75856285A8B9}"/>
              </a:ext>
            </a:extLst>
          </p:cNvPr>
          <p:cNvSpPr txBox="1"/>
          <p:nvPr/>
        </p:nvSpPr>
        <p:spPr>
          <a:xfrm>
            <a:off x="2315919" y="3090316"/>
            <a:ext cx="3020442" cy="369332"/>
          </a:xfrm>
          <a:prstGeom prst="rect">
            <a:avLst/>
          </a:prstGeom>
          <a:noFill/>
        </p:spPr>
        <p:txBody>
          <a:bodyPr wrap="none" rtlCol="0">
            <a:spAutoFit/>
          </a:bodyPr>
          <a:lstStyle/>
          <a:p>
            <a:r>
              <a:rPr lang="en-GB" dirty="0"/>
              <a:t>Information from the Agent</a:t>
            </a:r>
            <a:endParaRPr lang="en-FR" dirty="0"/>
          </a:p>
        </p:txBody>
      </p:sp>
      <p:sp>
        <p:nvSpPr>
          <p:cNvPr id="20" name="TextBox 19">
            <a:extLst>
              <a:ext uri="{FF2B5EF4-FFF2-40B4-BE49-F238E27FC236}">
                <a16:creationId xmlns:a16="http://schemas.microsoft.com/office/drawing/2014/main" id="{C279BCD3-2302-3E81-3071-AC26FB7F9875}"/>
              </a:ext>
            </a:extLst>
          </p:cNvPr>
          <p:cNvSpPr txBox="1"/>
          <p:nvPr/>
        </p:nvSpPr>
        <p:spPr>
          <a:xfrm>
            <a:off x="6870900" y="3062481"/>
            <a:ext cx="3360215" cy="369332"/>
          </a:xfrm>
          <a:prstGeom prst="rect">
            <a:avLst/>
          </a:prstGeom>
          <a:noFill/>
        </p:spPr>
        <p:txBody>
          <a:bodyPr wrap="none" rtlCol="0">
            <a:spAutoFit/>
          </a:bodyPr>
          <a:lstStyle/>
          <a:p>
            <a:r>
              <a:rPr lang="en-GB" i="1" u="sng" dirty="0"/>
              <a:t>No</a:t>
            </a:r>
            <a:r>
              <a:rPr lang="en-GB" dirty="0"/>
              <a:t> information from the agent</a:t>
            </a:r>
            <a:endParaRPr lang="en-FR" dirty="0"/>
          </a:p>
        </p:txBody>
      </p:sp>
      <p:cxnSp>
        <p:nvCxnSpPr>
          <p:cNvPr id="14" name="Straight Arrow Connector 13">
            <a:extLst>
              <a:ext uri="{FF2B5EF4-FFF2-40B4-BE49-F238E27FC236}">
                <a16:creationId xmlns:a16="http://schemas.microsoft.com/office/drawing/2014/main" id="{0D33511B-DBB3-EB64-A9DE-85666DBF59A7}"/>
              </a:ext>
            </a:extLst>
          </p:cNvPr>
          <p:cNvCxnSpPr>
            <a:stCxn id="2" idx="2"/>
            <a:endCxn id="5" idx="0"/>
          </p:cNvCxnSpPr>
          <p:nvPr/>
        </p:nvCxnSpPr>
        <p:spPr>
          <a:xfrm>
            <a:off x="3826140" y="2759591"/>
            <a:ext cx="0" cy="3307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0099244-7CBA-3EFB-9913-95C84CC70C0C}"/>
              </a:ext>
            </a:extLst>
          </p:cNvPr>
          <p:cNvCxnSpPr>
            <a:cxnSpLocks/>
            <a:stCxn id="3" idx="2"/>
            <a:endCxn id="20" idx="0"/>
          </p:cNvCxnSpPr>
          <p:nvPr/>
        </p:nvCxnSpPr>
        <p:spPr>
          <a:xfrm>
            <a:off x="8551008" y="2759591"/>
            <a:ext cx="0" cy="3028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B2C0AB0-60D6-C224-4B42-B9D6FE5E4E30}"/>
              </a:ext>
            </a:extLst>
          </p:cNvPr>
          <p:cNvSpPr txBox="1"/>
          <p:nvPr/>
        </p:nvSpPr>
        <p:spPr>
          <a:xfrm>
            <a:off x="2092909" y="3790373"/>
            <a:ext cx="3466462" cy="1200329"/>
          </a:xfrm>
          <a:prstGeom prst="rect">
            <a:avLst/>
          </a:prstGeom>
          <a:noFill/>
        </p:spPr>
        <p:txBody>
          <a:bodyPr wrap="none" rtlCol="0">
            <a:spAutoFit/>
          </a:bodyPr>
          <a:lstStyle/>
          <a:p>
            <a:pPr algn="ctr"/>
            <a:r>
              <a:rPr lang="en-FR" b="1" dirty="0"/>
              <a:t>Example Acquisition Functions</a:t>
            </a:r>
          </a:p>
          <a:p>
            <a:pPr algn="ctr"/>
            <a:r>
              <a:rPr lang="en-FR" dirty="0"/>
              <a:t>Entropy</a:t>
            </a:r>
          </a:p>
          <a:p>
            <a:pPr algn="ctr"/>
            <a:r>
              <a:rPr lang="en-FR" dirty="0"/>
              <a:t>Variation Ratio</a:t>
            </a:r>
          </a:p>
          <a:p>
            <a:pPr algn="ctr"/>
            <a:endParaRPr lang="en-FR" dirty="0"/>
          </a:p>
        </p:txBody>
      </p:sp>
      <p:cxnSp>
        <p:nvCxnSpPr>
          <p:cNvPr id="28" name="Straight Arrow Connector 27">
            <a:extLst>
              <a:ext uri="{FF2B5EF4-FFF2-40B4-BE49-F238E27FC236}">
                <a16:creationId xmlns:a16="http://schemas.microsoft.com/office/drawing/2014/main" id="{41639323-41E1-CA7A-FAE1-4F4EBEDE2212}"/>
              </a:ext>
            </a:extLst>
          </p:cNvPr>
          <p:cNvCxnSpPr>
            <a:cxnSpLocks/>
            <a:stCxn id="5" idx="2"/>
            <a:endCxn id="23" idx="0"/>
          </p:cNvCxnSpPr>
          <p:nvPr/>
        </p:nvCxnSpPr>
        <p:spPr>
          <a:xfrm>
            <a:off x="3826140" y="3459648"/>
            <a:ext cx="0" cy="3307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50B5B12-0613-94FD-8BFC-301E10094224}"/>
              </a:ext>
            </a:extLst>
          </p:cNvPr>
          <p:cNvSpPr txBox="1"/>
          <p:nvPr/>
        </p:nvSpPr>
        <p:spPr>
          <a:xfrm>
            <a:off x="4384634" y="5192866"/>
            <a:ext cx="3599062" cy="1200329"/>
          </a:xfrm>
          <a:prstGeom prst="rect">
            <a:avLst/>
          </a:prstGeom>
          <a:noFill/>
        </p:spPr>
        <p:txBody>
          <a:bodyPr wrap="none" rtlCol="0">
            <a:spAutoFit/>
          </a:bodyPr>
          <a:lstStyle/>
          <a:p>
            <a:pPr algn="ctr"/>
            <a:r>
              <a:rPr lang="en-FR" b="1" u="sng" dirty="0"/>
              <a:t>Query By Committee</a:t>
            </a:r>
            <a:r>
              <a:rPr lang="en-FR" dirty="0"/>
              <a:t> Sampling</a:t>
            </a:r>
          </a:p>
          <a:p>
            <a:pPr algn="ctr"/>
            <a:r>
              <a:rPr lang="en-FR" dirty="0"/>
              <a:t>”disagreement” between models</a:t>
            </a:r>
          </a:p>
          <a:p>
            <a:pPr algn="ctr"/>
            <a:r>
              <a:rPr lang="en-GB" dirty="0"/>
              <a:t>F</a:t>
            </a:r>
            <a:r>
              <a:rPr lang="en-FR" dirty="0"/>
              <a:t>rom an ensemble</a:t>
            </a:r>
          </a:p>
          <a:p>
            <a:pPr algn="ctr"/>
            <a:endParaRPr lang="en-FR" dirty="0"/>
          </a:p>
        </p:txBody>
      </p:sp>
      <p:sp>
        <p:nvSpPr>
          <p:cNvPr id="34" name="TextBox 33">
            <a:extLst>
              <a:ext uri="{FF2B5EF4-FFF2-40B4-BE49-F238E27FC236}">
                <a16:creationId xmlns:a16="http://schemas.microsoft.com/office/drawing/2014/main" id="{AF7A9A4A-678D-BC91-52D7-8BC6DAD92CE4}"/>
              </a:ext>
            </a:extLst>
          </p:cNvPr>
          <p:cNvSpPr txBox="1"/>
          <p:nvPr/>
        </p:nvSpPr>
        <p:spPr>
          <a:xfrm>
            <a:off x="3212037" y="1646222"/>
            <a:ext cx="5944256" cy="369332"/>
          </a:xfrm>
          <a:prstGeom prst="rect">
            <a:avLst/>
          </a:prstGeom>
          <a:noFill/>
        </p:spPr>
        <p:txBody>
          <a:bodyPr wrap="none" rtlCol="0">
            <a:spAutoFit/>
          </a:bodyPr>
          <a:lstStyle/>
          <a:p>
            <a:r>
              <a:rPr lang="en-GB" dirty="0">
                <a:hlinkClick r:id="rId4"/>
              </a:rPr>
              <a:t>https://jacobgil.github.io/deeplearning/activelearning</a:t>
            </a:r>
            <a:endParaRPr lang="en-GB" dirty="0"/>
          </a:p>
        </p:txBody>
      </p:sp>
      <p:sp>
        <p:nvSpPr>
          <p:cNvPr id="4" name="Rectangle 3">
            <a:extLst>
              <a:ext uri="{FF2B5EF4-FFF2-40B4-BE49-F238E27FC236}">
                <a16:creationId xmlns:a16="http://schemas.microsoft.com/office/drawing/2014/main" id="{078A9EDF-13D7-F6E0-1D7A-1DA55E98F3D7}"/>
              </a:ext>
            </a:extLst>
          </p:cNvPr>
          <p:cNvSpPr/>
          <p:nvPr/>
        </p:nvSpPr>
        <p:spPr>
          <a:xfrm>
            <a:off x="2243235" y="2235071"/>
            <a:ext cx="3165809" cy="699247"/>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FR"/>
          </a:p>
        </p:txBody>
      </p:sp>
    </p:spTree>
    <p:custDataLst>
      <p:tags r:id="rId1"/>
    </p:custDataLst>
    <p:extLst>
      <p:ext uri="{BB962C8B-B14F-4D97-AF65-F5344CB8AC3E}">
        <p14:creationId xmlns:p14="http://schemas.microsoft.com/office/powerpoint/2010/main" val="376400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20" grpId="0"/>
      <p:bldP spid="23" grpId="0"/>
      <p:bldP spid="3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F6AB2B80-8D68-EC69-ACAA-A70FC111EBE7}"/>
              </a:ext>
            </a:extLst>
          </p:cNvPr>
          <p:cNvSpPr>
            <a:spLocks noGrp="1"/>
          </p:cNvSpPr>
          <p:nvPr>
            <p:ph type="ftr" sz="quarter" idx="11"/>
          </p:nvPr>
        </p:nvSpPr>
        <p:spPr/>
        <p:txBody>
          <a:bodyPr/>
          <a:lstStyle/>
          <a:p>
            <a:r>
              <a:rPr lang="en-US" dirty="0"/>
              <a:t>Learning to Discover</a:t>
            </a:r>
          </a:p>
        </p:txBody>
      </p:sp>
      <p:sp>
        <p:nvSpPr>
          <p:cNvPr id="24" name="Slide Number Placeholder 23">
            <a:extLst>
              <a:ext uri="{FF2B5EF4-FFF2-40B4-BE49-F238E27FC236}">
                <a16:creationId xmlns:a16="http://schemas.microsoft.com/office/drawing/2014/main" id="{2B2D12E2-E8D5-BEB7-3A38-575841319DCA}"/>
              </a:ext>
            </a:extLst>
          </p:cNvPr>
          <p:cNvSpPr>
            <a:spLocks noGrp="1"/>
          </p:cNvSpPr>
          <p:nvPr>
            <p:ph type="sldNum" sz="quarter" idx="12"/>
          </p:nvPr>
        </p:nvSpPr>
        <p:spPr>
          <a:xfrm>
            <a:off x="10622606" y="6041361"/>
            <a:ext cx="683339" cy="365125"/>
          </a:xfrm>
        </p:spPr>
        <p:txBody>
          <a:bodyPr/>
          <a:lstStyle/>
          <a:p>
            <a:fld id="{D57F1E4F-1CFF-5643-939E-217C01CDF565}" type="slidenum">
              <a:rPr lang="en-US" smtClean="0"/>
              <a:pPr/>
              <a:t>19</a:t>
            </a:fld>
            <a:endParaRPr lang="en-US" dirty="0"/>
          </a:p>
        </p:txBody>
      </p:sp>
      <p:sp>
        <p:nvSpPr>
          <p:cNvPr id="6" name="Title 1">
            <a:extLst>
              <a:ext uri="{FF2B5EF4-FFF2-40B4-BE49-F238E27FC236}">
                <a16:creationId xmlns:a16="http://schemas.microsoft.com/office/drawing/2014/main" id="{B98518A0-5D66-92F1-78CE-1D2826E7650B}"/>
              </a:ext>
            </a:extLst>
          </p:cNvPr>
          <p:cNvSpPr>
            <a:spLocks noGrp="1"/>
          </p:cNvSpPr>
          <p:nvPr>
            <p:ph type="title"/>
          </p:nvPr>
        </p:nvSpPr>
        <p:spPr>
          <a:xfrm>
            <a:off x="677334" y="609600"/>
            <a:ext cx="8596668" cy="1320800"/>
          </a:xfrm>
        </p:spPr>
        <p:txBody>
          <a:bodyPr/>
          <a:lstStyle/>
          <a:p>
            <a:r>
              <a:rPr lang="en-FR" dirty="0"/>
              <a:t>Modeling Uncertainty</a:t>
            </a:r>
          </a:p>
        </p:txBody>
      </p:sp>
      <p:pic>
        <p:nvPicPr>
          <p:cNvPr id="18" name="Picture 17">
            <a:extLst>
              <a:ext uri="{FF2B5EF4-FFF2-40B4-BE49-F238E27FC236}">
                <a16:creationId xmlns:a16="http://schemas.microsoft.com/office/drawing/2014/main" id="{CC3A77E1-B075-755A-1C75-68D222D0B077}"/>
              </a:ext>
            </a:extLst>
          </p:cNvPr>
          <p:cNvPicPr>
            <a:picLocks noChangeAspect="1"/>
          </p:cNvPicPr>
          <p:nvPr/>
        </p:nvPicPr>
        <p:blipFill>
          <a:blip r:embed="rId4"/>
          <a:stretch>
            <a:fillRect/>
          </a:stretch>
        </p:blipFill>
        <p:spPr>
          <a:xfrm>
            <a:off x="699314" y="3429000"/>
            <a:ext cx="5764171" cy="2882086"/>
          </a:xfrm>
          <a:prstGeom prst="rect">
            <a:avLst/>
          </a:prstGeom>
        </p:spPr>
      </p:pic>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BF73C27E-7EB0-308C-2376-DE2F5886CA28}"/>
                  </a:ext>
                </a:extLst>
              </p:cNvPr>
              <p:cNvSpPr/>
              <p:nvPr/>
            </p:nvSpPr>
            <p:spPr>
              <a:xfrm>
                <a:off x="1536838" y="1373968"/>
                <a:ext cx="132247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b="1" i="1" smtClean="0">
                          <a:solidFill>
                            <a:srgbClr val="C00000"/>
                          </a:solidFill>
                          <a:latin typeface="Cambria Math" panose="02040503050406030204" pitchFamily="18" charset="0"/>
                        </a:rPr>
                        <m:t>𝒑</m:t>
                      </m:r>
                      <m:d>
                        <m:dPr>
                          <m:ctrlPr>
                            <a:rPr lang="en-GB" sz="2800" b="1" i="1">
                              <a:solidFill>
                                <a:srgbClr val="C00000"/>
                              </a:solidFill>
                              <a:latin typeface="Cambria Math" panose="02040503050406030204" pitchFamily="18" charset="0"/>
                            </a:rPr>
                          </m:ctrlPr>
                        </m:dPr>
                        <m:e>
                          <m:r>
                            <a:rPr lang="en-GB" sz="2800" b="1" i="1">
                              <a:solidFill>
                                <a:srgbClr val="C00000"/>
                              </a:solidFill>
                              <a:latin typeface="Cambria Math" panose="02040503050406030204" pitchFamily="18" charset="0"/>
                            </a:rPr>
                            <m:t>𝒚</m:t>
                          </m:r>
                        </m:e>
                        <m:e>
                          <m:r>
                            <a:rPr lang="en-US" sz="2800" b="1" i="1">
                              <a:solidFill>
                                <a:srgbClr val="C00000"/>
                              </a:solidFill>
                              <a:latin typeface="Cambria Math" panose="02040503050406030204" pitchFamily="18" charset="0"/>
                            </a:rPr>
                            <m:t>𝒙</m:t>
                          </m:r>
                        </m:e>
                      </m:d>
                    </m:oMath>
                  </m:oMathPara>
                </a14:m>
                <a:endParaRPr lang="en-GB" sz="2800" b="1" dirty="0">
                  <a:solidFill>
                    <a:srgbClr val="C00000"/>
                  </a:solidFill>
                </a:endParaRPr>
              </a:p>
            </p:txBody>
          </p:sp>
        </mc:Choice>
        <mc:Fallback xmlns="">
          <p:sp>
            <p:nvSpPr>
              <p:cNvPr id="20" name="Rectangle 19">
                <a:extLst>
                  <a:ext uri="{FF2B5EF4-FFF2-40B4-BE49-F238E27FC236}">
                    <a16:creationId xmlns:a16="http://schemas.microsoft.com/office/drawing/2014/main" id="{BF73C27E-7EB0-308C-2376-DE2F5886CA28}"/>
                  </a:ext>
                </a:extLst>
              </p:cNvPr>
              <p:cNvSpPr>
                <a:spLocks noRot="1" noChangeAspect="1" noMove="1" noResize="1" noEditPoints="1" noAdjustHandles="1" noChangeArrowheads="1" noChangeShapeType="1" noTextEdit="1"/>
              </p:cNvSpPr>
              <p:nvPr/>
            </p:nvSpPr>
            <p:spPr>
              <a:xfrm>
                <a:off x="1536838" y="1373968"/>
                <a:ext cx="1322478" cy="523220"/>
              </a:xfrm>
              <a:prstGeom prst="rect">
                <a:avLst/>
              </a:prstGeom>
              <a:blipFill>
                <a:blip r:embed="rId7"/>
                <a:stretch>
                  <a:fillRect b="-14286"/>
                </a:stretch>
              </a:blipFill>
            </p:spPr>
            <p:txBody>
              <a:bodyPr/>
              <a:lstStyle/>
              <a:p>
                <a:r>
                  <a:rPr lang="en-FR">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DBF628B9-83AD-60F3-1477-766F99A3A7E4}"/>
                  </a:ext>
                </a:extLst>
              </p:cNvPr>
              <p:cNvSpPr/>
              <p:nvPr/>
            </p:nvSpPr>
            <p:spPr>
              <a:xfrm>
                <a:off x="415600" y="2023538"/>
                <a:ext cx="4785221" cy="7371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smtClean="0">
                          <a:solidFill>
                            <a:srgbClr val="7030A0"/>
                          </a:solidFill>
                          <a:latin typeface="Cambria Math" panose="02040503050406030204" pitchFamily="18" charset="0"/>
                        </a:rPr>
                        <m:t>𝑝</m:t>
                      </m:r>
                      <m:d>
                        <m:dPr>
                          <m:ctrlPr>
                            <a:rPr lang="en-GB" sz="2800" i="1">
                              <a:solidFill>
                                <a:srgbClr val="7030A0"/>
                              </a:solidFill>
                              <a:latin typeface="Cambria Math" panose="02040503050406030204" pitchFamily="18" charset="0"/>
                            </a:rPr>
                          </m:ctrlPr>
                        </m:dPr>
                        <m:e>
                          <m:r>
                            <a:rPr lang="en-GB" sz="2800" i="1">
                              <a:solidFill>
                                <a:srgbClr val="7030A0"/>
                              </a:solidFill>
                              <a:latin typeface="Cambria Math" panose="02040503050406030204" pitchFamily="18" charset="0"/>
                            </a:rPr>
                            <m:t>𝑦</m:t>
                          </m:r>
                        </m:e>
                        <m:e>
                          <m:r>
                            <a:rPr lang="en-US" sz="2800" i="1">
                              <a:solidFill>
                                <a:srgbClr val="7030A0"/>
                              </a:solidFill>
                              <a:latin typeface="Cambria Math" panose="02040503050406030204" pitchFamily="18" charset="0"/>
                            </a:rPr>
                            <m:t>𝑥</m:t>
                          </m:r>
                          <m:r>
                            <a:rPr lang="en-GB" sz="2800" i="0">
                              <a:solidFill>
                                <a:srgbClr val="7030A0"/>
                              </a:solidFill>
                              <a:latin typeface="Cambria Math" panose="02040503050406030204" pitchFamily="18" charset="0"/>
                            </a:rPr>
                            <m:t>;</m:t>
                          </m:r>
                          <m:r>
                            <m:rPr>
                              <m:sty m:val="p"/>
                            </m:rPr>
                            <a:rPr lang="en-GB" sz="2800" i="0">
                              <a:solidFill>
                                <a:srgbClr val="7030A0"/>
                              </a:solidFill>
                              <a:latin typeface="Cambria Math" panose="02040503050406030204" pitchFamily="18" charset="0"/>
                            </a:rPr>
                            <m:t>θ</m:t>
                          </m:r>
                        </m:e>
                      </m:d>
                      <m:r>
                        <a:rPr lang="en-GB" sz="2800" i="0">
                          <a:solidFill>
                            <a:srgbClr val="7030A0"/>
                          </a:solidFill>
                          <a:latin typeface="Cambria Math" panose="02040503050406030204" pitchFamily="18" charset="0"/>
                        </a:rPr>
                        <m:t>∼</m:t>
                      </m:r>
                      <m:r>
                        <a:rPr lang="en-GB" sz="2800" i="0">
                          <a:solidFill>
                            <a:srgbClr val="7030A0"/>
                          </a:solidFill>
                          <a:latin typeface="Cambria Math" panose="02040503050406030204" pitchFamily="18" charset="0"/>
                        </a:rPr>
                        <m:t>𝒩</m:t>
                      </m:r>
                      <m:d>
                        <m:dPr>
                          <m:ctrlPr>
                            <a:rPr lang="en-GB" sz="2800" i="1">
                              <a:solidFill>
                                <a:srgbClr val="7030A0"/>
                              </a:solidFill>
                              <a:latin typeface="Cambria Math" panose="02040503050406030204" pitchFamily="18" charset="0"/>
                            </a:rPr>
                          </m:ctrlPr>
                        </m:dPr>
                        <m:e>
                          <m:sSub>
                            <m:sSubPr>
                              <m:ctrlPr>
                                <a:rPr lang="en-GB" sz="2800" i="1">
                                  <a:solidFill>
                                    <a:srgbClr val="7030A0"/>
                                  </a:solidFill>
                                  <a:latin typeface="Cambria Math" panose="02040503050406030204" pitchFamily="18" charset="0"/>
                                </a:rPr>
                              </m:ctrlPr>
                            </m:sSubPr>
                            <m:e>
                              <m:r>
                                <m:rPr>
                                  <m:sty m:val="p"/>
                                </m:rPr>
                                <a:rPr lang="en-GB" sz="2800" i="0">
                                  <a:solidFill>
                                    <a:srgbClr val="7030A0"/>
                                  </a:solidFill>
                                  <a:latin typeface="Cambria Math" panose="02040503050406030204" pitchFamily="18" charset="0"/>
                                </a:rPr>
                                <m:t>μ</m:t>
                              </m:r>
                            </m:e>
                            <m:sub>
                              <m:r>
                                <m:rPr>
                                  <m:sty m:val="p"/>
                                </m:rPr>
                                <a:rPr lang="en-GB" sz="2800" i="0">
                                  <a:solidFill>
                                    <a:srgbClr val="7030A0"/>
                                  </a:solidFill>
                                  <a:latin typeface="Cambria Math" panose="02040503050406030204" pitchFamily="18" charset="0"/>
                                </a:rPr>
                                <m:t>θ</m:t>
                              </m:r>
                            </m:sub>
                          </m:sSub>
                          <m:d>
                            <m:dPr>
                              <m:ctrlPr>
                                <a:rPr lang="en-GB" sz="2800" i="1">
                                  <a:solidFill>
                                    <a:srgbClr val="7030A0"/>
                                  </a:solidFill>
                                  <a:latin typeface="Cambria Math" panose="02040503050406030204" pitchFamily="18" charset="0"/>
                                </a:rPr>
                              </m:ctrlPr>
                            </m:dPr>
                            <m:e>
                              <m:r>
                                <a:rPr lang="en-US" sz="2800" i="1">
                                  <a:solidFill>
                                    <a:srgbClr val="7030A0"/>
                                  </a:solidFill>
                                  <a:latin typeface="Cambria Math" panose="02040503050406030204" pitchFamily="18" charset="0"/>
                                </a:rPr>
                                <m:t>𝑥</m:t>
                              </m:r>
                            </m:e>
                          </m:d>
                          <m:r>
                            <a:rPr lang="en-GB" sz="2800" i="0">
                              <a:solidFill>
                                <a:srgbClr val="7030A0"/>
                              </a:solidFill>
                              <a:latin typeface="Cambria Math" panose="02040503050406030204" pitchFamily="18" charset="0"/>
                            </a:rPr>
                            <m:t>,</m:t>
                          </m:r>
                          <m:sSubSup>
                            <m:sSubSupPr>
                              <m:ctrlPr>
                                <a:rPr lang="en-GB" sz="2800" i="1">
                                  <a:solidFill>
                                    <a:srgbClr val="7030A0"/>
                                  </a:solidFill>
                                  <a:latin typeface="Cambria Math" panose="02040503050406030204" pitchFamily="18" charset="0"/>
                                </a:rPr>
                              </m:ctrlPr>
                            </m:sSubSupPr>
                            <m:e>
                              <m:r>
                                <m:rPr>
                                  <m:sty m:val="p"/>
                                </m:rPr>
                                <a:rPr lang="en-GB" sz="2800" i="0">
                                  <a:solidFill>
                                    <a:srgbClr val="7030A0"/>
                                  </a:solidFill>
                                  <a:latin typeface="Cambria Math" panose="02040503050406030204" pitchFamily="18" charset="0"/>
                                </a:rPr>
                                <m:t>σ</m:t>
                              </m:r>
                            </m:e>
                            <m:sub>
                              <m:r>
                                <m:rPr>
                                  <m:sty m:val="p"/>
                                </m:rPr>
                                <a:rPr lang="en-GB" sz="2800" i="0">
                                  <a:solidFill>
                                    <a:srgbClr val="7030A0"/>
                                  </a:solidFill>
                                  <a:latin typeface="Cambria Math" panose="02040503050406030204" pitchFamily="18" charset="0"/>
                                </a:rPr>
                                <m:t>θ</m:t>
                              </m:r>
                            </m:sub>
                            <m:sup>
                              <m:r>
                                <a:rPr lang="en-GB" sz="2800" i="0">
                                  <a:solidFill>
                                    <a:srgbClr val="7030A0"/>
                                  </a:solidFill>
                                  <a:latin typeface="Cambria Math" panose="02040503050406030204" pitchFamily="18" charset="0"/>
                                </a:rPr>
                                <m:t>2</m:t>
                              </m:r>
                            </m:sup>
                          </m:sSubSup>
                          <m:d>
                            <m:dPr>
                              <m:ctrlPr>
                                <a:rPr lang="en-GB" sz="2800" i="1">
                                  <a:solidFill>
                                    <a:srgbClr val="7030A0"/>
                                  </a:solidFill>
                                  <a:latin typeface="Cambria Math" panose="02040503050406030204" pitchFamily="18" charset="0"/>
                                </a:rPr>
                              </m:ctrlPr>
                            </m:dPr>
                            <m:e>
                              <m:r>
                                <a:rPr lang="en-US" sz="2800" i="1">
                                  <a:solidFill>
                                    <a:srgbClr val="7030A0"/>
                                  </a:solidFill>
                                  <a:latin typeface="Cambria Math" panose="02040503050406030204" pitchFamily="18" charset="0"/>
                                </a:rPr>
                                <m:t>𝑥</m:t>
                              </m:r>
                            </m:e>
                          </m:d>
                        </m:e>
                      </m:d>
                    </m:oMath>
                  </m:oMathPara>
                </a14:m>
                <a:endParaRPr lang="en-GB" sz="2800" dirty="0">
                  <a:solidFill>
                    <a:srgbClr val="7030A0"/>
                  </a:solidFill>
                </a:endParaRPr>
              </a:p>
            </p:txBody>
          </p:sp>
        </mc:Choice>
        <mc:Fallback xmlns="">
          <p:sp>
            <p:nvSpPr>
              <p:cNvPr id="21" name="Rectangle 20">
                <a:extLst>
                  <a:ext uri="{FF2B5EF4-FFF2-40B4-BE49-F238E27FC236}">
                    <a16:creationId xmlns:a16="http://schemas.microsoft.com/office/drawing/2014/main" id="{DBF628B9-83AD-60F3-1477-766F99A3A7E4}"/>
                  </a:ext>
                </a:extLst>
              </p:cNvPr>
              <p:cNvSpPr>
                <a:spLocks noRot="1" noChangeAspect="1" noMove="1" noResize="1" noEditPoints="1" noAdjustHandles="1" noChangeArrowheads="1" noChangeShapeType="1" noTextEdit="1"/>
              </p:cNvSpPr>
              <p:nvPr/>
            </p:nvSpPr>
            <p:spPr>
              <a:xfrm>
                <a:off x="415600" y="2023538"/>
                <a:ext cx="4785221" cy="737189"/>
              </a:xfrm>
              <a:prstGeom prst="rect">
                <a:avLst/>
              </a:prstGeom>
              <a:blipFill>
                <a:blip r:embed="rId8"/>
                <a:stretch>
                  <a:fillRect/>
                </a:stretch>
              </a:blipFill>
            </p:spPr>
            <p:txBody>
              <a:bodyPr/>
              <a:lstStyle/>
              <a:p>
                <a:r>
                  <a:rPr lang="en-FR">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9D659DA5-B234-6911-9D2C-FCD707C52E41}"/>
                  </a:ext>
                </a:extLst>
              </p:cNvPr>
              <p:cNvSpPr/>
              <p:nvPr/>
            </p:nvSpPr>
            <p:spPr>
              <a:xfrm>
                <a:off x="3581400" y="2864588"/>
                <a:ext cx="8159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solidFill>
                                <a:srgbClr val="7030A0"/>
                              </a:solidFill>
                              <a:latin typeface="Cambria Math" panose="02040503050406030204" pitchFamily="18" charset="0"/>
                            </a:rPr>
                          </m:ctrlPr>
                        </m:sSubPr>
                        <m:e>
                          <m:r>
                            <m:rPr>
                              <m:sty m:val="p"/>
                            </m:rPr>
                            <a:rPr lang="en-GB">
                              <a:solidFill>
                                <a:srgbClr val="7030A0"/>
                              </a:solidFill>
                              <a:latin typeface="Cambria Math" panose="02040503050406030204" pitchFamily="18" charset="0"/>
                            </a:rPr>
                            <m:t>μ</m:t>
                          </m:r>
                        </m:e>
                        <m:sub>
                          <m:r>
                            <m:rPr>
                              <m:sty m:val="p"/>
                            </m:rPr>
                            <a:rPr lang="en-GB">
                              <a:solidFill>
                                <a:srgbClr val="7030A0"/>
                              </a:solidFill>
                              <a:latin typeface="Cambria Math" panose="02040503050406030204" pitchFamily="18" charset="0"/>
                            </a:rPr>
                            <m:t>θ</m:t>
                          </m:r>
                        </m:sub>
                      </m:sSub>
                      <m:d>
                        <m:dPr>
                          <m:ctrlPr>
                            <a:rPr lang="en-GB"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𝑥</m:t>
                          </m:r>
                        </m:e>
                      </m:d>
                    </m:oMath>
                  </m:oMathPara>
                </a14:m>
                <a:endParaRPr lang="en-GB" dirty="0"/>
              </a:p>
            </p:txBody>
          </p:sp>
        </mc:Choice>
        <mc:Fallback xmlns="">
          <p:sp>
            <p:nvSpPr>
              <p:cNvPr id="22" name="Rectangle 21">
                <a:extLst>
                  <a:ext uri="{FF2B5EF4-FFF2-40B4-BE49-F238E27FC236}">
                    <a16:creationId xmlns:a16="http://schemas.microsoft.com/office/drawing/2014/main" id="{9D659DA5-B234-6911-9D2C-FCD707C52E41}"/>
                  </a:ext>
                </a:extLst>
              </p:cNvPr>
              <p:cNvSpPr>
                <a:spLocks noRot="1" noChangeAspect="1" noMove="1" noResize="1" noEditPoints="1" noAdjustHandles="1" noChangeArrowheads="1" noChangeShapeType="1" noTextEdit="1"/>
              </p:cNvSpPr>
              <p:nvPr/>
            </p:nvSpPr>
            <p:spPr>
              <a:xfrm>
                <a:off x="3581400" y="2864588"/>
                <a:ext cx="815993" cy="369332"/>
              </a:xfrm>
              <a:prstGeom prst="rect">
                <a:avLst/>
              </a:prstGeom>
              <a:blipFill>
                <a:blip r:embed="rId9"/>
                <a:stretch>
                  <a:fillRect b="-6667"/>
                </a:stretch>
              </a:blipFill>
            </p:spPr>
            <p:txBody>
              <a:bodyPr/>
              <a:lstStyle/>
              <a:p>
                <a:r>
                  <a:rPr lang="en-FR">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8309DBCF-7F66-F3FB-9DA4-8ACE51E593DE}"/>
                  </a:ext>
                </a:extLst>
              </p:cNvPr>
              <p:cNvSpPr/>
              <p:nvPr/>
            </p:nvSpPr>
            <p:spPr>
              <a:xfrm>
                <a:off x="3431372" y="6356446"/>
                <a:ext cx="820801" cy="3875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GB" i="1">
                              <a:solidFill>
                                <a:srgbClr val="7030A0"/>
                              </a:solidFill>
                              <a:latin typeface="Cambria Math" panose="02040503050406030204" pitchFamily="18" charset="0"/>
                            </a:rPr>
                          </m:ctrlPr>
                        </m:sSubSupPr>
                        <m:e>
                          <m:r>
                            <m:rPr>
                              <m:sty m:val="p"/>
                            </m:rPr>
                            <a:rPr lang="en-GB">
                              <a:solidFill>
                                <a:srgbClr val="7030A0"/>
                              </a:solidFill>
                              <a:latin typeface="Cambria Math" panose="02040503050406030204" pitchFamily="18" charset="0"/>
                            </a:rPr>
                            <m:t>σ</m:t>
                          </m:r>
                        </m:e>
                        <m:sub>
                          <m:r>
                            <m:rPr>
                              <m:sty m:val="p"/>
                            </m:rPr>
                            <a:rPr lang="en-GB">
                              <a:solidFill>
                                <a:srgbClr val="7030A0"/>
                              </a:solidFill>
                              <a:latin typeface="Cambria Math" panose="02040503050406030204" pitchFamily="18" charset="0"/>
                            </a:rPr>
                            <m:t>θ</m:t>
                          </m:r>
                        </m:sub>
                        <m:sup>
                          <m:r>
                            <a:rPr lang="en-GB">
                              <a:solidFill>
                                <a:srgbClr val="7030A0"/>
                              </a:solidFill>
                              <a:latin typeface="Cambria Math" panose="02040503050406030204" pitchFamily="18" charset="0"/>
                            </a:rPr>
                            <m:t>2</m:t>
                          </m:r>
                        </m:sup>
                      </m:sSubSup>
                      <m:d>
                        <m:dPr>
                          <m:ctrlPr>
                            <a:rPr lang="en-GB"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𝑥</m:t>
                          </m:r>
                        </m:e>
                      </m:d>
                    </m:oMath>
                  </m:oMathPara>
                </a14:m>
                <a:endParaRPr lang="en-GB" dirty="0"/>
              </a:p>
            </p:txBody>
          </p:sp>
        </mc:Choice>
        <mc:Fallback xmlns="">
          <p:sp>
            <p:nvSpPr>
              <p:cNvPr id="23" name="Rectangle 22">
                <a:extLst>
                  <a:ext uri="{FF2B5EF4-FFF2-40B4-BE49-F238E27FC236}">
                    <a16:creationId xmlns:a16="http://schemas.microsoft.com/office/drawing/2014/main" id="{8309DBCF-7F66-F3FB-9DA4-8ACE51E593DE}"/>
                  </a:ext>
                </a:extLst>
              </p:cNvPr>
              <p:cNvSpPr>
                <a:spLocks noRot="1" noChangeAspect="1" noMove="1" noResize="1" noEditPoints="1" noAdjustHandles="1" noChangeArrowheads="1" noChangeShapeType="1" noTextEdit="1"/>
              </p:cNvSpPr>
              <p:nvPr/>
            </p:nvSpPr>
            <p:spPr>
              <a:xfrm>
                <a:off x="3431372" y="6356446"/>
                <a:ext cx="820801" cy="387542"/>
              </a:xfrm>
              <a:prstGeom prst="rect">
                <a:avLst/>
              </a:prstGeom>
              <a:blipFill>
                <a:blip r:embed="rId10"/>
                <a:stretch>
                  <a:fillRect b="-6452"/>
                </a:stretch>
              </a:blipFill>
            </p:spPr>
            <p:txBody>
              <a:bodyPr/>
              <a:lstStyle/>
              <a:p>
                <a:r>
                  <a:rPr lang="en-FR">
                    <a:noFill/>
                  </a:rPr>
                  <a:t> </a:t>
                </a:r>
              </a:p>
            </p:txBody>
          </p:sp>
        </mc:Fallback>
      </mc:AlternateContent>
      <p:cxnSp>
        <p:nvCxnSpPr>
          <p:cNvPr id="25" name="Straight Arrow Connector 24">
            <a:extLst>
              <a:ext uri="{FF2B5EF4-FFF2-40B4-BE49-F238E27FC236}">
                <a16:creationId xmlns:a16="http://schemas.microsoft.com/office/drawing/2014/main" id="{A7607E4E-DA11-E638-2FE8-37F56165CFDD}"/>
              </a:ext>
            </a:extLst>
          </p:cNvPr>
          <p:cNvCxnSpPr>
            <a:cxnSpLocks/>
          </p:cNvCxnSpPr>
          <p:nvPr/>
        </p:nvCxnSpPr>
        <p:spPr>
          <a:xfrm>
            <a:off x="3036277" y="6284348"/>
            <a:ext cx="1576752" cy="0"/>
          </a:xfrm>
          <a:prstGeom prst="straightConnector1">
            <a:avLst/>
          </a:prstGeom>
          <a:ln w="38100">
            <a:solidFill>
              <a:srgbClr val="7030A0"/>
            </a:solidFill>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6" name="Straight Arrow Connector 25">
            <a:extLst>
              <a:ext uri="{FF2B5EF4-FFF2-40B4-BE49-F238E27FC236}">
                <a16:creationId xmlns:a16="http://schemas.microsoft.com/office/drawing/2014/main" id="{8E6C6B44-94EE-0065-CC7B-64AC8FF02638}"/>
              </a:ext>
            </a:extLst>
          </p:cNvPr>
          <p:cNvCxnSpPr>
            <a:cxnSpLocks/>
            <a:stCxn id="22" idx="2"/>
          </p:cNvCxnSpPr>
          <p:nvPr/>
        </p:nvCxnSpPr>
        <p:spPr>
          <a:xfrm flipH="1">
            <a:off x="3774831" y="3233920"/>
            <a:ext cx="214566" cy="390161"/>
          </a:xfrm>
          <a:prstGeom prst="straightConnector1">
            <a:avLst/>
          </a:prstGeom>
          <a:ln w="38100">
            <a:solidFill>
              <a:srgbClr val="7030A0"/>
            </a:solidFill>
            <a:tailEnd type="triangle"/>
          </a:ln>
        </p:spPr>
        <p:style>
          <a:lnRef idx="3">
            <a:schemeClr val="accent2"/>
          </a:lnRef>
          <a:fillRef idx="0">
            <a:schemeClr val="accent2"/>
          </a:fillRef>
          <a:effectRef idx="2">
            <a:schemeClr val="accent2"/>
          </a:effectRef>
          <a:fontRef idx="minor">
            <a:schemeClr val="tx1"/>
          </a:fontRef>
        </p:style>
      </p:cxnSp>
      <p:pic>
        <p:nvPicPr>
          <p:cNvPr id="3" name="Picture 2" descr="Diagram&#10;&#10;Description automatically generated">
            <a:extLst>
              <a:ext uri="{FF2B5EF4-FFF2-40B4-BE49-F238E27FC236}">
                <a16:creationId xmlns:a16="http://schemas.microsoft.com/office/drawing/2014/main" id="{2C0EFEB5-392E-6575-BD8F-5AA9E4D38857}"/>
              </a:ext>
            </a:extLst>
          </p:cNvPr>
          <p:cNvPicPr>
            <a:picLocks noChangeAspect="1"/>
          </p:cNvPicPr>
          <p:nvPr/>
        </p:nvPicPr>
        <p:blipFill>
          <a:blip r:embed="rId11"/>
          <a:stretch>
            <a:fillRect/>
          </a:stretch>
        </p:blipFill>
        <p:spPr>
          <a:xfrm rot="5400000">
            <a:off x="8097959" y="2424965"/>
            <a:ext cx="2882085" cy="2398231"/>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56FF145-08B5-33C1-AFD5-E2424631C888}"/>
                  </a:ext>
                </a:extLst>
              </p:cNvPr>
              <p:cNvSpPr/>
              <p:nvPr/>
            </p:nvSpPr>
            <p:spPr>
              <a:xfrm>
                <a:off x="9224308" y="1311966"/>
                <a:ext cx="493725" cy="523220"/>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sz="2800" i="1">
                          <a:solidFill>
                            <a:srgbClr val="7030A0"/>
                          </a:solidFill>
                          <a:latin typeface="Cambria Math" panose="02040503050406030204" pitchFamily="18" charset="0"/>
                        </a:rPr>
                        <m:t>𝑥</m:t>
                      </m:r>
                    </m:oMath>
                  </m:oMathPara>
                </a14:m>
                <a:endParaRPr lang="en-FR" sz="2800" dirty="0"/>
              </a:p>
            </p:txBody>
          </p:sp>
        </mc:Choice>
        <mc:Fallback xmlns="">
          <p:sp>
            <p:nvSpPr>
              <p:cNvPr id="4" name="Rectangle 3">
                <a:extLst>
                  <a:ext uri="{FF2B5EF4-FFF2-40B4-BE49-F238E27FC236}">
                    <a16:creationId xmlns:a16="http://schemas.microsoft.com/office/drawing/2014/main" id="{856FF145-08B5-33C1-AFD5-E2424631C888}"/>
                  </a:ext>
                </a:extLst>
              </p:cNvPr>
              <p:cNvSpPr>
                <a:spLocks noRot="1" noChangeAspect="1" noMove="1" noResize="1" noEditPoints="1" noAdjustHandles="1" noChangeArrowheads="1" noChangeShapeType="1" noTextEdit="1"/>
              </p:cNvSpPr>
              <p:nvPr/>
            </p:nvSpPr>
            <p:spPr>
              <a:xfrm>
                <a:off x="9224308" y="1311966"/>
                <a:ext cx="493725" cy="523220"/>
              </a:xfrm>
              <a:prstGeom prst="rect">
                <a:avLst/>
              </a:prstGeom>
              <a:blipFill>
                <a:blip r:embed="rId12"/>
                <a:stretch>
                  <a:fillRect/>
                </a:stretch>
              </a:blipFill>
            </p:spPr>
            <p:txBody>
              <a:bodyPr/>
              <a:lstStyle/>
              <a:p>
                <a:r>
                  <a:rPr lang="en-FR">
                    <a:noFill/>
                  </a:rPr>
                  <a:t> </a:t>
                </a:r>
              </a:p>
            </p:txBody>
          </p:sp>
        </mc:Fallback>
      </mc:AlternateContent>
      <p:cxnSp>
        <p:nvCxnSpPr>
          <p:cNvPr id="27" name="Straight Arrow Connector 26">
            <a:extLst>
              <a:ext uri="{FF2B5EF4-FFF2-40B4-BE49-F238E27FC236}">
                <a16:creationId xmlns:a16="http://schemas.microsoft.com/office/drawing/2014/main" id="{225220DF-7392-BEF8-8B88-72A74399AF09}"/>
              </a:ext>
            </a:extLst>
          </p:cNvPr>
          <p:cNvCxnSpPr>
            <a:cxnSpLocks/>
          </p:cNvCxnSpPr>
          <p:nvPr/>
        </p:nvCxnSpPr>
        <p:spPr>
          <a:xfrm>
            <a:off x="9456904" y="1804565"/>
            <a:ext cx="0" cy="268317"/>
          </a:xfrm>
          <a:prstGeom prst="straightConnector1">
            <a:avLst/>
          </a:prstGeom>
          <a:ln w="38100">
            <a:solidFill>
              <a:srgbClr val="7030A0"/>
            </a:solidFill>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a:extLst>
              <a:ext uri="{FF2B5EF4-FFF2-40B4-BE49-F238E27FC236}">
                <a16:creationId xmlns:a16="http://schemas.microsoft.com/office/drawing/2014/main" id="{473764A7-9D4F-2AC8-FE04-893E33710B8D}"/>
              </a:ext>
            </a:extLst>
          </p:cNvPr>
          <p:cNvCxnSpPr>
            <a:cxnSpLocks/>
            <a:stCxn id="3" idx="3"/>
          </p:cNvCxnSpPr>
          <p:nvPr/>
        </p:nvCxnSpPr>
        <p:spPr>
          <a:xfrm>
            <a:off x="9539001" y="5065123"/>
            <a:ext cx="0" cy="347852"/>
          </a:xfrm>
          <a:prstGeom prst="straightConnector1">
            <a:avLst/>
          </a:prstGeom>
          <a:ln w="38100">
            <a:solidFill>
              <a:srgbClr val="7030A0"/>
            </a:solidFill>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418CAE94-C041-E87E-F713-1AE24BDDAF1F}"/>
                  </a:ext>
                </a:extLst>
              </p:cNvPr>
              <p:cNvSpPr/>
              <p:nvPr/>
            </p:nvSpPr>
            <p:spPr>
              <a:xfrm>
                <a:off x="8463751" y="5424620"/>
                <a:ext cx="1178336" cy="523220"/>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US" sz="2800" b="0" i="1" smtClean="0">
                              <a:solidFill>
                                <a:srgbClr val="7030A0"/>
                              </a:solidFill>
                              <a:latin typeface="Cambria Math" panose="02040503050406030204" pitchFamily="18" charset="0"/>
                            </a:rPr>
                          </m:ctrlPr>
                        </m:sSubPr>
                        <m:e>
                          <m:r>
                            <a:rPr lang="en-US" sz="2800" b="0" i="1" smtClean="0">
                              <a:solidFill>
                                <a:srgbClr val="7030A0"/>
                              </a:solidFill>
                              <a:latin typeface="Cambria Math" panose="02040503050406030204" pitchFamily="18" charset="0"/>
                            </a:rPr>
                            <m:t>𝜇</m:t>
                          </m:r>
                        </m:e>
                        <m:sub>
                          <m:r>
                            <a:rPr lang="en-US" sz="2800" b="0" i="1" smtClean="0">
                              <a:solidFill>
                                <a:srgbClr val="7030A0"/>
                              </a:solidFill>
                              <a:latin typeface="Cambria Math" panose="02040503050406030204" pitchFamily="18" charset="0"/>
                            </a:rPr>
                            <m:t>𝜃</m:t>
                          </m:r>
                        </m:sub>
                      </m:sSub>
                      <m:r>
                        <a:rPr lang="en-US" sz="2800" b="0" i="1" smtClean="0">
                          <a:solidFill>
                            <a:srgbClr val="7030A0"/>
                          </a:solidFill>
                          <a:latin typeface="Cambria Math" panose="02040503050406030204" pitchFamily="18" charset="0"/>
                        </a:rPr>
                        <m:t>(</m:t>
                      </m:r>
                      <m:r>
                        <a:rPr lang="en-US" sz="2800" b="0" i="1" smtClean="0">
                          <a:solidFill>
                            <a:srgbClr val="7030A0"/>
                          </a:solidFill>
                          <a:latin typeface="Cambria Math" panose="02040503050406030204" pitchFamily="18" charset="0"/>
                        </a:rPr>
                        <m:t>𝑥</m:t>
                      </m:r>
                      <m:r>
                        <a:rPr lang="en-US" sz="2800" b="0" i="1" smtClean="0">
                          <a:solidFill>
                            <a:srgbClr val="7030A0"/>
                          </a:solidFill>
                          <a:latin typeface="Cambria Math" panose="02040503050406030204" pitchFamily="18" charset="0"/>
                        </a:rPr>
                        <m:t>)</m:t>
                      </m:r>
                    </m:oMath>
                  </m:oMathPara>
                </a14:m>
                <a:endParaRPr lang="en-FR" sz="2800" dirty="0"/>
              </a:p>
            </p:txBody>
          </p:sp>
        </mc:Choice>
        <mc:Fallback xmlns="">
          <p:sp>
            <p:nvSpPr>
              <p:cNvPr id="31" name="Rectangle 30">
                <a:extLst>
                  <a:ext uri="{FF2B5EF4-FFF2-40B4-BE49-F238E27FC236}">
                    <a16:creationId xmlns:a16="http://schemas.microsoft.com/office/drawing/2014/main" id="{418CAE94-C041-E87E-F713-1AE24BDDAF1F}"/>
                  </a:ext>
                </a:extLst>
              </p:cNvPr>
              <p:cNvSpPr>
                <a:spLocks noRot="1" noChangeAspect="1" noMove="1" noResize="1" noEditPoints="1" noAdjustHandles="1" noChangeArrowheads="1" noChangeShapeType="1" noTextEdit="1"/>
              </p:cNvSpPr>
              <p:nvPr/>
            </p:nvSpPr>
            <p:spPr>
              <a:xfrm>
                <a:off x="8463751" y="5424620"/>
                <a:ext cx="1178336" cy="523220"/>
              </a:xfrm>
              <a:prstGeom prst="rect">
                <a:avLst/>
              </a:prstGeom>
              <a:blipFill>
                <a:blip r:embed="rId13"/>
                <a:stretch>
                  <a:fillRect r="-1064" b="-21429"/>
                </a:stretch>
              </a:blipFill>
            </p:spPr>
            <p:txBody>
              <a:bodyPr/>
              <a:lstStyle/>
              <a:p>
                <a:r>
                  <a:rPr lang="en-FR">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20716163-501A-9CA3-3EF3-37ED8C758910}"/>
                  </a:ext>
                </a:extLst>
              </p:cNvPr>
              <p:cNvSpPr/>
              <p:nvPr/>
            </p:nvSpPr>
            <p:spPr>
              <a:xfrm>
                <a:off x="9571516" y="5412975"/>
                <a:ext cx="1166601" cy="523220"/>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US" sz="2800" b="0" i="1" smtClean="0">
                              <a:solidFill>
                                <a:srgbClr val="7030A0"/>
                              </a:solidFill>
                              <a:latin typeface="Cambria Math" panose="02040503050406030204" pitchFamily="18" charset="0"/>
                            </a:rPr>
                          </m:ctrlPr>
                        </m:sSubPr>
                        <m:e>
                          <m:r>
                            <a:rPr lang="en-US" sz="2800" b="0" i="1" smtClean="0">
                              <a:solidFill>
                                <a:srgbClr val="7030A0"/>
                              </a:solidFill>
                              <a:latin typeface="Cambria Math" panose="02040503050406030204" pitchFamily="18" charset="0"/>
                            </a:rPr>
                            <m:t>𝜎</m:t>
                          </m:r>
                        </m:e>
                        <m:sub>
                          <m:r>
                            <a:rPr lang="en-US" sz="2800" b="0" i="1" smtClean="0">
                              <a:solidFill>
                                <a:srgbClr val="7030A0"/>
                              </a:solidFill>
                              <a:latin typeface="Cambria Math" panose="02040503050406030204" pitchFamily="18" charset="0"/>
                            </a:rPr>
                            <m:t>𝜃</m:t>
                          </m:r>
                        </m:sub>
                      </m:sSub>
                      <m:r>
                        <a:rPr lang="en-US" sz="2800" b="0" i="1" smtClean="0">
                          <a:solidFill>
                            <a:srgbClr val="7030A0"/>
                          </a:solidFill>
                          <a:latin typeface="Cambria Math" panose="02040503050406030204" pitchFamily="18" charset="0"/>
                        </a:rPr>
                        <m:t>(</m:t>
                      </m:r>
                      <m:r>
                        <a:rPr lang="en-US" sz="2800" b="0" i="1" smtClean="0">
                          <a:solidFill>
                            <a:srgbClr val="7030A0"/>
                          </a:solidFill>
                          <a:latin typeface="Cambria Math" panose="02040503050406030204" pitchFamily="18" charset="0"/>
                        </a:rPr>
                        <m:t>𝑥</m:t>
                      </m:r>
                      <m:r>
                        <a:rPr lang="en-US" sz="2800" b="0" i="1" smtClean="0">
                          <a:solidFill>
                            <a:srgbClr val="7030A0"/>
                          </a:solidFill>
                          <a:latin typeface="Cambria Math" panose="02040503050406030204" pitchFamily="18" charset="0"/>
                        </a:rPr>
                        <m:t>)</m:t>
                      </m:r>
                    </m:oMath>
                  </m:oMathPara>
                </a14:m>
                <a:endParaRPr lang="en-FR" sz="2800" dirty="0"/>
              </a:p>
            </p:txBody>
          </p:sp>
        </mc:Choice>
        <mc:Fallback xmlns="">
          <p:sp>
            <p:nvSpPr>
              <p:cNvPr id="34" name="Rectangle 33">
                <a:extLst>
                  <a:ext uri="{FF2B5EF4-FFF2-40B4-BE49-F238E27FC236}">
                    <a16:creationId xmlns:a16="http://schemas.microsoft.com/office/drawing/2014/main" id="{20716163-501A-9CA3-3EF3-37ED8C758910}"/>
                  </a:ext>
                </a:extLst>
              </p:cNvPr>
              <p:cNvSpPr>
                <a:spLocks noRot="1" noChangeAspect="1" noMove="1" noResize="1" noEditPoints="1" noAdjustHandles="1" noChangeArrowheads="1" noChangeShapeType="1" noTextEdit="1"/>
              </p:cNvSpPr>
              <p:nvPr/>
            </p:nvSpPr>
            <p:spPr>
              <a:xfrm>
                <a:off x="9571516" y="5412975"/>
                <a:ext cx="1166601" cy="523220"/>
              </a:xfrm>
              <a:prstGeom prst="rect">
                <a:avLst/>
              </a:prstGeom>
              <a:blipFill>
                <a:blip r:embed="rId14"/>
                <a:stretch>
                  <a:fillRect r="-1075" b="-21429"/>
                </a:stretch>
              </a:blipFill>
            </p:spPr>
            <p:txBody>
              <a:bodyPr/>
              <a:lstStyle/>
              <a:p>
                <a:r>
                  <a:rPr lang="en-FR">
                    <a:noFill/>
                  </a:rPr>
                  <a:t> </a:t>
                </a:r>
              </a:p>
            </p:txBody>
          </p:sp>
        </mc:Fallback>
      </mc:AlternateContent>
      <p:sp>
        <p:nvSpPr>
          <p:cNvPr id="37" name="TextBox 36">
            <a:extLst>
              <a:ext uri="{FF2B5EF4-FFF2-40B4-BE49-F238E27FC236}">
                <a16:creationId xmlns:a16="http://schemas.microsoft.com/office/drawing/2014/main" id="{832EEE37-67B1-C17E-BE8C-1E58FBEF7FB6}"/>
              </a:ext>
            </a:extLst>
          </p:cNvPr>
          <p:cNvSpPr txBox="1"/>
          <p:nvPr/>
        </p:nvSpPr>
        <p:spPr>
          <a:xfrm>
            <a:off x="10676978" y="3292848"/>
            <a:ext cx="793807" cy="369332"/>
          </a:xfrm>
          <a:prstGeom prst="rect">
            <a:avLst/>
          </a:prstGeom>
          <a:noFill/>
        </p:spPr>
        <p:txBody>
          <a:bodyPr wrap="none" rtlCol="0">
            <a:spAutoFit/>
          </a:bodyPr>
          <a:lstStyle/>
          <a:p>
            <a:r>
              <a:rPr lang="en-FR" dirty="0"/>
              <a:t>Model</a:t>
            </a:r>
          </a:p>
        </p:txBody>
      </p:sp>
    </p:spTree>
    <p:custDataLst>
      <p:tags r:id="rId1"/>
    </p:custDataLst>
    <p:extLst>
      <p:ext uri="{BB962C8B-B14F-4D97-AF65-F5344CB8AC3E}">
        <p14:creationId xmlns:p14="http://schemas.microsoft.com/office/powerpoint/2010/main" val="236276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4" grpId="0"/>
      <p:bldP spid="31" grpId="0"/>
      <p:bldP spid="34"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9BD19-521B-294E-AB66-69182FBB765F}"/>
              </a:ext>
            </a:extLst>
          </p:cNvPr>
          <p:cNvSpPr>
            <a:spLocks noGrp="1"/>
          </p:cNvSpPr>
          <p:nvPr>
            <p:ph type="title"/>
          </p:nvPr>
        </p:nvSpPr>
        <p:spPr>
          <a:xfrm>
            <a:off x="1333502" y="609600"/>
            <a:ext cx="8596668" cy="1320800"/>
          </a:xfrm>
        </p:spPr>
        <p:txBody>
          <a:bodyPr>
            <a:normAutofit/>
          </a:bodyPr>
          <a:lstStyle/>
          <a:p>
            <a:r>
              <a:rPr lang="en-FR" dirty="0"/>
              <a:t>Introduction</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034244B5-2F7A-16E5-4356-AC5203FA81E8}"/>
              </a:ext>
            </a:extLst>
          </p:cNvPr>
          <p:cNvPicPr>
            <a:picLocks noChangeAspect="1"/>
          </p:cNvPicPr>
          <p:nvPr/>
        </p:nvPicPr>
        <p:blipFill>
          <a:blip r:embed="rId2"/>
          <a:stretch>
            <a:fillRect/>
          </a:stretch>
        </p:blipFill>
        <p:spPr>
          <a:xfrm>
            <a:off x="2993667" y="5320518"/>
            <a:ext cx="2740353" cy="745331"/>
          </a:xfrm>
          <a:prstGeom prst="rect">
            <a:avLst/>
          </a:prstGeom>
        </p:spPr>
      </p:pic>
      <p:pic>
        <p:nvPicPr>
          <p:cNvPr id="9" name="Picture 8" descr="A person in a red shirt and smiling at the camera&#10;&#10;Description automatically generated">
            <a:extLst>
              <a:ext uri="{FF2B5EF4-FFF2-40B4-BE49-F238E27FC236}">
                <a16:creationId xmlns:a16="http://schemas.microsoft.com/office/drawing/2014/main" id="{3E560230-65FD-2F5D-849D-D6324A0B39AD}"/>
              </a:ext>
            </a:extLst>
          </p:cNvPr>
          <p:cNvPicPr>
            <a:picLocks noChangeAspect="1"/>
          </p:cNvPicPr>
          <p:nvPr/>
        </p:nvPicPr>
        <p:blipFill>
          <a:blip r:embed="rId3"/>
          <a:stretch>
            <a:fillRect/>
          </a:stretch>
        </p:blipFill>
        <p:spPr>
          <a:xfrm>
            <a:off x="5916513" y="1883333"/>
            <a:ext cx="2133161" cy="2133161"/>
          </a:xfrm>
          <a:prstGeom prst="rect">
            <a:avLst/>
          </a:prstGeom>
        </p:spPr>
      </p:pic>
      <p:sp>
        <p:nvSpPr>
          <p:cNvPr id="11" name="TextBox 10">
            <a:extLst>
              <a:ext uri="{FF2B5EF4-FFF2-40B4-BE49-F238E27FC236}">
                <a16:creationId xmlns:a16="http://schemas.microsoft.com/office/drawing/2014/main" id="{3C61A8A4-946A-B18F-9634-E95910519FC2}"/>
              </a:ext>
            </a:extLst>
          </p:cNvPr>
          <p:cNvSpPr txBox="1"/>
          <p:nvPr/>
        </p:nvSpPr>
        <p:spPr>
          <a:xfrm>
            <a:off x="5990674" y="4093957"/>
            <a:ext cx="1984839" cy="646331"/>
          </a:xfrm>
          <a:prstGeom prst="rect">
            <a:avLst/>
          </a:prstGeom>
          <a:noFill/>
        </p:spPr>
        <p:txBody>
          <a:bodyPr wrap="none" rtlCol="0">
            <a:spAutoFit/>
          </a:bodyPr>
          <a:lstStyle/>
          <a:p>
            <a:pPr algn="ctr"/>
            <a:r>
              <a:rPr lang="en-GB" b="1" dirty="0"/>
              <a:t>Isabelle Guyon</a:t>
            </a:r>
          </a:p>
          <a:p>
            <a:pPr algn="ctr"/>
            <a:r>
              <a:rPr lang="en-GB" i="1" dirty="0"/>
              <a:t>Prof. at </a:t>
            </a:r>
            <a:r>
              <a:rPr lang="en-GB" i="1" dirty="0" err="1"/>
              <a:t>UPSaclay</a:t>
            </a:r>
            <a:endParaRPr lang="en-GB" i="1" dirty="0"/>
          </a:p>
        </p:txBody>
      </p:sp>
      <p:pic>
        <p:nvPicPr>
          <p:cNvPr id="5" name="Picture 4" descr="A person smiling for the camera&#10;&#10;Description automatically generated with medium confidence">
            <a:extLst>
              <a:ext uri="{FF2B5EF4-FFF2-40B4-BE49-F238E27FC236}">
                <a16:creationId xmlns:a16="http://schemas.microsoft.com/office/drawing/2014/main" id="{635ED7F9-553D-D59D-09C9-A7A4C699B080}"/>
              </a:ext>
            </a:extLst>
          </p:cNvPr>
          <p:cNvPicPr>
            <a:picLocks noChangeAspect="1"/>
          </p:cNvPicPr>
          <p:nvPr/>
        </p:nvPicPr>
        <p:blipFill>
          <a:blip r:embed="rId4"/>
          <a:stretch>
            <a:fillRect/>
          </a:stretch>
        </p:blipFill>
        <p:spPr>
          <a:xfrm>
            <a:off x="1333502" y="1880040"/>
            <a:ext cx="2133161" cy="2133161"/>
          </a:xfrm>
          <a:prstGeom prst="rect">
            <a:avLst/>
          </a:prstGeom>
        </p:spPr>
      </p:pic>
      <p:sp>
        <p:nvSpPr>
          <p:cNvPr id="14" name="TextBox 13">
            <a:extLst>
              <a:ext uri="{FF2B5EF4-FFF2-40B4-BE49-F238E27FC236}">
                <a16:creationId xmlns:a16="http://schemas.microsoft.com/office/drawing/2014/main" id="{585C71F0-086D-4B88-32C6-7559966E1BB8}"/>
              </a:ext>
            </a:extLst>
          </p:cNvPr>
          <p:cNvSpPr txBox="1"/>
          <p:nvPr/>
        </p:nvSpPr>
        <p:spPr>
          <a:xfrm>
            <a:off x="1718494" y="4093957"/>
            <a:ext cx="1632178" cy="646331"/>
          </a:xfrm>
          <a:prstGeom prst="rect">
            <a:avLst/>
          </a:prstGeom>
          <a:noFill/>
        </p:spPr>
        <p:txBody>
          <a:bodyPr wrap="none" rtlCol="0">
            <a:spAutoFit/>
          </a:bodyPr>
          <a:lstStyle/>
          <a:p>
            <a:pPr algn="ctr"/>
            <a:r>
              <a:rPr lang="en-GB" b="1" dirty="0"/>
              <a:t>Romain Egele</a:t>
            </a:r>
          </a:p>
          <a:p>
            <a:pPr algn="ctr"/>
            <a:r>
              <a:rPr lang="en-GB" i="1" dirty="0"/>
              <a:t>PhD Student</a:t>
            </a:r>
          </a:p>
        </p:txBody>
      </p:sp>
      <p:pic>
        <p:nvPicPr>
          <p:cNvPr id="1026" name="Picture 2">
            <a:extLst>
              <a:ext uri="{FF2B5EF4-FFF2-40B4-BE49-F238E27FC236}">
                <a16:creationId xmlns:a16="http://schemas.microsoft.com/office/drawing/2014/main" id="{1ECA684B-F40A-2BBA-41BA-4E918D6D5F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5707" y="5140055"/>
            <a:ext cx="3054000" cy="10378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ACA4966-7684-901C-1A95-C2C83F7AC3CF}"/>
              </a:ext>
            </a:extLst>
          </p:cNvPr>
          <p:cNvPicPr>
            <a:picLocks noChangeAspect="1"/>
          </p:cNvPicPr>
          <p:nvPr/>
        </p:nvPicPr>
        <p:blipFill>
          <a:blip r:embed="rId6"/>
          <a:stretch>
            <a:fillRect/>
          </a:stretch>
        </p:blipFill>
        <p:spPr>
          <a:xfrm>
            <a:off x="8652262" y="1880040"/>
            <a:ext cx="2133160" cy="2133160"/>
          </a:xfrm>
          <a:prstGeom prst="rect">
            <a:avLst/>
          </a:prstGeom>
        </p:spPr>
      </p:pic>
      <p:sp>
        <p:nvSpPr>
          <p:cNvPr id="15" name="TextBox 14">
            <a:extLst>
              <a:ext uri="{FF2B5EF4-FFF2-40B4-BE49-F238E27FC236}">
                <a16:creationId xmlns:a16="http://schemas.microsoft.com/office/drawing/2014/main" id="{04743D5A-FDDB-EDDD-1770-FE10CDB27DCA}"/>
              </a:ext>
            </a:extLst>
          </p:cNvPr>
          <p:cNvSpPr txBox="1"/>
          <p:nvPr/>
        </p:nvSpPr>
        <p:spPr>
          <a:xfrm>
            <a:off x="8466386" y="4093957"/>
            <a:ext cx="2504916" cy="923330"/>
          </a:xfrm>
          <a:prstGeom prst="rect">
            <a:avLst/>
          </a:prstGeom>
          <a:noFill/>
        </p:spPr>
        <p:txBody>
          <a:bodyPr wrap="none" rtlCol="0">
            <a:spAutoFit/>
          </a:bodyPr>
          <a:lstStyle/>
          <a:p>
            <a:pPr algn="ctr"/>
            <a:r>
              <a:rPr lang="en-GB" b="1" dirty="0"/>
              <a:t>Prasanna </a:t>
            </a:r>
            <a:r>
              <a:rPr lang="en-GB" b="1" dirty="0" err="1"/>
              <a:t>Balaprakash</a:t>
            </a:r>
            <a:endParaRPr lang="en-GB" b="1" dirty="0"/>
          </a:p>
          <a:p>
            <a:pPr algn="ctr"/>
            <a:r>
              <a:rPr lang="en-GB" i="1" dirty="0"/>
              <a:t>Computer Scientist</a:t>
            </a:r>
          </a:p>
          <a:p>
            <a:pPr algn="ctr"/>
            <a:r>
              <a:rPr lang="en-GB" i="1" dirty="0"/>
              <a:t> at Argonne</a:t>
            </a:r>
          </a:p>
        </p:txBody>
      </p:sp>
    </p:spTree>
    <p:extLst>
      <p:ext uri="{BB962C8B-B14F-4D97-AF65-F5344CB8AC3E}">
        <p14:creationId xmlns:p14="http://schemas.microsoft.com/office/powerpoint/2010/main" val="2844944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F6AB2B80-8D68-EC69-ACAA-A70FC111EBE7}"/>
              </a:ext>
            </a:extLst>
          </p:cNvPr>
          <p:cNvSpPr>
            <a:spLocks noGrp="1"/>
          </p:cNvSpPr>
          <p:nvPr>
            <p:ph type="ftr" sz="quarter" idx="11"/>
          </p:nvPr>
        </p:nvSpPr>
        <p:spPr/>
        <p:txBody>
          <a:bodyPr/>
          <a:lstStyle/>
          <a:p>
            <a:r>
              <a:rPr lang="en-US" dirty="0"/>
              <a:t>Learning to Discover</a:t>
            </a:r>
          </a:p>
        </p:txBody>
      </p:sp>
      <p:sp>
        <p:nvSpPr>
          <p:cNvPr id="24" name="Slide Number Placeholder 23">
            <a:extLst>
              <a:ext uri="{FF2B5EF4-FFF2-40B4-BE49-F238E27FC236}">
                <a16:creationId xmlns:a16="http://schemas.microsoft.com/office/drawing/2014/main" id="{2B2D12E2-E8D5-BEB7-3A38-575841319DCA}"/>
              </a:ext>
            </a:extLst>
          </p:cNvPr>
          <p:cNvSpPr>
            <a:spLocks noGrp="1"/>
          </p:cNvSpPr>
          <p:nvPr>
            <p:ph type="sldNum" sz="quarter" idx="12"/>
          </p:nvPr>
        </p:nvSpPr>
        <p:spPr>
          <a:xfrm>
            <a:off x="10622606" y="6041361"/>
            <a:ext cx="683339" cy="365125"/>
          </a:xfrm>
        </p:spPr>
        <p:txBody>
          <a:bodyPr/>
          <a:lstStyle/>
          <a:p>
            <a:fld id="{D57F1E4F-1CFF-5643-939E-217C01CDF565}" type="slidenum">
              <a:rPr lang="en-US" smtClean="0"/>
              <a:pPr/>
              <a:t>20</a:t>
            </a:fld>
            <a:endParaRPr lang="en-US" dirty="0"/>
          </a:p>
        </p:txBody>
      </p:sp>
      <p:sp>
        <p:nvSpPr>
          <p:cNvPr id="6" name="Title 1">
            <a:extLst>
              <a:ext uri="{FF2B5EF4-FFF2-40B4-BE49-F238E27FC236}">
                <a16:creationId xmlns:a16="http://schemas.microsoft.com/office/drawing/2014/main" id="{B98518A0-5D66-92F1-78CE-1D2826E7650B}"/>
              </a:ext>
            </a:extLst>
          </p:cNvPr>
          <p:cNvSpPr>
            <a:spLocks noGrp="1"/>
          </p:cNvSpPr>
          <p:nvPr>
            <p:ph type="title"/>
          </p:nvPr>
        </p:nvSpPr>
        <p:spPr>
          <a:xfrm>
            <a:off x="677334" y="609600"/>
            <a:ext cx="8596668" cy="1320800"/>
          </a:xfrm>
        </p:spPr>
        <p:txBody>
          <a:bodyPr/>
          <a:lstStyle/>
          <a:p>
            <a:r>
              <a:rPr lang="en-FR" dirty="0"/>
              <a:t>Query in Bayesian Optimization</a:t>
            </a:r>
          </a:p>
        </p:txBody>
      </p:sp>
      <p:pic>
        <p:nvPicPr>
          <p:cNvPr id="3076" name="Picture 4">
            <a:extLst>
              <a:ext uri="{FF2B5EF4-FFF2-40B4-BE49-F238E27FC236}">
                <a16:creationId xmlns:a16="http://schemas.microsoft.com/office/drawing/2014/main" id="{740E3E18-CB89-DD44-B625-2F843FB60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1530350"/>
            <a:ext cx="11201400" cy="37973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8914C12-7B0A-DF8A-F922-5329341A146D}"/>
                  </a:ext>
                </a:extLst>
              </p:cNvPr>
              <p:cNvSpPr txBox="1"/>
              <p:nvPr/>
            </p:nvSpPr>
            <p:spPr>
              <a:xfrm>
                <a:off x="7231230" y="5575487"/>
                <a:ext cx="32853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𝛼</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𝜅</m:t>
                      </m:r>
                      <m:r>
                        <a:rPr lang="en-US" sz="2400" b="0" i="1" smtClean="0">
                          <a:latin typeface="Cambria Math" panose="02040503050406030204" pitchFamily="18" charset="0"/>
                        </a:rPr>
                        <m:t>⋅</m:t>
                      </m:r>
                      <m:r>
                        <a:rPr lang="en-US" sz="2400" b="0" i="1" smtClean="0">
                          <a:latin typeface="Cambria Math" panose="02040503050406030204" pitchFamily="18" charset="0"/>
                        </a:rPr>
                        <m:t>𝜎</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FR" sz="2400" dirty="0"/>
              </a:p>
            </p:txBody>
          </p:sp>
        </mc:Choice>
        <mc:Fallback xmlns="">
          <p:sp>
            <p:nvSpPr>
              <p:cNvPr id="3" name="TextBox 2">
                <a:extLst>
                  <a:ext uri="{FF2B5EF4-FFF2-40B4-BE49-F238E27FC236}">
                    <a16:creationId xmlns:a16="http://schemas.microsoft.com/office/drawing/2014/main" id="{98914C12-7B0A-DF8A-F922-5329341A146D}"/>
                  </a:ext>
                </a:extLst>
              </p:cNvPr>
              <p:cNvSpPr txBox="1">
                <a:spLocks noRot="1" noChangeAspect="1" noMove="1" noResize="1" noEditPoints="1" noAdjustHandles="1" noChangeArrowheads="1" noChangeShapeType="1" noTextEdit="1"/>
              </p:cNvSpPr>
              <p:nvPr/>
            </p:nvSpPr>
            <p:spPr>
              <a:xfrm>
                <a:off x="7231230" y="5575487"/>
                <a:ext cx="3285323" cy="461665"/>
              </a:xfrm>
              <a:prstGeom prst="rect">
                <a:avLst/>
              </a:prstGeom>
              <a:blipFill>
                <a:blip r:embed="rId7"/>
                <a:stretch>
                  <a:fillRect b="-16216"/>
                </a:stretch>
              </a:blipFill>
            </p:spPr>
            <p:txBody>
              <a:bodyPr/>
              <a:lstStyle/>
              <a:p>
                <a:r>
                  <a:rPr lang="en-FR">
                    <a:noFill/>
                  </a:rPr>
                  <a:t> </a:t>
                </a:r>
              </a:p>
            </p:txBody>
          </p:sp>
        </mc:Fallback>
      </mc:AlternateContent>
      <p:sp>
        <p:nvSpPr>
          <p:cNvPr id="4" name="Rectangle 3">
            <a:extLst>
              <a:ext uri="{FF2B5EF4-FFF2-40B4-BE49-F238E27FC236}">
                <a16:creationId xmlns:a16="http://schemas.microsoft.com/office/drawing/2014/main" id="{AE3D25F5-3C64-17AB-A3A5-A17205CFB682}"/>
              </a:ext>
            </a:extLst>
          </p:cNvPr>
          <p:cNvSpPr/>
          <p:nvPr/>
        </p:nvSpPr>
        <p:spPr>
          <a:xfrm>
            <a:off x="2848940" y="6289199"/>
            <a:ext cx="7773666" cy="369332"/>
          </a:xfrm>
          <a:prstGeom prst="rect">
            <a:avLst/>
          </a:prstGeom>
        </p:spPr>
        <p:txBody>
          <a:bodyPr wrap="square">
            <a:spAutoFit/>
          </a:bodyPr>
          <a:lstStyle/>
          <a:p>
            <a:r>
              <a:rPr lang="en-FR" dirty="0">
                <a:hlinkClick r:id="rId8"/>
              </a:rPr>
              <a:t>https://krasserm.github.io/2018/03/21/bayesian-optimization/</a:t>
            </a:r>
            <a:endParaRPr lang="en-FR" dirty="0"/>
          </a:p>
        </p:txBody>
      </p:sp>
      <p:sp>
        <p:nvSpPr>
          <p:cNvPr id="5" name="TextBox 4">
            <a:extLst>
              <a:ext uri="{FF2B5EF4-FFF2-40B4-BE49-F238E27FC236}">
                <a16:creationId xmlns:a16="http://schemas.microsoft.com/office/drawing/2014/main" id="{632F541A-D739-257D-FC99-23B17146FDF9}"/>
              </a:ext>
            </a:extLst>
          </p:cNvPr>
          <p:cNvSpPr txBox="1"/>
          <p:nvPr/>
        </p:nvSpPr>
        <p:spPr>
          <a:xfrm>
            <a:off x="7437441" y="5237393"/>
            <a:ext cx="2872902" cy="369332"/>
          </a:xfrm>
          <a:prstGeom prst="rect">
            <a:avLst/>
          </a:prstGeom>
          <a:noFill/>
        </p:spPr>
        <p:txBody>
          <a:bodyPr wrap="none" rtlCol="0">
            <a:spAutoFit/>
          </a:bodyPr>
          <a:lstStyle/>
          <a:p>
            <a:r>
              <a:rPr lang="en-FR" b="1" dirty="0"/>
              <a:t>Upper Confidence Bound</a:t>
            </a:r>
          </a:p>
        </p:txBody>
      </p:sp>
      <p:sp>
        <p:nvSpPr>
          <p:cNvPr id="11" name="TextBox 10">
            <a:extLst>
              <a:ext uri="{FF2B5EF4-FFF2-40B4-BE49-F238E27FC236}">
                <a16:creationId xmlns:a16="http://schemas.microsoft.com/office/drawing/2014/main" id="{5A97D467-9788-6991-9E28-CCE5CA4728F0}"/>
              </a:ext>
            </a:extLst>
          </p:cNvPr>
          <p:cNvSpPr txBox="1"/>
          <p:nvPr/>
        </p:nvSpPr>
        <p:spPr>
          <a:xfrm>
            <a:off x="7708110" y="797648"/>
            <a:ext cx="3070071" cy="369332"/>
          </a:xfrm>
          <a:prstGeom prst="rect">
            <a:avLst/>
          </a:prstGeom>
          <a:noFill/>
        </p:spPr>
        <p:txBody>
          <a:bodyPr wrap="none" rtlCol="0">
            <a:spAutoFit/>
          </a:bodyPr>
          <a:lstStyle/>
          <a:p>
            <a:pPr algn="ctr"/>
            <a:r>
              <a:rPr lang="en-FR" b="1" dirty="0">
                <a:solidFill>
                  <a:srgbClr val="FF0000"/>
                </a:solidFill>
              </a:rPr>
              <a:t>The goal is to “maximise”!</a:t>
            </a:r>
          </a:p>
        </p:txBody>
      </p:sp>
      <p:sp>
        <p:nvSpPr>
          <p:cNvPr id="2" name="Rectangle 1">
            <a:extLst>
              <a:ext uri="{FF2B5EF4-FFF2-40B4-BE49-F238E27FC236}">
                <a16:creationId xmlns:a16="http://schemas.microsoft.com/office/drawing/2014/main" id="{5C8D3664-1A4C-EE3F-5347-427C259A977D}"/>
              </a:ext>
            </a:extLst>
          </p:cNvPr>
          <p:cNvSpPr/>
          <p:nvPr/>
        </p:nvSpPr>
        <p:spPr>
          <a:xfrm>
            <a:off x="6253655" y="1587062"/>
            <a:ext cx="5570483" cy="3731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8" name="TextBox 7">
            <a:extLst>
              <a:ext uri="{FF2B5EF4-FFF2-40B4-BE49-F238E27FC236}">
                <a16:creationId xmlns:a16="http://schemas.microsoft.com/office/drawing/2014/main" id="{E1A507AF-B1B7-26EA-DB06-8A8499A2EBF1}"/>
              </a:ext>
            </a:extLst>
          </p:cNvPr>
          <p:cNvSpPr txBox="1"/>
          <p:nvPr/>
        </p:nvSpPr>
        <p:spPr>
          <a:xfrm>
            <a:off x="2838113" y="5237422"/>
            <a:ext cx="1072730" cy="369332"/>
          </a:xfrm>
          <a:prstGeom prst="rect">
            <a:avLst/>
          </a:prstGeom>
          <a:noFill/>
        </p:spPr>
        <p:txBody>
          <a:bodyPr wrap="none" rtlCol="0">
            <a:spAutoFit/>
          </a:bodyPr>
          <a:lstStyle/>
          <a:p>
            <a:r>
              <a:rPr lang="en-GB" dirty="0"/>
              <a:t>X</a:t>
            </a:r>
            <a:r>
              <a:rPr lang="en-FR" dirty="0"/>
              <a:t> - Input</a:t>
            </a:r>
          </a:p>
        </p:txBody>
      </p:sp>
      <p:sp>
        <p:nvSpPr>
          <p:cNvPr id="13" name="TextBox 12">
            <a:extLst>
              <a:ext uri="{FF2B5EF4-FFF2-40B4-BE49-F238E27FC236}">
                <a16:creationId xmlns:a16="http://schemas.microsoft.com/office/drawing/2014/main" id="{921BA381-A874-89D6-4CD1-DA00DA7E27DE}"/>
              </a:ext>
            </a:extLst>
          </p:cNvPr>
          <p:cNvSpPr txBox="1"/>
          <p:nvPr/>
        </p:nvSpPr>
        <p:spPr>
          <a:xfrm rot="16200000">
            <a:off x="-259393" y="3244333"/>
            <a:ext cx="1254511" cy="369332"/>
          </a:xfrm>
          <a:prstGeom prst="rect">
            <a:avLst/>
          </a:prstGeom>
          <a:noFill/>
        </p:spPr>
        <p:txBody>
          <a:bodyPr wrap="none" rtlCol="0">
            <a:spAutoFit/>
          </a:bodyPr>
          <a:lstStyle/>
          <a:p>
            <a:r>
              <a:rPr lang="en-GB" dirty="0"/>
              <a:t>Y</a:t>
            </a:r>
            <a:r>
              <a:rPr lang="en-FR" dirty="0"/>
              <a:t> - Output</a:t>
            </a:r>
          </a:p>
        </p:txBody>
      </p:sp>
      <p:sp>
        <p:nvSpPr>
          <p:cNvPr id="9" name="TextBox 8">
            <a:extLst>
              <a:ext uri="{FF2B5EF4-FFF2-40B4-BE49-F238E27FC236}">
                <a16:creationId xmlns:a16="http://schemas.microsoft.com/office/drawing/2014/main" id="{1BDFA5B9-B4F4-0D73-B3F1-2FF425EDB296}"/>
              </a:ext>
            </a:extLst>
          </p:cNvPr>
          <p:cNvSpPr txBox="1"/>
          <p:nvPr/>
        </p:nvSpPr>
        <p:spPr>
          <a:xfrm>
            <a:off x="8286767" y="5993128"/>
            <a:ext cx="752129" cy="369332"/>
          </a:xfrm>
          <a:prstGeom prst="rect">
            <a:avLst/>
          </a:prstGeom>
          <a:noFill/>
        </p:spPr>
        <p:txBody>
          <a:bodyPr wrap="none" rtlCol="0">
            <a:spAutoFit/>
          </a:bodyPr>
          <a:lstStyle/>
          <a:p>
            <a:r>
              <a:rPr lang="en-FR" i="1" dirty="0">
                <a:solidFill>
                  <a:schemeClr val="bg2">
                    <a:lumMod val="75000"/>
                  </a:schemeClr>
                </a:solidFill>
              </a:rPr>
              <a:t>mean</a:t>
            </a:r>
          </a:p>
        </p:txBody>
      </p:sp>
      <p:sp>
        <p:nvSpPr>
          <p:cNvPr id="15" name="TextBox 14">
            <a:extLst>
              <a:ext uri="{FF2B5EF4-FFF2-40B4-BE49-F238E27FC236}">
                <a16:creationId xmlns:a16="http://schemas.microsoft.com/office/drawing/2014/main" id="{771BB889-E7F4-D9C3-CF53-7E9414F7E8A8}"/>
              </a:ext>
            </a:extLst>
          </p:cNvPr>
          <p:cNvSpPr txBox="1"/>
          <p:nvPr/>
        </p:nvSpPr>
        <p:spPr>
          <a:xfrm>
            <a:off x="9376276" y="5995359"/>
            <a:ext cx="1587999" cy="369332"/>
          </a:xfrm>
          <a:prstGeom prst="rect">
            <a:avLst/>
          </a:prstGeom>
          <a:noFill/>
        </p:spPr>
        <p:txBody>
          <a:bodyPr wrap="none" rtlCol="0">
            <a:spAutoFit/>
          </a:bodyPr>
          <a:lstStyle/>
          <a:p>
            <a:r>
              <a:rPr lang="en-GB" i="1" dirty="0">
                <a:solidFill>
                  <a:schemeClr val="bg2">
                    <a:lumMod val="75000"/>
                  </a:schemeClr>
                </a:solidFill>
              </a:rPr>
              <a:t>s</a:t>
            </a:r>
            <a:r>
              <a:rPr lang="en-FR" i="1" dirty="0">
                <a:solidFill>
                  <a:schemeClr val="bg2">
                    <a:lumMod val="75000"/>
                  </a:schemeClr>
                </a:solidFill>
              </a:rPr>
              <a:t>tandard dev.</a:t>
            </a:r>
          </a:p>
        </p:txBody>
      </p:sp>
    </p:spTree>
    <p:custDataLst>
      <p:tags r:id="rId1"/>
    </p:custDataLst>
    <p:extLst>
      <p:ext uri="{BB962C8B-B14F-4D97-AF65-F5344CB8AC3E}">
        <p14:creationId xmlns:p14="http://schemas.microsoft.com/office/powerpoint/2010/main" val="14860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F6AB2B80-8D68-EC69-ACAA-A70FC111EBE7}"/>
              </a:ext>
            </a:extLst>
          </p:cNvPr>
          <p:cNvSpPr>
            <a:spLocks noGrp="1"/>
          </p:cNvSpPr>
          <p:nvPr>
            <p:ph type="ftr" sz="quarter" idx="11"/>
          </p:nvPr>
        </p:nvSpPr>
        <p:spPr/>
        <p:txBody>
          <a:bodyPr/>
          <a:lstStyle/>
          <a:p>
            <a:r>
              <a:rPr lang="en-US" dirty="0"/>
              <a:t>Learning to Discover</a:t>
            </a:r>
          </a:p>
        </p:txBody>
      </p:sp>
      <p:sp>
        <p:nvSpPr>
          <p:cNvPr id="24" name="Slide Number Placeholder 23">
            <a:extLst>
              <a:ext uri="{FF2B5EF4-FFF2-40B4-BE49-F238E27FC236}">
                <a16:creationId xmlns:a16="http://schemas.microsoft.com/office/drawing/2014/main" id="{2B2D12E2-E8D5-BEB7-3A38-575841319DCA}"/>
              </a:ext>
            </a:extLst>
          </p:cNvPr>
          <p:cNvSpPr>
            <a:spLocks noGrp="1"/>
          </p:cNvSpPr>
          <p:nvPr>
            <p:ph type="sldNum" sz="quarter" idx="12"/>
          </p:nvPr>
        </p:nvSpPr>
        <p:spPr>
          <a:xfrm>
            <a:off x="10622606" y="6041361"/>
            <a:ext cx="683339" cy="365125"/>
          </a:xfrm>
        </p:spPr>
        <p:txBody>
          <a:bodyPr/>
          <a:lstStyle/>
          <a:p>
            <a:fld id="{D57F1E4F-1CFF-5643-939E-217C01CDF565}" type="slidenum">
              <a:rPr lang="en-US" smtClean="0"/>
              <a:pPr/>
              <a:t>21</a:t>
            </a:fld>
            <a:endParaRPr lang="en-US" dirty="0"/>
          </a:p>
        </p:txBody>
      </p:sp>
      <p:sp>
        <p:nvSpPr>
          <p:cNvPr id="6" name="Title 1">
            <a:extLst>
              <a:ext uri="{FF2B5EF4-FFF2-40B4-BE49-F238E27FC236}">
                <a16:creationId xmlns:a16="http://schemas.microsoft.com/office/drawing/2014/main" id="{B98518A0-5D66-92F1-78CE-1D2826E7650B}"/>
              </a:ext>
            </a:extLst>
          </p:cNvPr>
          <p:cNvSpPr>
            <a:spLocks noGrp="1"/>
          </p:cNvSpPr>
          <p:nvPr>
            <p:ph type="title"/>
          </p:nvPr>
        </p:nvSpPr>
        <p:spPr>
          <a:xfrm>
            <a:off x="677334" y="609600"/>
            <a:ext cx="8596668" cy="1320800"/>
          </a:xfrm>
        </p:spPr>
        <p:txBody>
          <a:bodyPr/>
          <a:lstStyle/>
          <a:p>
            <a:r>
              <a:rPr lang="en-FR" dirty="0"/>
              <a:t>Query in Bayesian Optimization</a:t>
            </a:r>
          </a:p>
        </p:txBody>
      </p:sp>
      <p:pic>
        <p:nvPicPr>
          <p:cNvPr id="5122" name="Picture 2">
            <a:extLst>
              <a:ext uri="{FF2B5EF4-FFF2-40B4-BE49-F238E27FC236}">
                <a16:creationId xmlns:a16="http://schemas.microsoft.com/office/drawing/2014/main" id="{86436674-B1FB-5641-6927-2EF8158FA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530350"/>
            <a:ext cx="11087100" cy="37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631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F6AB2B80-8D68-EC69-ACAA-A70FC111EBE7}"/>
              </a:ext>
            </a:extLst>
          </p:cNvPr>
          <p:cNvSpPr>
            <a:spLocks noGrp="1"/>
          </p:cNvSpPr>
          <p:nvPr>
            <p:ph type="ftr" sz="quarter" idx="11"/>
          </p:nvPr>
        </p:nvSpPr>
        <p:spPr/>
        <p:txBody>
          <a:bodyPr/>
          <a:lstStyle/>
          <a:p>
            <a:r>
              <a:rPr lang="en-US" dirty="0"/>
              <a:t>Learning to Discover</a:t>
            </a:r>
          </a:p>
        </p:txBody>
      </p:sp>
      <p:sp>
        <p:nvSpPr>
          <p:cNvPr id="24" name="Slide Number Placeholder 23">
            <a:extLst>
              <a:ext uri="{FF2B5EF4-FFF2-40B4-BE49-F238E27FC236}">
                <a16:creationId xmlns:a16="http://schemas.microsoft.com/office/drawing/2014/main" id="{2B2D12E2-E8D5-BEB7-3A38-575841319DCA}"/>
              </a:ext>
            </a:extLst>
          </p:cNvPr>
          <p:cNvSpPr>
            <a:spLocks noGrp="1"/>
          </p:cNvSpPr>
          <p:nvPr>
            <p:ph type="sldNum" sz="quarter" idx="12"/>
          </p:nvPr>
        </p:nvSpPr>
        <p:spPr>
          <a:xfrm>
            <a:off x="10622606" y="6041361"/>
            <a:ext cx="683339" cy="365125"/>
          </a:xfrm>
        </p:spPr>
        <p:txBody>
          <a:bodyPr/>
          <a:lstStyle/>
          <a:p>
            <a:fld id="{D57F1E4F-1CFF-5643-939E-217C01CDF565}" type="slidenum">
              <a:rPr lang="en-US" smtClean="0"/>
              <a:pPr/>
              <a:t>22</a:t>
            </a:fld>
            <a:endParaRPr lang="en-US" dirty="0"/>
          </a:p>
        </p:txBody>
      </p:sp>
      <p:sp>
        <p:nvSpPr>
          <p:cNvPr id="6" name="Title 1">
            <a:extLst>
              <a:ext uri="{FF2B5EF4-FFF2-40B4-BE49-F238E27FC236}">
                <a16:creationId xmlns:a16="http://schemas.microsoft.com/office/drawing/2014/main" id="{B98518A0-5D66-92F1-78CE-1D2826E7650B}"/>
              </a:ext>
            </a:extLst>
          </p:cNvPr>
          <p:cNvSpPr>
            <a:spLocks noGrp="1"/>
          </p:cNvSpPr>
          <p:nvPr>
            <p:ph type="title"/>
          </p:nvPr>
        </p:nvSpPr>
        <p:spPr>
          <a:xfrm>
            <a:off x="677334" y="609600"/>
            <a:ext cx="8596668" cy="1320800"/>
          </a:xfrm>
        </p:spPr>
        <p:txBody>
          <a:bodyPr/>
          <a:lstStyle/>
          <a:p>
            <a:r>
              <a:rPr lang="en-FR" dirty="0"/>
              <a:t>Query in Bayesian Optimization</a:t>
            </a:r>
          </a:p>
        </p:txBody>
      </p:sp>
      <p:pic>
        <p:nvPicPr>
          <p:cNvPr id="9218" name="Picture 2">
            <a:extLst>
              <a:ext uri="{FF2B5EF4-FFF2-40B4-BE49-F238E27FC236}">
                <a16:creationId xmlns:a16="http://schemas.microsoft.com/office/drawing/2014/main" id="{F470A6F1-4F0C-8B99-0495-0A209FF4F3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1530350"/>
            <a:ext cx="11201400" cy="3797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EF39903-3363-C4D8-A22A-3DB4A5A50E5E}"/>
              </a:ext>
            </a:extLst>
          </p:cNvPr>
          <p:cNvSpPr txBox="1"/>
          <p:nvPr/>
        </p:nvSpPr>
        <p:spPr>
          <a:xfrm>
            <a:off x="3719355" y="5710129"/>
            <a:ext cx="4753289" cy="369332"/>
          </a:xfrm>
          <a:prstGeom prst="rect">
            <a:avLst/>
          </a:prstGeom>
          <a:noFill/>
        </p:spPr>
        <p:txBody>
          <a:bodyPr wrap="none" rtlCol="0">
            <a:spAutoFit/>
          </a:bodyPr>
          <a:lstStyle/>
          <a:p>
            <a:r>
              <a:rPr lang="en-FR" b="1" u="sng" dirty="0">
                <a:solidFill>
                  <a:srgbClr val="FF0000"/>
                </a:solidFill>
              </a:rPr>
              <a:t>Bayesian Active Learning by Disagreement</a:t>
            </a:r>
          </a:p>
        </p:txBody>
      </p:sp>
    </p:spTree>
    <p:custDataLst>
      <p:tags r:id="rId1"/>
    </p:custDataLst>
    <p:extLst>
      <p:ext uri="{BB962C8B-B14F-4D97-AF65-F5344CB8AC3E}">
        <p14:creationId xmlns:p14="http://schemas.microsoft.com/office/powerpoint/2010/main" val="18918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F6AB2B80-8D68-EC69-ACAA-A70FC111EBE7}"/>
              </a:ext>
            </a:extLst>
          </p:cNvPr>
          <p:cNvSpPr>
            <a:spLocks noGrp="1"/>
          </p:cNvSpPr>
          <p:nvPr>
            <p:ph type="ftr" sz="quarter" idx="11"/>
          </p:nvPr>
        </p:nvSpPr>
        <p:spPr/>
        <p:txBody>
          <a:bodyPr/>
          <a:lstStyle/>
          <a:p>
            <a:r>
              <a:rPr lang="en-US" dirty="0"/>
              <a:t>Learning to Discover</a:t>
            </a:r>
          </a:p>
        </p:txBody>
      </p:sp>
      <p:sp>
        <p:nvSpPr>
          <p:cNvPr id="24" name="Slide Number Placeholder 23">
            <a:extLst>
              <a:ext uri="{FF2B5EF4-FFF2-40B4-BE49-F238E27FC236}">
                <a16:creationId xmlns:a16="http://schemas.microsoft.com/office/drawing/2014/main" id="{2B2D12E2-E8D5-BEB7-3A38-575841319DCA}"/>
              </a:ext>
            </a:extLst>
          </p:cNvPr>
          <p:cNvSpPr>
            <a:spLocks noGrp="1"/>
          </p:cNvSpPr>
          <p:nvPr>
            <p:ph type="sldNum" sz="quarter" idx="12"/>
          </p:nvPr>
        </p:nvSpPr>
        <p:spPr>
          <a:xfrm>
            <a:off x="10622606" y="6041361"/>
            <a:ext cx="683339" cy="365125"/>
          </a:xfrm>
        </p:spPr>
        <p:txBody>
          <a:bodyPr/>
          <a:lstStyle/>
          <a:p>
            <a:fld id="{D57F1E4F-1CFF-5643-939E-217C01CDF565}" type="slidenum">
              <a:rPr lang="en-US" smtClean="0"/>
              <a:pPr/>
              <a:t>23</a:t>
            </a:fld>
            <a:endParaRPr lang="en-US" dirty="0"/>
          </a:p>
        </p:txBody>
      </p:sp>
      <p:sp>
        <p:nvSpPr>
          <p:cNvPr id="6" name="Title 1">
            <a:extLst>
              <a:ext uri="{FF2B5EF4-FFF2-40B4-BE49-F238E27FC236}">
                <a16:creationId xmlns:a16="http://schemas.microsoft.com/office/drawing/2014/main" id="{B98518A0-5D66-92F1-78CE-1D2826E7650B}"/>
              </a:ext>
            </a:extLst>
          </p:cNvPr>
          <p:cNvSpPr>
            <a:spLocks noGrp="1"/>
          </p:cNvSpPr>
          <p:nvPr>
            <p:ph type="title"/>
          </p:nvPr>
        </p:nvSpPr>
        <p:spPr>
          <a:xfrm>
            <a:off x="677333" y="609600"/>
            <a:ext cx="9485841" cy="1320800"/>
          </a:xfrm>
        </p:spPr>
        <p:txBody>
          <a:bodyPr/>
          <a:lstStyle/>
          <a:p>
            <a:r>
              <a:rPr lang="en-FR" dirty="0"/>
              <a:t>Query a Sample - BALD</a:t>
            </a:r>
            <a:br>
              <a:rPr lang="en-FR" dirty="0"/>
            </a:br>
            <a:r>
              <a:rPr lang="en-FR" sz="2400" dirty="0"/>
              <a:t>Bayesian Active Learning by Disagreement</a:t>
            </a:r>
            <a:endParaRPr lang="en-FR" dirty="0"/>
          </a:p>
        </p:txBody>
      </p:sp>
      <p:sp>
        <p:nvSpPr>
          <p:cNvPr id="2" name="TextBox 1">
            <a:extLst>
              <a:ext uri="{FF2B5EF4-FFF2-40B4-BE49-F238E27FC236}">
                <a16:creationId xmlns:a16="http://schemas.microsoft.com/office/drawing/2014/main" id="{42D50150-95F3-F906-00AD-F49164440BDB}"/>
              </a:ext>
            </a:extLst>
          </p:cNvPr>
          <p:cNvSpPr txBox="1"/>
          <p:nvPr/>
        </p:nvSpPr>
        <p:spPr>
          <a:xfrm>
            <a:off x="2026010" y="2132193"/>
            <a:ext cx="8234947" cy="369332"/>
          </a:xfrm>
          <a:prstGeom prst="rect">
            <a:avLst/>
          </a:prstGeom>
          <a:noFill/>
        </p:spPr>
        <p:txBody>
          <a:bodyPr wrap="none" rtlCol="0">
            <a:spAutoFit/>
          </a:bodyPr>
          <a:lstStyle/>
          <a:p>
            <a:r>
              <a:rPr lang="en-FR" dirty="0"/>
              <a:t>Maximizing mutual information between model parameters and model output</a:t>
            </a:r>
          </a:p>
        </p:txBody>
      </p:sp>
      <p:pic>
        <p:nvPicPr>
          <p:cNvPr id="4" name="Picture 3">
            <a:extLst>
              <a:ext uri="{FF2B5EF4-FFF2-40B4-BE49-F238E27FC236}">
                <a16:creationId xmlns:a16="http://schemas.microsoft.com/office/drawing/2014/main" id="{20072A82-BABC-2A68-F5BC-2641FACF7854}"/>
              </a:ext>
            </a:extLst>
          </p:cNvPr>
          <p:cNvPicPr>
            <a:picLocks noChangeAspect="1"/>
          </p:cNvPicPr>
          <p:nvPr/>
        </p:nvPicPr>
        <p:blipFill>
          <a:blip r:embed="rId3"/>
          <a:stretch>
            <a:fillRect/>
          </a:stretch>
        </p:blipFill>
        <p:spPr>
          <a:xfrm>
            <a:off x="2578757" y="2641663"/>
            <a:ext cx="6845300" cy="469900"/>
          </a:xfrm>
          <a:prstGeom prst="rect">
            <a:avLst/>
          </a:prstGeom>
        </p:spPr>
      </p:pic>
      <p:sp>
        <p:nvSpPr>
          <p:cNvPr id="5" name="TextBox 4">
            <a:extLst>
              <a:ext uri="{FF2B5EF4-FFF2-40B4-BE49-F238E27FC236}">
                <a16:creationId xmlns:a16="http://schemas.microsoft.com/office/drawing/2014/main" id="{22CE6DAC-4087-6E57-8D5C-042EA5B53693}"/>
              </a:ext>
            </a:extLst>
          </p:cNvPr>
          <p:cNvSpPr txBox="1"/>
          <p:nvPr/>
        </p:nvSpPr>
        <p:spPr>
          <a:xfrm>
            <a:off x="1562190" y="5333249"/>
            <a:ext cx="9162586" cy="369332"/>
          </a:xfrm>
          <a:prstGeom prst="rect">
            <a:avLst/>
          </a:prstGeom>
          <a:noFill/>
        </p:spPr>
        <p:txBody>
          <a:bodyPr wrap="square" rtlCol="0">
            <a:spAutoFit/>
          </a:bodyPr>
          <a:lstStyle/>
          <a:p>
            <a:r>
              <a:rPr lang="en-GB" b="1" u="sng" dirty="0">
                <a:solidFill>
                  <a:srgbClr val="C00000"/>
                </a:solidFill>
              </a:rPr>
              <a:t>BUT O</a:t>
            </a:r>
            <a:r>
              <a:rPr lang="en-FR" b="1" u="sng" dirty="0">
                <a:solidFill>
                  <a:srgbClr val="C00000"/>
                </a:solidFill>
              </a:rPr>
              <a:t>nly following uncertainty can lead to mode collapse and unbalanced </a:t>
            </a:r>
            <a:r>
              <a:rPr lang="en-GB" b="1" u="sng" dirty="0">
                <a:solidFill>
                  <a:srgbClr val="C00000"/>
                </a:solidFill>
              </a:rPr>
              <a:t>D</a:t>
            </a:r>
            <a:r>
              <a:rPr lang="en-FR" b="1" u="sng" dirty="0">
                <a:solidFill>
                  <a:srgbClr val="C00000"/>
                </a:solidFill>
              </a:rPr>
              <a:t>ataset!</a:t>
            </a:r>
          </a:p>
        </p:txBody>
      </p:sp>
      <p:sp>
        <p:nvSpPr>
          <p:cNvPr id="7" name="TextBox 6">
            <a:extLst>
              <a:ext uri="{FF2B5EF4-FFF2-40B4-BE49-F238E27FC236}">
                <a16:creationId xmlns:a16="http://schemas.microsoft.com/office/drawing/2014/main" id="{79316498-EB9D-2CBC-AE91-CCF0587AD5D8}"/>
              </a:ext>
            </a:extLst>
          </p:cNvPr>
          <p:cNvSpPr txBox="1"/>
          <p:nvPr/>
        </p:nvSpPr>
        <p:spPr>
          <a:xfrm>
            <a:off x="3697429" y="3653132"/>
            <a:ext cx="2789674" cy="1477328"/>
          </a:xfrm>
          <a:prstGeom prst="rect">
            <a:avLst/>
          </a:prstGeom>
          <a:noFill/>
        </p:spPr>
        <p:txBody>
          <a:bodyPr wrap="none" rtlCol="0">
            <a:spAutoFit/>
          </a:bodyPr>
          <a:lstStyle/>
          <a:p>
            <a:pPr algn="ctr"/>
            <a:r>
              <a:rPr lang="en-FR" dirty="0"/>
              <a:t>“Entropy of the Average”</a:t>
            </a:r>
          </a:p>
          <a:p>
            <a:pPr algn="ctr"/>
            <a:endParaRPr lang="en-FR" dirty="0"/>
          </a:p>
          <a:p>
            <a:pPr algn="ctr"/>
            <a:r>
              <a:rPr lang="en-FR" dirty="0"/>
              <a:t>High disagreement</a:t>
            </a:r>
          </a:p>
          <a:p>
            <a:pPr algn="ctr"/>
            <a:r>
              <a:rPr lang="en-GB" dirty="0"/>
              <a:t>B</a:t>
            </a:r>
            <a:r>
              <a:rPr lang="en-FR" dirty="0"/>
              <a:t>etween models</a:t>
            </a:r>
          </a:p>
          <a:p>
            <a:pPr algn="ctr"/>
            <a:r>
              <a:rPr lang="en-FR" dirty="0"/>
              <a:t>(epistemic)</a:t>
            </a:r>
          </a:p>
        </p:txBody>
      </p:sp>
      <p:cxnSp>
        <p:nvCxnSpPr>
          <p:cNvPr id="9" name="Straight Arrow Connector 8">
            <a:extLst>
              <a:ext uri="{FF2B5EF4-FFF2-40B4-BE49-F238E27FC236}">
                <a16:creationId xmlns:a16="http://schemas.microsoft.com/office/drawing/2014/main" id="{CCC74F17-61A8-9843-023B-7BFD6AE59464}"/>
              </a:ext>
            </a:extLst>
          </p:cNvPr>
          <p:cNvCxnSpPr/>
          <p:nvPr/>
        </p:nvCxnSpPr>
        <p:spPr>
          <a:xfrm flipV="1">
            <a:off x="3184634" y="3111563"/>
            <a:ext cx="483476" cy="3174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D7C0438-83B1-4FBF-489B-151055757C6B}"/>
              </a:ext>
            </a:extLst>
          </p:cNvPr>
          <p:cNvCxnSpPr/>
          <p:nvPr/>
        </p:nvCxnSpPr>
        <p:spPr>
          <a:xfrm flipV="1">
            <a:off x="5092262" y="3111562"/>
            <a:ext cx="483476" cy="3174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9898A56-BA7C-8DC6-B618-A8DAD0E3D74E}"/>
              </a:ext>
            </a:extLst>
          </p:cNvPr>
          <p:cNvCxnSpPr>
            <a:cxnSpLocks/>
          </p:cNvCxnSpPr>
          <p:nvPr/>
        </p:nvCxnSpPr>
        <p:spPr>
          <a:xfrm>
            <a:off x="7767145" y="3111562"/>
            <a:ext cx="451945" cy="3174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226EA59-7B83-8C3E-103A-79E3BE8753CE}"/>
              </a:ext>
            </a:extLst>
          </p:cNvPr>
          <p:cNvSpPr txBox="1"/>
          <p:nvPr/>
        </p:nvSpPr>
        <p:spPr>
          <a:xfrm>
            <a:off x="6817873" y="3657950"/>
            <a:ext cx="2802434" cy="1477328"/>
          </a:xfrm>
          <a:prstGeom prst="rect">
            <a:avLst/>
          </a:prstGeom>
          <a:noFill/>
        </p:spPr>
        <p:txBody>
          <a:bodyPr wrap="none" rtlCol="0">
            <a:spAutoFit/>
          </a:bodyPr>
          <a:lstStyle/>
          <a:p>
            <a:pPr algn="ctr"/>
            <a:r>
              <a:rPr lang="en-FR" dirty="0"/>
              <a:t>“Average of the Entropy”</a:t>
            </a:r>
          </a:p>
          <a:p>
            <a:pPr algn="ctr"/>
            <a:endParaRPr lang="en-FR" dirty="0"/>
          </a:p>
          <a:p>
            <a:pPr algn="ctr"/>
            <a:r>
              <a:rPr lang="en-FR" dirty="0"/>
              <a:t>Low per model</a:t>
            </a:r>
          </a:p>
          <a:p>
            <a:pPr algn="ctr"/>
            <a:r>
              <a:rPr lang="en-FR" dirty="0"/>
              <a:t>Uncertainty</a:t>
            </a:r>
          </a:p>
          <a:p>
            <a:pPr algn="ctr"/>
            <a:r>
              <a:rPr lang="en-FR" dirty="0"/>
              <a:t>(aleatoric)</a:t>
            </a:r>
          </a:p>
        </p:txBody>
      </p:sp>
      <p:sp>
        <p:nvSpPr>
          <p:cNvPr id="14" name="TextBox 13">
            <a:extLst>
              <a:ext uri="{FF2B5EF4-FFF2-40B4-BE49-F238E27FC236}">
                <a16:creationId xmlns:a16="http://schemas.microsoft.com/office/drawing/2014/main" id="{E1AF236F-7E04-7B4C-42A0-A045C3B653B9}"/>
              </a:ext>
            </a:extLst>
          </p:cNvPr>
          <p:cNvSpPr txBox="1"/>
          <p:nvPr/>
        </p:nvSpPr>
        <p:spPr>
          <a:xfrm>
            <a:off x="3636977" y="6085423"/>
            <a:ext cx="4728859" cy="276999"/>
          </a:xfrm>
          <a:prstGeom prst="rect">
            <a:avLst/>
          </a:prstGeom>
          <a:noFill/>
        </p:spPr>
        <p:txBody>
          <a:bodyPr wrap="none" rtlCol="0">
            <a:spAutoFit/>
          </a:bodyPr>
          <a:lstStyle/>
          <a:p>
            <a:r>
              <a:rPr lang="en-GB" sz="1200" dirty="0" err="1"/>
              <a:t>Yarin</a:t>
            </a:r>
            <a:r>
              <a:rPr lang="en-GB" sz="1200" dirty="0"/>
              <a:t> G., et al. “Deep Bayesian Active Learning with Image Data.”</a:t>
            </a:r>
          </a:p>
        </p:txBody>
      </p:sp>
    </p:spTree>
    <p:extLst>
      <p:ext uri="{BB962C8B-B14F-4D97-AF65-F5344CB8AC3E}">
        <p14:creationId xmlns:p14="http://schemas.microsoft.com/office/powerpoint/2010/main" val="3801113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F6AB2B80-8D68-EC69-ACAA-A70FC111EBE7}"/>
              </a:ext>
            </a:extLst>
          </p:cNvPr>
          <p:cNvSpPr>
            <a:spLocks noGrp="1"/>
          </p:cNvSpPr>
          <p:nvPr>
            <p:ph type="ftr" sz="quarter" idx="11"/>
          </p:nvPr>
        </p:nvSpPr>
        <p:spPr/>
        <p:txBody>
          <a:bodyPr/>
          <a:lstStyle/>
          <a:p>
            <a:r>
              <a:rPr lang="en-US" dirty="0"/>
              <a:t>Learning to Discover</a:t>
            </a:r>
          </a:p>
        </p:txBody>
      </p:sp>
      <p:sp>
        <p:nvSpPr>
          <p:cNvPr id="24" name="Slide Number Placeholder 23">
            <a:extLst>
              <a:ext uri="{FF2B5EF4-FFF2-40B4-BE49-F238E27FC236}">
                <a16:creationId xmlns:a16="http://schemas.microsoft.com/office/drawing/2014/main" id="{2B2D12E2-E8D5-BEB7-3A38-575841319DCA}"/>
              </a:ext>
            </a:extLst>
          </p:cNvPr>
          <p:cNvSpPr>
            <a:spLocks noGrp="1"/>
          </p:cNvSpPr>
          <p:nvPr>
            <p:ph type="sldNum" sz="quarter" idx="12"/>
          </p:nvPr>
        </p:nvSpPr>
        <p:spPr>
          <a:xfrm>
            <a:off x="10622606" y="6041361"/>
            <a:ext cx="683339" cy="365125"/>
          </a:xfrm>
        </p:spPr>
        <p:txBody>
          <a:bodyPr/>
          <a:lstStyle/>
          <a:p>
            <a:fld id="{D57F1E4F-1CFF-5643-939E-217C01CDF565}" type="slidenum">
              <a:rPr lang="en-US" smtClean="0"/>
              <a:pPr/>
              <a:t>24</a:t>
            </a:fld>
            <a:endParaRPr lang="en-US" dirty="0"/>
          </a:p>
        </p:txBody>
      </p:sp>
      <p:sp>
        <p:nvSpPr>
          <p:cNvPr id="6" name="Title 1">
            <a:extLst>
              <a:ext uri="{FF2B5EF4-FFF2-40B4-BE49-F238E27FC236}">
                <a16:creationId xmlns:a16="http://schemas.microsoft.com/office/drawing/2014/main" id="{B98518A0-5D66-92F1-78CE-1D2826E7650B}"/>
              </a:ext>
            </a:extLst>
          </p:cNvPr>
          <p:cNvSpPr>
            <a:spLocks noGrp="1"/>
          </p:cNvSpPr>
          <p:nvPr>
            <p:ph type="title"/>
          </p:nvPr>
        </p:nvSpPr>
        <p:spPr>
          <a:xfrm>
            <a:off x="677334" y="609600"/>
            <a:ext cx="8596668" cy="1320800"/>
          </a:xfrm>
        </p:spPr>
        <p:txBody>
          <a:bodyPr/>
          <a:lstStyle/>
          <a:p>
            <a:r>
              <a:rPr lang="en-FR" dirty="0"/>
              <a:t>A visual example</a:t>
            </a:r>
          </a:p>
        </p:txBody>
      </p:sp>
      <p:pic>
        <p:nvPicPr>
          <p:cNvPr id="5" name="Picture 4" descr="Chart, scatter chart&#10;&#10;Description automatically generated">
            <a:extLst>
              <a:ext uri="{FF2B5EF4-FFF2-40B4-BE49-F238E27FC236}">
                <a16:creationId xmlns:a16="http://schemas.microsoft.com/office/drawing/2014/main" id="{0CA3ED44-69EC-3AFB-419F-4ADA383A3BC3}"/>
              </a:ext>
            </a:extLst>
          </p:cNvPr>
          <p:cNvPicPr>
            <a:picLocks noChangeAspect="1"/>
          </p:cNvPicPr>
          <p:nvPr/>
        </p:nvPicPr>
        <p:blipFill>
          <a:blip r:embed="rId4"/>
          <a:stretch>
            <a:fillRect/>
          </a:stretch>
        </p:blipFill>
        <p:spPr>
          <a:xfrm>
            <a:off x="0" y="1763198"/>
            <a:ext cx="12192000" cy="333160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5A2ADE7-0E3C-3591-6D85-AAD0A883C1F0}"/>
                  </a:ext>
                </a:extLst>
              </p:cNvPr>
              <p:cNvSpPr txBox="1"/>
              <p:nvPr/>
            </p:nvSpPr>
            <p:spPr>
              <a:xfrm>
                <a:off x="2885011" y="1849240"/>
                <a:ext cx="7991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𝜎</m:t>
                      </m:r>
                      <m:r>
                        <a:rPr lang="en-US" b="0" i="1" smtClean="0">
                          <a:solidFill>
                            <a:srgbClr val="0070C0"/>
                          </a:solidFill>
                          <a:latin typeface="Cambria Math" panose="02040503050406030204" pitchFamily="18" charset="0"/>
                        </a:rPr>
                        <m:t>=0.5</m:t>
                      </m:r>
                    </m:oMath>
                  </m:oMathPara>
                </a14:m>
                <a:endParaRPr lang="en-GB" dirty="0">
                  <a:solidFill>
                    <a:srgbClr val="0070C0"/>
                  </a:solidFill>
                </a:endParaRPr>
              </a:p>
            </p:txBody>
          </p:sp>
        </mc:Choice>
        <mc:Fallback xmlns="">
          <p:sp>
            <p:nvSpPr>
              <p:cNvPr id="7" name="TextBox 6">
                <a:extLst>
                  <a:ext uri="{FF2B5EF4-FFF2-40B4-BE49-F238E27FC236}">
                    <a16:creationId xmlns:a16="http://schemas.microsoft.com/office/drawing/2014/main" id="{55A2ADE7-0E3C-3591-6D85-AAD0A883C1F0}"/>
                  </a:ext>
                </a:extLst>
              </p:cNvPr>
              <p:cNvSpPr txBox="1">
                <a:spLocks noRot="1" noChangeAspect="1" noMove="1" noResize="1" noEditPoints="1" noAdjustHandles="1" noChangeArrowheads="1" noChangeShapeType="1" noTextEdit="1"/>
              </p:cNvSpPr>
              <p:nvPr/>
            </p:nvSpPr>
            <p:spPr>
              <a:xfrm>
                <a:off x="2885011" y="1849240"/>
                <a:ext cx="799130" cy="276999"/>
              </a:xfrm>
              <a:prstGeom prst="rect">
                <a:avLst/>
              </a:prstGeom>
              <a:blipFill>
                <a:blip r:embed="rId7"/>
                <a:stretch>
                  <a:fillRect l="-3175" r="-7937" b="-8696"/>
                </a:stretch>
              </a:blipFill>
            </p:spPr>
            <p:txBody>
              <a:bodyPr/>
              <a:lstStyle/>
              <a:p>
                <a:r>
                  <a:rPr lang="en-F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E6E783C-0F9F-86F0-35AE-F08F4B7E0600}"/>
                  </a:ext>
                </a:extLst>
              </p:cNvPr>
              <p:cNvSpPr txBox="1"/>
              <p:nvPr/>
            </p:nvSpPr>
            <p:spPr>
              <a:xfrm>
                <a:off x="8730737" y="1849241"/>
                <a:ext cx="7991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𝜎</m:t>
                      </m:r>
                      <m:r>
                        <a:rPr lang="en-US" b="0" i="1" smtClean="0">
                          <a:solidFill>
                            <a:srgbClr val="0070C0"/>
                          </a:solidFill>
                          <a:latin typeface="Cambria Math" panose="02040503050406030204" pitchFamily="18" charset="0"/>
                        </a:rPr>
                        <m:t>=1.0</m:t>
                      </m:r>
                    </m:oMath>
                  </m:oMathPara>
                </a14:m>
                <a:endParaRPr lang="en-GB" dirty="0">
                  <a:solidFill>
                    <a:srgbClr val="0070C0"/>
                  </a:solidFill>
                </a:endParaRPr>
              </a:p>
            </p:txBody>
          </p:sp>
        </mc:Choice>
        <mc:Fallback xmlns="">
          <p:sp>
            <p:nvSpPr>
              <p:cNvPr id="8" name="TextBox 7">
                <a:extLst>
                  <a:ext uri="{FF2B5EF4-FFF2-40B4-BE49-F238E27FC236}">
                    <a16:creationId xmlns:a16="http://schemas.microsoft.com/office/drawing/2014/main" id="{2E6E783C-0F9F-86F0-35AE-F08F4B7E0600}"/>
                  </a:ext>
                </a:extLst>
              </p:cNvPr>
              <p:cNvSpPr txBox="1">
                <a:spLocks noRot="1" noChangeAspect="1" noMove="1" noResize="1" noEditPoints="1" noAdjustHandles="1" noChangeArrowheads="1" noChangeShapeType="1" noTextEdit="1"/>
              </p:cNvSpPr>
              <p:nvPr/>
            </p:nvSpPr>
            <p:spPr>
              <a:xfrm>
                <a:off x="8730737" y="1849241"/>
                <a:ext cx="799130" cy="276999"/>
              </a:xfrm>
              <a:prstGeom prst="rect">
                <a:avLst/>
              </a:prstGeom>
              <a:blipFill>
                <a:blip r:embed="rId8"/>
                <a:stretch>
                  <a:fillRect l="-3125" r="-6250" b="-4348"/>
                </a:stretch>
              </a:blipFill>
            </p:spPr>
            <p:txBody>
              <a:bodyPr/>
              <a:lstStyle/>
              <a:p>
                <a:r>
                  <a:rPr lang="en-FR">
                    <a:noFill/>
                  </a:rPr>
                  <a:t> </a:t>
                </a:r>
              </a:p>
            </p:txBody>
          </p:sp>
        </mc:Fallback>
      </mc:AlternateContent>
      <p:cxnSp>
        <p:nvCxnSpPr>
          <p:cNvPr id="9" name="Straight Arrow Connector 8">
            <a:extLst>
              <a:ext uri="{FF2B5EF4-FFF2-40B4-BE49-F238E27FC236}">
                <a16:creationId xmlns:a16="http://schemas.microsoft.com/office/drawing/2014/main" id="{3704F7C0-E604-0BF3-E763-BE48A3933C73}"/>
              </a:ext>
            </a:extLst>
          </p:cNvPr>
          <p:cNvCxnSpPr>
            <a:cxnSpLocks/>
            <a:stCxn id="10" idx="1"/>
            <a:endCxn id="7" idx="3"/>
          </p:cNvCxnSpPr>
          <p:nvPr/>
        </p:nvCxnSpPr>
        <p:spPr>
          <a:xfrm flipH="1">
            <a:off x="3684141" y="1763198"/>
            <a:ext cx="1173618" cy="224542"/>
          </a:xfrm>
          <a:prstGeom prst="straightConnector1">
            <a:avLst/>
          </a:prstGeom>
          <a:ln>
            <a:solidFill>
              <a:srgbClr val="0070C0"/>
            </a:solidFill>
            <a:tailEnd type="triangle"/>
          </a:ln>
        </p:spPr>
        <p:style>
          <a:lnRef idx="3">
            <a:schemeClr val="accent2"/>
          </a:lnRef>
          <a:fillRef idx="0">
            <a:schemeClr val="accent2"/>
          </a:fillRef>
          <a:effectRef idx="2">
            <a:schemeClr val="accent2"/>
          </a:effectRef>
          <a:fontRef idx="minor">
            <a:schemeClr val="tx1"/>
          </a:fontRef>
        </p:style>
      </p:cxnSp>
      <p:sp>
        <p:nvSpPr>
          <p:cNvPr id="10" name="TextBox 9">
            <a:extLst>
              <a:ext uri="{FF2B5EF4-FFF2-40B4-BE49-F238E27FC236}">
                <a16:creationId xmlns:a16="http://schemas.microsoft.com/office/drawing/2014/main" id="{CA0AB8C2-1F37-3D4B-3ED2-DF9907C28923}"/>
              </a:ext>
            </a:extLst>
          </p:cNvPr>
          <p:cNvSpPr txBox="1"/>
          <p:nvPr/>
        </p:nvSpPr>
        <p:spPr>
          <a:xfrm>
            <a:off x="4857759" y="1578532"/>
            <a:ext cx="2586024" cy="369332"/>
          </a:xfrm>
          <a:prstGeom prst="rect">
            <a:avLst/>
          </a:prstGeom>
          <a:noFill/>
        </p:spPr>
        <p:txBody>
          <a:bodyPr wrap="square" rtlCol="0">
            <a:spAutoFit/>
          </a:bodyPr>
          <a:lstStyle/>
          <a:p>
            <a:pPr algn="ctr"/>
            <a:r>
              <a:rPr lang="en-GB" b="1" dirty="0">
                <a:solidFill>
                  <a:srgbClr val="0070C0"/>
                </a:solidFill>
              </a:rPr>
              <a:t>Aleatoric Uncertainty</a:t>
            </a:r>
          </a:p>
        </p:txBody>
      </p:sp>
      <p:cxnSp>
        <p:nvCxnSpPr>
          <p:cNvPr id="11" name="Straight Arrow Connector 10">
            <a:extLst>
              <a:ext uri="{FF2B5EF4-FFF2-40B4-BE49-F238E27FC236}">
                <a16:creationId xmlns:a16="http://schemas.microsoft.com/office/drawing/2014/main" id="{EF526664-FD66-542F-8B06-C76F1320253E}"/>
              </a:ext>
            </a:extLst>
          </p:cNvPr>
          <p:cNvCxnSpPr>
            <a:cxnSpLocks/>
            <a:stCxn id="10" idx="3"/>
          </p:cNvCxnSpPr>
          <p:nvPr/>
        </p:nvCxnSpPr>
        <p:spPr>
          <a:xfrm>
            <a:off x="7443783" y="1763198"/>
            <a:ext cx="1286954" cy="224541"/>
          </a:xfrm>
          <a:prstGeom prst="straightConnector1">
            <a:avLst/>
          </a:prstGeom>
          <a:ln>
            <a:solidFill>
              <a:srgbClr val="0070C0"/>
            </a:solidFill>
            <a:tailEnd type="triangle"/>
          </a:ln>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46541606-E5EC-5196-3B88-3F569A725034}"/>
              </a:ext>
            </a:extLst>
          </p:cNvPr>
          <p:cNvSpPr txBox="1"/>
          <p:nvPr/>
        </p:nvSpPr>
        <p:spPr>
          <a:xfrm>
            <a:off x="5062310" y="5501033"/>
            <a:ext cx="2276457" cy="646331"/>
          </a:xfrm>
          <a:prstGeom prst="rect">
            <a:avLst/>
          </a:prstGeom>
          <a:noFill/>
        </p:spPr>
        <p:txBody>
          <a:bodyPr wrap="none" rtlCol="0" anchor="ctr">
            <a:spAutoFit/>
          </a:bodyPr>
          <a:lstStyle/>
          <a:p>
            <a:pPr algn="ctr"/>
            <a:r>
              <a:rPr lang="en-GB" b="1" dirty="0">
                <a:solidFill>
                  <a:schemeClr val="accent2"/>
                </a:solidFill>
              </a:rPr>
              <a:t>High </a:t>
            </a:r>
          </a:p>
          <a:p>
            <a:pPr algn="ctr"/>
            <a:r>
              <a:rPr lang="en-GB" b="1" dirty="0">
                <a:solidFill>
                  <a:schemeClr val="accent2"/>
                </a:solidFill>
              </a:rPr>
              <a:t>Epistemic Uncertainty</a:t>
            </a:r>
          </a:p>
        </p:txBody>
      </p:sp>
      <p:cxnSp>
        <p:nvCxnSpPr>
          <p:cNvPr id="13" name="Straight Arrow Connector 12">
            <a:extLst>
              <a:ext uri="{FF2B5EF4-FFF2-40B4-BE49-F238E27FC236}">
                <a16:creationId xmlns:a16="http://schemas.microsoft.com/office/drawing/2014/main" id="{5FCB9E72-9ED9-6CE4-0F54-D03ADA74791D}"/>
              </a:ext>
            </a:extLst>
          </p:cNvPr>
          <p:cNvCxnSpPr>
            <a:cxnSpLocks/>
            <a:stCxn id="12" idx="0"/>
          </p:cNvCxnSpPr>
          <p:nvPr/>
        </p:nvCxnSpPr>
        <p:spPr>
          <a:xfrm flipH="1" flipV="1">
            <a:off x="6200538" y="4613097"/>
            <a:ext cx="1" cy="887936"/>
          </a:xfrm>
          <a:prstGeom prst="straightConnector1">
            <a:avLst/>
          </a:prstGeom>
          <a:ln>
            <a:solidFill>
              <a:schemeClr val="accent2"/>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67E97DAF-D3D1-7393-6059-1D7F25B9FC26}"/>
              </a:ext>
            </a:extLst>
          </p:cNvPr>
          <p:cNvCxnSpPr>
            <a:cxnSpLocks/>
            <a:stCxn id="12" idx="0"/>
          </p:cNvCxnSpPr>
          <p:nvPr/>
        </p:nvCxnSpPr>
        <p:spPr>
          <a:xfrm flipH="1" flipV="1">
            <a:off x="2208944" y="4489807"/>
            <a:ext cx="3991595" cy="1011226"/>
          </a:xfrm>
          <a:prstGeom prst="straightConnector1">
            <a:avLst/>
          </a:prstGeom>
          <a:ln>
            <a:solidFill>
              <a:schemeClr val="accent2"/>
            </a:solidFill>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CE7331FD-972C-A5D2-C1BF-737978EB00E8}"/>
              </a:ext>
            </a:extLst>
          </p:cNvPr>
          <p:cNvCxnSpPr>
            <a:cxnSpLocks/>
            <a:stCxn id="12" idx="0"/>
          </p:cNvCxnSpPr>
          <p:nvPr/>
        </p:nvCxnSpPr>
        <p:spPr>
          <a:xfrm flipV="1">
            <a:off x="6200539" y="4613097"/>
            <a:ext cx="4330472" cy="887936"/>
          </a:xfrm>
          <a:prstGeom prst="straightConnector1">
            <a:avLst/>
          </a:prstGeom>
          <a:ln>
            <a:solidFill>
              <a:schemeClr val="accent2"/>
            </a:solidFill>
            <a:tailEnd type="triangle"/>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398975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F6AB2B80-8D68-EC69-ACAA-A70FC111EBE7}"/>
              </a:ext>
            </a:extLst>
          </p:cNvPr>
          <p:cNvSpPr>
            <a:spLocks noGrp="1"/>
          </p:cNvSpPr>
          <p:nvPr>
            <p:ph type="ftr" sz="quarter" idx="11"/>
          </p:nvPr>
        </p:nvSpPr>
        <p:spPr/>
        <p:txBody>
          <a:bodyPr/>
          <a:lstStyle/>
          <a:p>
            <a:r>
              <a:rPr lang="en-US" dirty="0"/>
              <a:t>Learning to Discover</a:t>
            </a:r>
          </a:p>
        </p:txBody>
      </p:sp>
      <p:sp>
        <p:nvSpPr>
          <p:cNvPr id="24" name="Slide Number Placeholder 23">
            <a:extLst>
              <a:ext uri="{FF2B5EF4-FFF2-40B4-BE49-F238E27FC236}">
                <a16:creationId xmlns:a16="http://schemas.microsoft.com/office/drawing/2014/main" id="{2B2D12E2-E8D5-BEB7-3A38-575841319DCA}"/>
              </a:ext>
            </a:extLst>
          </p:cNvPr>
          <p:cNvSpPr>
            <a:spLocks noGrp="1"/>
          </p:cNvSpPr>
          <p:nvPr>
            <p:ph type="sldNum" sz="quarter" idx="12"/>
          </p:nvPr>
        </p:nvSpPr>
        <p:spPr>
          <a:xfrm>
            <a:off x="10622606" y="6041361"/>
            <a:ext cx="683339" cy="365125"/>
          </a:xfrm>
        </p:spPr>
        <p:txBody>
          <a:bodyPr/>
          <a:lstStyle/>
          <a:p>
            <a:fld id="{D57F1E4F-1CFF-5643-939E-217C01CDF565}" type="slidenum">
              <a:rPr lang="en-US" smtClean="0"/>
              <a:pPr/>
              <a:t>25</a:t>
            </a:fld>
            <a:endParaRPr lang="en-US" dirty="0"/>
          </a:p>
        </p:txBody>
      </p:sp>
      <p:sp>
        <p:nvSpPr>
          <p:cNvPr id="6" name="Title 1">
            <a:extLst>
              <a:ext uri="{FF2B5EF4-FFF2-40B4-BE49-F238E27FC236}">
                <a16:creationId xmlns:a16="http://schemas.microsoft.com/office/drawing/2014/main" id="{B98518A0-5D66-92F1-78CE-1D2826E7650B}"/>
              </a:ext>
            </a:extLst>
          </p:cNvPr>
          <p:cNvSpPr>
            <a:spLocks noGrp="1"/>
          </p:cNvSpPr>
          <p:nvPr>
            <p:ph type="title"/>
          </p:nvPr>
        </p:nvSpPr>
        <p:spPr>
          <a:xfrm>
            <a:off x="677333" y="609600"/>
            <a:ext cx="9485841" cy="1320800"/>
          </a:xfrm>
        </p:spPr>
        <p:txBody>
          <a:bodyPr/>
          <a:lstStyle/>
          <a:p>
            <a:r>
              <a:rPr lang="en-FR" dirty="0"/>
              <a:t>Uncertainty with Ensembles (Random-Forest)</a:t>
            </a:r>
          </a:p>
        </p:txBody>
      </p:sp>
      <p:pic>
        <p:nvPicPr>
          <p:cNvPr id="13316" name="Picture 4">
            <a:extLst>
              <a:ext uri="{FF2B5EF4-FFF2-40B4-BE49-F238E27FC236}">
                <a16:creationId xmlns:a16="http://schemas.microsoft.com/office/drawing/2014/main" id="{E996CF19-117C-A13F-E912-DA32F41D4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7726" y="2449512"/>
            <a:ext cx="4355667" cy="2763837"/>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8E6602E6-A0AD-4162-7499-88193A153B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8608" y="2449512"/>
            <a:ext cx="4355667" cy="27638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FA94AB0-5707-D86C-61D9-505490FE18AB}"/>
              </a:ext>
            </a:extLst>
          </p:cNvPr>
          <p:cNvSpPr txBox="1"/>
          <p:nvPr/>
        </p:nvSpPr>
        <p:spPr>
          <a:xfrm>
            <a:off x="3175173" y="1644651"/>
            <a:ext cx="5841663" cy="369332"/>
          </a:xfrm>
          <a:prstGeom prst="rect">
            <a:avLst/>
          </a:prstGeom>
          <a:noFill/>
        </p:spPr>
        <p:txBody>
          <a:bodyPr wrap="none" rtlCol="0">
            <a:spAutoFit/>
          </a:bodyPr>
          <a:lstStyle/>
          <a:p>
            <a:pPr algn="ctr"/>
            <a:r>
              <a:rPr lang="en-GB" i="1" u="sng" dirty="0">
                <a:solidFill>
                  <a:srgbClr val="FF0000"/>
                </a:solidFill>
              </a:rPr>
              <a:t>The</a:t>
            </a:r>
            <a:r>
              <a:rPr lang="en-FR" i="1" u="sng" dirty="0">
                <a:solidFill>
                  <a:srgbClr val="FF0000"/>
                </a:solidFill>
              </a:rPr>
              <a:t> decision-tree splitter matter (diversity is better)!</a:t>
            </a:r>
          </a:p>
        </p:txBody>
      </p:sp>
      <p:sp>
        <p:nvSpPr>
          <p:cNvPr id="4" name="TextBox 3">
            <a:extLst>
              <a:ext uri="{FF2B5EF4-FFF2-40B4-BE49-F238E27FC236}">
                <a16:creationId xmlns:a16="http://schemas.microsoft.com/office/drawing/2014/main" id="{1D292643-D4EA-3EA6-BD88-843C9555B9A2}"/>
              </a:ext>
            </a:extLst>
          </p:cNvPr>
          <p:cNvSpPr txBox="1"/>
          <p:nvPr/>
        </p:nvSpPr>
        <p:spPr>
          <a:xfrm>
            <a:off x="3506381" y="6085423"/>
            <a:ext cx="5179238" cy="276999"/>
          </a:xfrm>
          <a:prstGeom prst="rect">
            <a:avLst/>
          </a:prstGeom>
          <a:noFill/>
        </p:spPr>
        <p:txBody>
          <a:bodyPr wrap="none" rtlCol="0">
            <a:spAutoFit/>
          </a:bodyPr>
          <a:lstStyle/>
          <a:p>
            <a:r>
              <a:rPr lang="en-GB" sz="1200" dirty="0" err="1"/>
              <a:t>Hutter</a:t>
            </a:r>
            <a:r>
              <a:rPr lang="en-GB" sz="1200" dirty="0"/>
              <a:t>, F., et al. “Algorithm Runtime Prediction: Methods &amp; Evaluation.”</a:t>
            </a:r>
            <a:endParaRPr lang="en-FR" sz="1200" dirty="0"/>
          </a:p>
        </p:txBody>
      </p:sp>
    </p:spTree>
    <p:custDataLst>
      <p:tags r:id="rId1"/>
    </p:custDataLst>
    <p:extLst>
      <p:ext uri="{BB962C8B-B14F-4D97-AF65-F5344CB8AC3E}">
        <p14:creationId xmlns:p14="http://schemas.microsoft.com/office/powerpoint/2010/main" val="424861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F6AB2B80-8D68-EC69-ACAA-A70FC111EBE7}"/>
              </a:ext>
            </a:extLst>
          </p:cNvPr>
          <p:cNvSpPr>
            <a:spLocks noGrp="1"/>
          </p:cNvSpPr>
          <p:nvPr>
            <p:ph type="ftr" sz="quarter" idx="11"/>
          </p:nvPr>
        </p:nvSpPr>
        <p:spPr/>
        <p:txBody>
          <a:bodyPr/>
          <a:lstStyle/>
          <a:p>
            <a:r>
              <a:rPr lang="en-US" dirty="0"/>
              <a:t>Learning to Discover</a:t>
            </a:r>
          </a:p>
        </p:txBody>
      </p:sp>
      <p:sp>
        <p:nvSpPr>
          <p:cNvPr id="24" name="Slide Number Placeholder 23">
            <a:extLst>
              <a:ext uri="{FF2B5EF4-FFF2-40B4-BE49-F238E27FC236}">
                <a16:creationId xmlns:a16="http://schemas.microsoft.com/office/drawing/2014/main" id="{2B2D12E2-E8D5-BEB7-3A38-575841319DCA}"/>
              </a:ext>
            </a:extLst>
          </p:cNvPr>
          <p:cNvSpPr>
            <a:spLocks noGrp="1"/>
          </p:cNvSpPr>
          <p:nvPr>
            <p:ph type="sldNum" sz="quarter" idx="12"/>
          </p:nvPr>
        </p:nvSpPr>
        <p:spPr>
          <a:xfrm>
            <a:off x="10622606" y="6041361"/>
            <a:ext cx="683339" cy="365125"/>
          </a:xfrm>
        </p:spPr>
        <p:txBody>
          <a:bodyPr/>
          <a:lstStyle/>
          <a:p>
            <a:fld id="{D57F1E4F-1CFF-5643-939E-217C01CDF565}" type="slidenum">
              <a:rPr lang="en-US" smtClean="0"/>
              <a:pPr/>
              <a:t>26</a:t>
            </a:fld>
            <a:endParaRPr lang="en-US" dirty="0"/>
          </a:p>
        </p:txBody>
      </p:sp>
      <p:sp>
        <p:nvSpPr>
          <p:cNvPr id="6" name="Title 1">
            <a:extLst>
              <a:ext uri="{FF2B5EF4-FFF2-40B4-BE49-F238E27FC236}">
                <a16:creationId xmlns:a16="http://schemas.microsoft.com/office/drawing/2014/main" id="{B98518A0-5D66-92F1-78CE-1D2826E7650B}"/>
              </a:ext>
            </a:extLst>
          </p:cNvPr>
          <p:cNvSpPr>
            <a:spLocks noGrp="1"/>
          </p:cNvSpPr>
          <p:nvPr>
            <p:ph type="title"/>
          </p:nvPr>
        </p:nvSpPr>
        <p:spPr>
          <a:xfrm>
            <a:off x="677333" y="609600"/>
            <a:ext cx="10052579" cy="1320800"/>
          </a:xfrm>
        </p:spPr>
        <p:txBody>
          <a:bodyPr/>
          <a:lstStyle/>
          <a:p>
            <a:r>
              <a:rPr lang="en-FR" dirty="0"/>
              <a:t>Uncertainty with Ensembles (Neural Networks)</a:t>
            </a:r>
          </a:p>
        </p:txBody>
      </p:sp>
      <p:sp>
        <p:nvSpPr>
          <p:cNvPr id="2" name="TextBox 1">
            <a:extLst>
              <a:ext uri="{FF2B5EF4-FFF2-40B4-BE49-F238E27FC236}">
                <a16:creationId xmlns:a16="http://schemas.microsoft.com/office/drawing/2014/main" id="{8FA94AB0-5707-D86C-61D9-505490FE18AB}"/>
              </a:ext>
            </a:extLst>
          </p:cNvPr>
          <p:cNvSpPr txBox="1"/>
          <p:nvPr/>
        </p:nvSpPr>
        <p:spPr>
          <a:xfrm>
            <a:off x="6422592" y="1379012"/>
            <a:ext cx="2053767" cy="369332"/>
          </a:xfrm>
          <a:prstGeom prst="rect">
            <a:avLst/>
          </a:prstGeom>
          <a:noFill/>
        </p:spPr>
        <p:txBody>
          <a:bodyPr wrap="none" rtlCol="0">
            <a:spAutoFit/>
          </a:bodyPr>
          <a:lstStyle/>
          <a:p>
            <a:pPr algn="ctr"/>
            <a:r>
              <a:rPr lang="en-US" i="1" u="sng" dirty="0">
                <a:solidFill>
                  <a:srgbClr val="FF0000"/>
                </a:solidFill>
              </a:rPr>
              <a:t>Diversity </a:t>
            </a:r>
            <a:r>
              <a:rPr lang="en-FR" i="1" u="sng" dirty="0">
                <a:solidFill>
                  <a:srgbClr val="FF0000"/>
                </a:solidFill>
              </a:rPr>
              <a:t>matter!</a:t>
            </a:r>
          </a:p>
        </p:txBody>
      </p:sp>
      <p:sp>
        <p:nvSpPr>
          <p:cNvPr id="13" name="TextBox 12">
            <a:extLst>
              <a:ext uri="{FF2B5EF4-FFF2-40B4-BE49-F238E27FC236}">
                <a16:creationId xmlns:a16="http://schemas.microsoft.com/office/drawing/2014/main" id="{5C55EC46-613C-D725-9544-0BBC81D5B387}"/>
              </a:ext>
            </a:extLst>
          </p:cNvPr>
          <p:cNvSpPr txBox="1"/>
          <p:nvPr/>
        </p:nvSpPr>
        <p:spPr>
          <a:xfrm>
            <a:off x="8104386" y="4605418"/>
            <a:ext cx="3111044" cy="1200329"/>
          </a:xfrm>
          <a:prstGeom prst="rect">
            <a:avLst/>
          </a:prstGeom>
          <a:noFill/>
        </p:spPr>
        <p:txBody>
          <a:bodyPr wrap="none" rtlCol="0">
            <a:spAutoFit/>
          </a:bodyPr>
          <a:lstStyle/>
          <a:p>
            <a:r>
              <a:rPr lang="en-FR" sz="2400" b="1" dirty="0">
                <a:solidFill>
                  <a:srgbClr val="FF0000"/>
                </a:solidFill>
              </a:rPr>
              <a:t>≠</a:t>
            </a:r>
            <a:r>
              <a:rPr lang="en-FR" dirty="0"/>
              <a:t> </a:t>
            </a:r>
            <a:r>
              <a:rPr lang="en-FR" dirty="0">
                <a:solidFill>
                  <a:srgbClr val="FF0000"/>
                </a:solidFill>
              </a:rPr>
              <a:t>Weights</a:t>
            </a:r>
          </a:p>
          <a:p>
            <a:r>
              <a:rPr lang="en-FR" sz="2400" b="1" dirty="0">
                <a:solidFill>
                  <a:srgbClr val="00B050"/>
                </a:solidFill>
              </a:rPr>
              <a:t>=</a:t>
            </a:r>
            <a:r>
              <a:rPr lang="en-FR" b="1" dirty="0">
                <a:solidFill>
                  <a:srgbClr val="00B050"/>
                </a:solidFill>
              </a:rPr>
              <a:t> </a:t>
            </a:r>
            <a:r>
              <a:rPr lang="en-FR" dirty="0">
                <a:solidFill>
                  <a:srgbClr val="00B050"/>
                </a:solidFill>
              </a:rPr>
              <a:t>Neural Architectures</a:t>
            </a:r>
          </a:p>
          <a:p>
            <a:r>
              <a:rPr lang="en-FR" sz="2400" b="1" dirty="0">
                <a:solidFill>
                  <a:srgbClr val="00B050"/>
                </a:solidFill>
              </a:rPr>
              <a:t>=</a:t>
            </a:r>
            <a:r>
              <a:rPr lang="en-FR" dirty="0">
                <a:solidFill>
                  <a:srgbClr val="00B050"/>
                </a:solidFill>
              </a:rPr>
              <a:t> Training Hyperparameters</a:t>
            </a:r>
          </a:p>
        </p:txBody>
      </p:sp>
      <p:sp>
        <p:nvSpPr>
          <p:cNvPr id="14" name="TextBox 13">
            <a:extLst>
              <a:ext uri="{FF2B5EF4-FFF2-40B4-BE49-F238E27FC236}">
                <a16:creationId xmlns:a16="http://schemas.microsoft.com/office/drawing/2014/main" id="{355435D7-2590-0F79-1B6E-24BF6B8733D8}"/>
              </a:ext>
            </a:extLst>
          </p:cNvPr>
          <p:cNvSpPr txBox="1"/>
          <p:nvPr/>
        </p:nvSpPr>
        <p:spPr>
          <a:xfrm>
            <a:off x="3863902" y="4605418"/>
            <a:ext cx="3111044" cy="1200329"/>
          </a:xfrm>
          <a:prstGeom prst="rect">
            <a:avLst/>
          </a:prstGeom>
          <a:noFill/>
        </p:spPr>
        <p:txBody>
          <a:bodyPr wrap="none" rtlCol="0">
            <a:spAutoFit/>
          </a:bodyPr>
          <a:lstStyle/>
          <a:p>
            <a:r>
              <a:rPr lang="en-FR" sz="2400" b="1" dirty="0">
                <a:solidFill>
                  <a:srgbClr val="FF0000"/>
                </a:solidFill>
              </a:rPr>
              <a:t>≠</a:t>
            </a:r>
            <a:r>
              <a:rPr lang="en-FR" dirty="0">
                <a:solidFill>
                  <a:srgbClr val="FF0000"/>
                </a:solidFill>
              </a:rPr>
              <a:t> Weights</a:t>
            </a:r>
          </a:p>
          <a:p>
            <a:r>
              <a:rPr lang="en-FR" sz="2400" b="1" dirty="0">
                <a:solidFill>
                  <a:srgbClr val="FF0000"/>
                </a:solidFill>
              </a:rPr>
              <a:t>≠</a:t>
            </a:r>
            <a:r>
              <a:rPr lang="en-FR" b="1" dirty="0">
                <a:solidFill>
                  <a:srgbClr val="FF0000"/>
                </a:solidFill>
              </a:rPr>
              <a:t> </a:t>
            </a:r>
            <a:r>
              <a:rPr lang="en-FR" dirty="0">
                <a:solidFill>
                  <a:srgbClr val="FF0000"/>
                </a:solidFill>
              </a:rPr>
              <a:t>Neural Architectures</a:t>
            </a:r>
          </a:p>
          <a:p>
            <a:r>
              <a:rPr lang="en-FR" sz="2400" b="1" dirty="0">
                <a:solidFill>
                  <a:srgbClr val="FF0000"/>
                </a:solidFill>
              </a:rPr>
              <a:t>≠</a:t>
            </a:r>
            <a:r>
              <a:rPr lang="en-FR" dirty="0">
                <a:solidFill>
                  <a:srgbClr val="FF0000"/>
                </a:solidFill>
              </a:rPr>
              <a:t> Training Hyperparameters</a:t>
            </a:r>
          </a:p>
        </p:txBody>
      </p:sp>
      <p:pic>
        <p:nvPicPr>
          <p:cNvPr id="4" name="Picture 3">
            <a:extLst>
              <a:ext uri="{FF2B5EF4-FFF2-40B4-BE49-F238E27FC236}">
                <a16:creationId xmlns:a16="http://schemas.microsoft.com/office/drawing/2014/main" id="{2B8FD318-8C24-C337-43F7-4C0BC98384CF}"/>
              </a:ext>
            </a:extLst>
          </p:cNvPr>
          <p:cNvPicPr>
            <a:picLocks noChangeAspect="1"/>
          </p:cNvPicPr>
          <p:nvPr/>
        </p:nvPicPr>
        <p:blipFill>
          <a:blip r:embed="rId4"/>
          <a:stretch>
            <a:fillRect/>
          </a:stretch>
        </p:blipFill>
        <p:spPr>
          <a:xfrm>
            <a:off x="886053" y="2804812"/>
            <a:ext cx="1632233" cy="1632233"/>
          </a:xfrm>
          <a:prstGeom prst="rect">
            <a:avLst/>
          </a:prstGeom>
        </p:spPr>
      </p:pic>
      <p:sp>
        <p:nvSpPr>
          <p:cNvPr id="5" name="TextBox 4">
            <a:extLst>
              <a:ext uri="{FF2B5EF4-FFF2-40B4-BE49-F238E27FC236}">
                <a16:creationId xmlns:a16="http://schemas.microsoft.com/office/drawing/2014/main" id="{3BC30DED-7EF0-B2D1-B4FB-9FBF0A9FEBB5}"/>
              </a:ext>
            </a:extLst>
          </p:cNvPr>
          <p:cNvSpPr txBox="1"/>
          <p:nvPr/>
        </p:nvSpPr>
        <p:spPr>
          <a:xfrm>
            <a:off x="263475" y="4609693"/>
            <a:ext cx="2877390" cy="369332"/>
          </a:xfrm>
          <a:prstGeom prst="rect">
            <a:avLst/>
          </a:prstGeom>
          <a:noFill/>
        </p:spPr>
        <p:txBody>
          <a:bodyPr wrap="none" rtlCol="0">
            <a:spAutoFit/>
          </a:bodyPr>
          <a:lstStyle/>
          <a:p>
            <a:pPr algn="ctr"/>
            <a:r>
              <a:rPr lang="en-GB" dirty="0">
                <a:hlinkClick r:id="rId5"/>
              </a:rPr>
              <a:t>deephyper.readthedocs.io</a:t>
            </a:r>
            <a:endParaRPr lang="en-GB" dirty="0"/>
          </a:p>
        </p:txBody>
      </p:sp>
      <p:sp>
        <p:nvSpPr>
          <p:cNvPr id="7" name="TextBox 6">
            <a:extLst>
              <a:ext uri="{FF2B5EF4-FFF2-40B4-BE49-F238E27FC236}">
                <a16:creationId xmlns:a16="http://schemas.microsoft.com/office/drawing/2014/main" id="{674E560B-98A4-106C-23F0-E56052B2976E}"/>
              </a:ext>
            </a:extLst>
          </p:cNvPr>
          <p:cNvSpPr txBox="1"/>
          <p:nvPr/>
        </p:nvSpPr>
        <p:spPr>
          <a:xfrm>
            <a:off x="3038620" y="6097200"/>
            <a:ext cx="6355779" cy="276999"/>
          </a:xfrm>
          <a:prstGeom prst="rect">
            <a:avLst/>
          </a:prstGeom>
          <a:noFill/>
        </p:spPr>
        <p:txBody>
          <a:bodyPr wrap="none" rtlCol="0">
            <a:spAutoFit/>
          </a:bodyPr>
          <a:lstStyle/>
          <a:p>
            <a:r>
              <a:rPr lang="en-GB" sz="1200" dirty="0"/>
              <a:t>Egele, R., et al. “</a:t>
            </a:r>
            <a:r>
              <a:rPr lang="en-GB" sz="1200" dirty="0" err="1"/>
              <a:t>AutoDEUQ</a:t>
            </a:r>
            <a:r>
              <a:rPr lang="en-GB" sz="1200" dirty="0"/>
              <a:t>: Automated Deep Ensemble with Uncertainty Quantification.”</a:t>
            </a:r>
          </a:p>
        </p:txBody>
      </p:sp>
      <p:pic>
        <p:nvPicPr>
          <p:cNvPr id="8" name="Picture 7" descr="Chart, line chart, histogram&#10;&#10;Description automatically generated">
            <a:extLst>
              <a:ext uri="{FF2B5EF4-FFF2-40B4-BE49-F238E27FC236}">
                <a16:creationId xmlns:a16="http://schemas.microsoft.com/office/drawing/2014/main" id="{A6040A6F-D2F0-8BB2-2D01-0AF2363664FA}"/>
              </a:ext>
            </a:extLst>
          </p:cNvPr>
          <p:cNvPicPr>
            <a:picLocks noChangeAspect="1"/>
          </p:cNvPicPr>
          <p:nvPr/>
        </p:nvPicPr>
        <p:blipFill>
          <a:blip r:embed="rId6"/>
          <a:stretch>
            <a:fillRect/>
          </a:stretch>
        </p:blipFill>
        <p:spPr>
          <a:xfrm>
            <a:off x="7836825" y="2296284"/>
            <a:ext cx="3962400" cy="2311400"/>
          </a:xfrm>
          <a:prstGeom prst="rect">
            <a:avLst/>
          </a:prstGeom>
        </p:spPr>
      </p:pic>
      <p:pic>
        <p:nvPicPr>
          <p:cNvPr id="15" name="Picture 14" descr="Chart, line chart, histogram&#10;&#10;Description automatically generated">
            <a:extLst>
              <a:ext uri="{FF2B5EF4-FFF2-40B4-BE49-F238E27FC236}">
                <a16:creationId xmlns:a16="http://schemas.microsoft.com/office/drawing/2014/main" id="{6E9B352F-E195-C03E-7284-A691B8757406}"/>
              </a:ext>
            </a:extLst>
          </p:cNvPr>
          <p:cNvPicPr>
            <a:picLocks noChangeAspect="1"/>
          </p:cNvPicPr>
          <p:nvPr/>
        </p:nvPicPr>
        <p:blipFill>
          <a:blip r:embed="rId7"/>
          <a:stretch>
            <a:fillRect/>
          </a:stretch>
        </p:blipFill>
        <p:spPr>
          <a:xfrm>
            <a:off x="3438224" y="2296284"/>
            <a:ext cx="3962400" cy="2311400"/>
          </a:xfrm>
          <a:prstGeom prst="rect">
            <a:avLst/>
          </a:prstGeom>
        </p:spPr>
      </p:pic>
      <p:pic>
        <p:nvPicPr>
          <p:cNvPr id="17" name="Picture 16">
            <a:extLst>
              <a:ext uri="{FF2B5EF4-FFF2-40B4-BE49-F238E27FC236}">
                <a16:creationId xmlns:a16="http://schemas.microsoft.com/office/drawing/2014/main" id="{8CD75538-1E97-2D10-4EA8-D2DFCA2F0B41}"/>
              </a:ext>
            </a:extLst>
          </p:cNvPr>
          <p:cNvPicPr>
            <a:picLocks noChangeAspect="1"/>
          </p:cNvPicPr>
          <p:nvPr/>
        </p:nvPicPr>
        <p:blipFill>
          <a:blip r:embed="rId8"/>
          <a:stretch>
            <a:fillRect/>
          </a:stretch>
        </p:blipFill>
        <p:spPr>
          <a:xfrm>
            <a:off x="5080925" y="1748344"/>
            <a:ext cx="4737100" cy="431800"/>
          </a:xfrm>
          <a:prstGeom prst="rect">
            <a:avLst/>
          </a:prstGeom>
        </p:spPr>
      </p:pic>
    </p:spTree>
    <p:custDataLst>
      <p:tags r:id="rId1"/>
    </p:custDataLst>
    <p:extLst>
      <p:ext uri="{BB962C8B-B14F-4D97-AF65-F5344CB8AC3E}">
        <p14:creationId xmlns:p14="http://schemas.microsoft.com/office/powerpoint/2010/main" val="127871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9BD19-521B-294E-AB66-69182FBB765F}"/>
              </a:ext>
            </a:extLst>
          </p:cNvPr>
          <p:cNvSpPr>
            <a:spLocks noGrp="1"/>
          </p:cNvSpPr>
          <p:nvPr>
            <p:ph type="title"/>
          </p:nvPr>
        </p:nvSpPr>
        <p:spPr>
          <a:xfrm>
            <a:off x="1333502" y="609600"/>
            <a:ext cx="8596668" cy="1320800"/>
          </a:xfrm>
        </p:spPr>
        <p:txBody>
          <a:bodyPr>
            <a:normAutofit/>
          </a:bodyPr>
          <a:lstStyle/>
          <a:p>
            <a:r>
              <a:rPr lang="en-FR" dirty="0"/>
              <a:t>Conclusion</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Content Placeholder 2">
            <a:extLst>
              <a:ext uri="{FF2B5EF4-FFF2-40B4-BE49-F238E27FC236}">
                <a16:creationId xmlns:a16="http://schemas.microsoft.com/office/drawing/2014/main" id="{441D1651-F295-6A38-F81D-D5FDCEFB5E80}"/>
              </a:ext>
            </a:extLst>
          </p:cNvPr>
          <p:cNvSpPr>
            <a:spLocks noGrp="1"/>
          </p:cNvSpPr>
          <p:nvPr>
            <p:ph idx="1"/>
          </p:nvPr>
        </p:nvSpPr>
        <p:spPr>
          <a:xfrm>
            <a:off x="677333" y="1640084"/>
            <a:ext cx="8596668" cy="3880773"/>
          </a:xfrm>
        </p:spPr>
        <p:txBody>
          <a:bodyPr/>
          <a:lstStyle/>
          <a:p>
            <a:r>
              <a:rPr lang="en-GB" dirty="0"/>
              <a:t>T</a:t>
            </a:r>
            <a:r>
              <a:rPr lang="en-FR" dirty="0"/>
              <a:t>he </a:t>
            </a:r>
            <a:r>
              <a:rPr lang="en-FR" b="1" dirty="0"/>
              <a:t>DCAI ToolBox </a:t>
            </a:r>
            <a:r>
              <a:rPr lang="en-FR" dirty="0"/>
              <a:t>(</a:t>
            </a:r>
            <a:r>
              <a:rPr lang="en-FR" u="sng" dirty="0"/>
              <a:t>systematic</a:t>
            </a:r>
            <a:r>
              <a:rPr lang="en-FR" dirty="0"/>
              <a:t> engineering of data)</a:t>
            </a:r>
          </a:p>
          <a:p>
            <a:pPr lvl="1"/>
            <a:r>
              <a:rPr lang="en-FR" dirty="0"/>
              <a:t>Creation</a:t>
            </a:r>
          </a:p>
          <a:p>
            <a:pPr lvl="1"/>
            <a:r>
              <a:rPr lang="en-FR" dirty="0"/>
              <a:t>Transformation</a:t>
            </a:r>
          </a:p>
          <a:p>
            <a:pPr lvl="1"/>
            <a:r>
              <a:rPr lang="en-FR" dirty="0"/>
              <a:t>Evaluation</a:t>
            </a:r>
          </a:p>
          <a:p>
            <a:r>
              <a:rPr lang="en-FR" b="1" dirty="0"/>
              <a:t>Active Learning with Simulations </a:t>
            </a:r>
            <a:r>
              <a:rPr lang="en-FR" dirty="0"/>
              <a:t>to automate the creation of datasets</a:t>
            </a:r>
          </a:p>
          <a:p>
            <a:endParaRPr lang="en-FR" dirty="0"/>
          </a:p>
        </p:txBody>
      </p:sp>
    </p:spTree>
    <p:extLst>
      <p:ext uri="{BB962C8B-B14F-4D97-AF65-F5344CB8AC3E}">
        <p14:creationId xmlns:p14="http://schemas.microsoft.com/office/powerpoint/2010/main" val="2046046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CA94F30C-4AE1-47CD-32AA-726E536057AB}"/>
              </a:ext>
            </a:extLst>
          </p:cNvPr>
          <p:cNvSpPr>
            <a:spLocks noGrp="1"/>
          </p:cNvSpPr>
          <p:nvPr>
            <p:ph type="title"/>
          </p:nvPr>
        </p:nvSpPr>
        <p:spPr>
          <a:xfrm>
            <a:off x="1797666" y="2768600"/>
            <a:ext cx="8596668" cy="1320800"/>
          </a:xfrm>
        </p:spPr>
        <p:txBody>
          <a:bodyPr>
            <a:normAutofit fontScale="90000"/>
          </a:bodyPr>
          <a:lstStyle/>
          <a:p>
            <a:pPr algn="ctr"/>
            <a:r>
              <a:rPr lang="en-FR" dirty="0"/>
              <a:t>Thank you for attending!</a:t>
            </a:r>
            <a:br>
              <a:rPr lang="en-FR" dirty="0"/>
            </a:br>
            <a:r>
              <a:rPr lang="en-FR" dirty="0">
                <a:sym typeface="Wingdings" pitchFamily="2" charset="2"/>
              </a:rPr>
              <a:t></a:t>
            </a:r>
            <a:br>
              <a:rPr lang="en-FR" dirty="0">
                <a:sym typeface="Wingdings" pitchFamily="2" charset="2"/>
              </a:rPr>
            </a:br>
            <a:r>
              <a:rPr lang="en-FR" dirty="0">
                <a:sym typeface="Wingdings" pitchFamily="2" charset="2"/>
              </a:rPr>
              <a:t>Questions?</a:t>
            </a:r>
            <a:endParaRPr lang="en-FR" dirty="0"/>
          </a:p>
        </p:txBody>
      </p:sp>
    </p:spTree>
    <p:extLst>
      <p:ext uri="{BB962C8B-B14F-4D97-AF65-F5344CB8AC3E}">
        <p14:creationId xmlns:p14="http://schemas.microsoft.com/office/powerpoint/2010/main" val="3126865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BA092-CD2A-D143-ABD8-905FD23A7F45}"/>
              </a:ext>
            </a:extLst>
          </p:cNvPr>
          <p:cNvSpPr>
            <a:spLocks noGrp="1"/>
          </p:cNvSpPr>
          <p:nvPr>
            <p:ph type="title"/>
          </p:nvPr>
        </p:nvSpPr>
        <p:spPr/>
        <p:txBody>
          <a:bodyPr/>
          <a:lstStyle/>
          <a:p>
            <a:r>
              <a:rPr lang="en-FR" dirty="0"/>
              <a:t>References (Papers)</a:t>
            </a:r>
          </a:p>
        </p:txBody>
      </p:sp>
      <p:sp>
        <p:nvSpPr>
          <p:cNvPr id="3" name="Content Placeholder 2">
            <a:extLst>
              <a:ext uri="{FF2B5EF4-FFF2-40B4-BE49-F238E27FC236}">
                <a16:creationId xmlns:a16="http://schemas.microsoft.com/office/drawing/2014/main" id="{F40FC8C3-D220-7542-A61F-36C93DE0E9D9}"/>
              </a:ext>
            </a:extLst>
          </p:cNvPr>
          <p:cNvSpPr>
            <a:spLocks noGrp="1"/>
          </p:cNvSpPr>
          <p:nvPr>
            <p:ph idx="1"/>
          </p:nvPr>
        </p:nvSpPr>
        <p:spPr>
          <a:xfrm>
            <a:off x="677334" y="2160589"/>
            <a:ext cx="9239552" cy="3880773"/>
          </a:xfrm>
        </p:spPr>
        <p:txBody>
          <a:bodyPr/>
          <a:lstStyle/>
          <a:p>
            <a:pPr fontAlgn="base">
              <a:buFont typeface="+mj-lt"/>
              <a:buAutoNum type="arabicPeriod"/>
            </a:pPr>
            <a:r>
              <a:rPr lang="en-GB" dirty="0"/>
              <a:t>Hutchinson, Ben, et al. "Towards accountability for machine learning datasets: Practices from software engineering and infrastructure." </a:t>
            </a:r>
            <a:r>
              <a:rPr lang="en-GB" i="1" dirty="0"/>
              <a:t>Proceedings of the 2021 ACM Conference on Fairness, Accountability, and Transparency</a:t>
            </a:r>
            <a:r>
              <a:rPr lang="en-GB" dirty="0"/>
              <a:t>. 2021.</a:t>
            </a:r>
          </a:p>
          <a:p>
            <a:pPr fontAlgn="base">
              <a:buFont typeface="+mj-lt"/>
              <a:buAutoNum type="arabicPeriod"/>
            </a:pPr>
            <a:r>
              <a:rPr lang="en-GB" dirty="0" err="1"/>
              <a:t>Gebru</a:t>
            </a:r>
            <a:r>
              <a:rPr lang="en-GB" dirty="0"/>
              <a:t>, </a:t>
            </a:r>
            <a:r>
              <a:rPr lang="en-GB" dirty="0" err="1"/>
              <a:t>Timnit</a:t>
            </a:r>
            <a:r>
              <a:rPr lang="en-GB" dirty="0"/>
              <a:t>, et al. "Datasheets for datasets." </a:t>
            </a:r>
            <a:r>
              <a:rPr lang="en-GB" i="1" dirty="0"/>
              <a:t>Communications of the ACM</a:t>
            </a:r>
            <a:r>
              <a:rPr lang="en-GB" dirty="0"/>
              <a:t> 64.12 (2021): 86-92.</a:t>
            </a:r>
          </a:p>
          <a:p>
            <a:pPr fontAlgn="base">
              <a:buFont typeface="+mj-lt"/>
              <a:buAutoNum type="arabicPeriod"/>
            </a:pPr>
            <a:r>
              <a:rPr lang="en-GB" dirty="0" err="1"/>
              <a:t>Balestriero</a:t>
            </a:r>
            <a:r>
              <a:rPr lang="en-GB" dirty="0"/>
              <a:t>, Randall, et al. “The Effects of Regularization and Data Augmentation Are Class Dependent.” </a:t>
            </a:r>
            <a:r>
              <a:rPr lang="en-GB" i="1" dirty="0"/>
              <a:t>ArXiv:2204.03632 [Cs, Stat]</a:t>
            </a:r>
            <a:r>
              <a:rPr lang="en-GB" dirty="0"/>
              <a:t>, Apr. 2022. </a:t>
            </a:r>
            <a:r>
              <a:rPr lang="en-GB" i="1" dirty="0" err="1"/>
              <a:t>arXiv.org</a:t>
            </a:r>
            <a:r>
              <a:rPr lang="en-GB" dirty="0"/>
              <a:t>, </a:t>
            </a:r>
            <a:r>
              <a:rPr lang="en-GB" dirty="0">
                <a:hlinkClick r:id="rId2"/>
              </a:rPr>
              <a:t>http://arxiv.org/abs/2204.03632</a:t>
            </a:r>
            <a:r>
              <a:rPr lang="en-GB" dirty="0"/>
              <a:t>.</a:t>
            </a:r>
          </a:p>
          <a:p>
            <a:pPr fontAlgn="base">
              <a:buFont typeface="+mj-lt"/>
              <a:buAutoNum type="arabicPeriod"/>
            </a:pPr>
            <a:r>
              <a:rPr lang="en-GB" dirty="0" err="1"/>
              <a:t>Hutter</a:t>
            </a:r>
            <a:r>
              <a:rPr lang="en-GB" dirty="0"/>
              <a:t>, Frank, et al. “Algorithm Runtime Prediction: Methods &amp; Evaluation.” </a:t>
            </a:r>
            <a:r>
              <a:rPr lang="en-GB" i="1" dirty="0"/>
              <a:t>ArXiv:1211.0906 [Cs, Stat]</a:t>
            </a:r>
            <a:r>
              <a:rPr lang="en-GB" dirty="0"/>
              <a:t>, Oct. 2013. </a:t>
            </a:r>
            <a:r>
              <a:rPr lang="en-GB" i="1" dirty="0" err="1"/>
              <a:t>arXiv.org</a:t>
            </a:r>
            <a:r>
              <a:rPr lang="en-GB" dirty="0"/>
              <a:t>, </a:t>
            </a:r>
            <a:r>
              <a:rPr lang="en-GB" dirty="0">
                <a:hlinkClick r:id="rId3"/>
              </a:rPr>
              <a:t>http://arxiv.org/abs/1211.0906</a:t>
            </a:r>
            <a:r>
              <a:rPr lang="en-GB" dirty="0"/>
              <a:t>.</a:t>
            </a:r>
          </a:p>
          <a:p>
            <a:pPr fontAlgn="base">
              <a:buFont typeface="+mj-lt"/>
              <a:buAutoNum type="arabicPeriod"/>
            </a:pPr>
            <a:endParaRPr lang="en-GB" dirty="0"/>
          </a:p>
          <a:p>
            <a:pPr fontAlgn="base">
              <a:buFont typeface="+mj-lt"/>
              <a:buAutoNum type="arabicPeriod"/>
            </a:pPr>
            <a:endParaRPr lang="en-GB" dirty="0"/>
          </a:p>
          <a:p>
            <a:pPr fontAlgn="base">
              <a:buFont typeface="+mj-lt"/>
              <a:buAutoNum type="arabicPeriod"/>
            </a:pPr>
            <a:endParaRPr lang="en-FR" dirty="0"/>
          </a:p>
        </p:txBody>
      </p:sp>
      <p:sp>
        <p:nvSpPr>
          <p:cNvPr id="4" name="Footer Placeholder 3">
            <a:extLst>
              <a:ext uri="{FF2B5EF4-FFF2-40B4-BE49-F238E27FC236}">
                <a16:creationId xmlns:a16="http://schemas.microsoft.com/office/drawing/2014/main" id="{B871BAAE-B8E4-9C00-CF28-4AC185FB6088}"/>
              </a:ext>
            </a:extLst>
          </p:cNvPr>
          <p:cNvSpPr>
            <a:spLocks noGrp="1"/>
          </p:cNvSpPr>
          <p:nvPr>
            <p:ph type="ftr" sz="quarter" idx="11"/>
          </p:nvPr>
        </p:nvSpPr>
        <p:spPr/>
        <p:txBody>
          <a:bodyPr/>
          <a:lstStyle/>
          <a:p>
            <a:r>
              <a:rPr lang="en-US"/>
              <a:t>Learning to Discover</a:t>
            </a:r>
            <a:endParaRPr lang="en-US" dirty="0"/>
          </a:p>
        </p:txBody>
      </p:sp>
      <p:sp>
        <p:nvSpPr>
          <p:cNvPr id="5" name="Slide Number Placeholder 4">
            <a:extLst>
              <a:ext uri="{FF2B5EF4-FFF2-40B4-BE49-F238E27FC236}">
                <a16:creationId xmlns:a16="http://schemas.microsoft.com/office/drawing/2014/main" id="{AF667D6C-01CA-A85D-B322-26ABDE1D2E05}"/>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23311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9BD19-521B-294E-AB66-69182FBB765F}"/>
              </a:ext>
            </a:extLst>
          </p:cNvPr>
          <p:cNvSpPr>
            <a:spLocks noGrp="1"/>
          </p:cNvSpPr>
          <p:nvPr>
            <p:ph type="title"/>
          </p:nvPr>
        </p:nvSpPr>
        <p:spPr>
          <a:xfrm>
            <a:off x="1333502" y="609600"/>
            <a:ext cx="8596668" cy="1320800"/>
          </a:xfrm>
        </p:spPr>
        <p:txBody>
          <a:bodyPr>
            <a:normAutofit/>
          </a:bodyPr>
          <a:lstStyle/>
          <a:p>
            <a:r>
              <a:rPr lang="en-FR" dirty="0"/>
              <a:t>Outline</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Content Placeholder 2">
            <a:extLst>
              <a:ext uri="{FF2B5EF4-FFF2-40B4-BE49-F238E27FC236}">
                <a16:creationId xmlns:a16="http://schemas.microsoft.com/office/drawing/2014/main" id="{441D1651-F295-6A38-F81D-D5FDCEFB5E80}"/>
              </a:ext>
            </a:extLst>
          </p:cNvPr>
          <p:cNvSpPr>
            <a:spLocks noGrp="1"/>
          </p:cNvSpPr>
          <p:nvPr>
            <p:ph idx="1"/>
          </p:nvPr>
        </p:nvSpPr>
        <p:spPr>
          <a:xfrm>
            <a:off x="677333" y="1640084"/>
            <a:ext cx="8596668" cy="3880773"/>
          </a:xfrm>
        </p:spPr>
        <p:txBody>
          <a:bodyPr/>
          <a:lstStyle/>
          <a:p>
            <a:pPr>
              <a:buFont typeface="+mj-lt"/>
              <a:buAutoNum type="arabicPeriod"/>
            </a:pPr>
            <a:r>
              <a:rPr lang="en-GB" sz="2000" dirty="0"/>
              <a:t>Introduction</a:t>
            </a:r>
          </a:p>
          <a:p>
            <a:pPr>
              <a:buFont typeface="+mj-lt"/>
              <a:buAutoNum type="arabicPeriod"/>
            </a:pPr>
            <a:endParaRPr lang="en-GB" sz="2000" dirty="0"/>
          </a:p>
          <a:p>
            <a:pPr>
              <a:buFont typeface="+mj-lt"/>
              <a:buAutoNum type="arabicPeriod"/>
            </a:pPr>
            <a:r>
              <a:rPr lang="en-US" sz="2000" dirty="0"/>
              <a:t>A </a:t>
            </a:r>
            <a:r>
              <a:rPr lang="en-US" sz="2000" dirty="0" err="1"/>
              <a:t>ToolBox</a:t>
            </a:r>
            <a:r>
              <a:rPr lang="en-US" sz="2000" dirty="0"/>
              <a:t> Example: Data-Centric AI</a:t>
            </a:r>
          </a:p>
          <a:p>
            <a:pPr>
              <a:buFont typeface="+mj-lt"/>
              <a:buAutoNum type="arabicPeriod"/>
            </a:pPr>
            <a:endParaRPr lang="en-FR" sz="2000" u="sng" dirty="0">
              <a:solidFill>
                <a:schemeClr val="accent1"/>
              </a:solidFill>
            </a:endParaRPr>
          </a:p>
          <a:p>
            <a:pPr>
              <a:buFont typeface="+mj-lt"/>
              <a:buAutoNum type="arabicPeriod"/>
            </a:pPr>
            <a:r>
              <a:rPr lang="en-FR" sz="2000" dirty="0">
                <a:solidFill>
                  <a:schemeClr val="tx1"/>
                </a:solidFill>
              </a:rPr>
              <a:t>Frontiers in Active Learning</a:t>
            </a:r>
          </a:p>
          <a:p>
            <a:pPr>
              <a:buFont typeface="+mj-lt"/>
              <a:buAutoNum type="arabicPeriod"/>
            </a:pPr>
            <a:endParaRPr lang="en-FR" dirty="0"/>
          </a:p>
        </p:txBody>
      </p:sp>
    </p:spTree>
    <p:custDataLst>
      <p:tags r:id="rId1"/>
    </p:custDataLst>
    <p:extLst>
      <p:ext uri="{BB962C8B-B14F-4D97-AF65-F5344CB8AC3E}">
        <p14:creationId xmlns:p14="http://schemas.microsoft.com/office/powerpoint/2010/main" val="1260100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BA092-CD2A-D143-ABD8-905FD23A7F45}"/>
              </a:ext>
            </a:extLst>
          </p:cNvPr>
          <p:cNvSpPr>
            <a:spLocks noGrp="1"/>
          </p:cNvSpPr>
          <p:nvPr>
            <p:ph type="title"/>
          </p:nvPr>
        </p:nvSpPr>
        <p:spPr/>
        <p:txBody>
          <a:bodyPr/>
          <a:lstStyle/>
          <a:p>
            <a:r>
              <a:rPr lang="en-FR" dirty="0"/>
              <a:t>References (Workshops)</a:t>
            </a:r>
          </a:p>
        </p:txBody>
      </p:sp>
      <p:sp>
        <p:nvSpPr>
          <p:cNvPr id="3" name="Content Placeholder 2">
            <a:extLst>
              <a:ext uri="{FF2B5EF4-FFF2-40B4-BE49-F238E27FC236}">
                <a16:creationId xmlns:a16="http://schemas.microsoft.com/office/drawing/2014/main" id="{F40FC8C3-D220-7542-A61F-36C93DE0E9D9}"/>
              </a:ext>
            </a:extLst>
          </p:cNvPr>
          <p:cNvSpPr>
            <a:spLocks noGrp="1"/>
          </p:cNvSpPr>
          <p:nvPr>
            <p:ph idx="1"/>
          </p:nvPr>
        </p:nvSpPr>
        <p:spPr>
          <a:xfrm>
            <a:off x="677334" y="2160589"/>
            <a:ext cx="9239552" cy="3880773"/>
          </a:xfrm>
        </p:spPr>
        <p:txBody>
          <a:bodyPr/>
          <a:lstStyle/>
          <a:p>
            <a:pPr fontAlgn="base">
              <a:buFont typeface="+mj-lt"/>
              <a:buAutoNum type="arabicPeriod"/>
            </a:pPr>
            <a:r>
              <a:rPr lang="en-GB" dirty="0"/>
              <a:t>DCAI Workshop at NeurIPS21: </a:t>
            </a:r>
            <a:r>
              <a:rPr lang="en-GB" dirty="0">
                <a:hlinkClick r:id="rId2"/>
              </a:rPr>
              <a:t>datacentricai.org/neurips21/</a:t>
            </a:r>
            <a:endParaRPr lang="en-GB" dirty="0"/>
          </a:p>
          <a:p>
            <a:pPr fontAlgn="base">
              <a:buFont typeface="+mj-lt"/>
              <a:buAutoNum type="arabicPeriod"/>
            </a:pPr>
            <a:r>
              <a:rPr lang="en-GB" dirty="0"/>
              <a:t>The Future of DCAI (Snorkel): </a:t>
            </a:r>
            <a:r>
              <a:rPr lang="en-GB" dirty="0">
                <a:hlinkClick r:id="rId3"/>
              </a:rPr>
              <a:t>future.snorkel.ai</a:t>
            </a:r>
            <a:endParaRPr lang="en-GB" dirty="0"/>
          </a:p>
          <a:p>
            <a:pPr fontAlgn="base">
              <a:buFont typeface="+mj-lt"/>
              <a:buAutoNum type="arabicPeriod"/>
            </a:pPr>
            <a:r>
              <a:rPr lang="en-GB" dirty="0"/>
              <a:t>DCAI Workshop at Stanford: </a:t>
            </a:r>
            <a:r>
              <a:rPr lang="en-GB" dirty="0">
                <a:hlinkClick r:id="rId4"/>
              </a:rPr>
              <a:t>hai.stanford.edu/events/data-centric-ai-virtual-workshop</a:t>
            </a:r>
            <a:endParaRPr lang="en-GB" dirty="0"/>
          </a:p>
          <a:p>
            <a:pPr fontAlgn="base">
              <a:buFont typeface="+mj-lt"/>
              <a:buAutoNum type="arabicPeriod"/>
            </a:pPr>
            <a:endParaRPr lang="en-GB" dirty="0"/>
          </a:p>
          <a:p>
            <a:pPr fontAlgn="base">
              <a:buFont typeface="+mj-lt"/>
              <a:buAutoNum type="arabicPeriod"/>
            </a:pPr>
            <a:endParaRPr lang="en-GB" dirty="0"/>
          </a:p>
          <a:p>
            <a:pPr fontAlgn="base">
              <a:buFont typeface="+mj-lt"/>
              <a:buAutoNum type="arabicPeriod"/>
            </a:pPr>
            <a:endParaRPr lang="en-GB" dirty="0"/>
          </a:p>
          <a:p>
            <a:pPr fontAlgn="base">
              <a:buFont typeface="+mj-lt"/>
              <a:buAutoNum type="arabicPeriod"/>
            </a:pPr>
            <a:endParaRPr lang="en-GB" dirty="0"/>
          </a:p>
          <a:p>
            <a:pPr fontAlgn="base">
              <a:buFont typeface="+mj-lt"/>
              <a:buAutoNum type="arabicPeriod"/>
            </a:pPr>
            <a:endParaRPr lang="en-GB" dirty="0"/>
          </a:p>
          <a:p>
            <a:pPr fontAlgn="base">
              <a:buFont typeface="+mj-lt"/>
              <a:buAutoNum type="arabicPeriod"/>
            </a:pPr>
            <a:endParaRPr lang="en-FR" dirty="0"/>
          </a:p>
        </p:txBody>
      </p:sp>
      <p:sp>
        <p:nvSpPr>
          <p:cNvPr id="4" name="Footer Placeholder 3">
            <a:extLst>
              <a:ext uri="{FF2B5EF4-FFF2-40B4-BE49-F238E27FC236}">
                <a16:creationId xmlns:a16="http://schemas.microsoft.com/office/drawing/2014/main" id="{B871BAAE-B8E4-9C00-CF28-4AC185FB6088}"/>
              </a:ext>
            </a:extLst>
          </p:cNvPr>
          <p:cNvSpPr>
            <a:spLocks noGrp="1"/>
          </p:cNvSpPr>
          <p:nvPr>
            <p:ph type="ftr" sz="quarter" idx="11"/>
          </p:nvPr>
        </p:nvSpPr>
        <p:spPr/>
        <p:txBody>
          <a:bodyPr/>
          <a:lstStyle/>
          <a:p>
            <a:r>
              <a:rPr lang="en-US"/>
              <a:t>Learning to Discover</a:t>
            </a:r>
            <a:endParaRPr lang="en-US" dirty="0"/>
          </a:p>
        </p:txBody>
      </p:sp>
      <p:sp>
        <p:nvSpPr>
          <p:cNvPr id="5" name="Slide Number Placeholder 4">
            <a:extLst>
              <a:ext uri="{FF2B5EF4-FFF2-40B4-BE49-F238E27FC236}">
                <a16:creationId xmlns:a16="http://schemas.microsoft.com/office/drawing/2014/main" id="{AF667D6C-01CA-A85D-B322-26ABDE1D2E05}"/>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99978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BA092-CD2A-D143-ABD8-905FD23A7F45}"/>
              </a:ext>
            </a:extLst>
          </p:cNvPr>
          <p:cNvSpPr>
            <a:spLocks noGrp="1"/>
          </p:cNvSpPr>
          <p:nvPr>
            <p:ph type="title"/>
          </p:nvPr>
        </p:nvSpPr>
        <p:spPr/>
        <p:txBody>
          <a:bodyPr/>
          <a:lstStyle/>
          <a:p>
            <a:r>
              <a:rPr lang="en-FR" dirty="0"/>
              <a:t>References (Softwares)</a:t>
            </a:r>
          </a:p>
        </p:txBody>
      </p:sp>
      <p:sp>
        <p:nvSpPr>
          <p:cNvPr id="3" name="Content Placeholder 2">
            <a:extLst>
              <a:ext uri="{FF2B5EF4-FFF2-40B4-BE49-F238E27FC236}">
                <a16:creationId xmlns:a16="http://schemas.microsoft.com/office/drawing/2014/main" id="{F40FC8C3-D220-7542-A61F-36C93DE0E9D9}"/>
              </a:ext>
            </a:extLst>
          </p:cNvPr>
          <p:cNvSpPr>
            <a:spLocks noGrp="1"/>
          </p:cNvSpPr>
          <p:nvPr>
            <p:ph idx="1"/>
          </p:nvPr>
        </p:nvSpPr>
        <p:spPr>
          <a:xfrm>
            <a:off x="677334" y="2160589"/>
            <a:ext cx="9239552" cy="3880773"/>
          </a:xfrm>
        </p:spPr>
        <p:txBody>
          <a:bodyPr/>
          <a:lstStyle/>
          <a:p>
            <a:pPr fontAlgn="base">
              <a:buFont typeface="+mj-lt"/>
              <a:buAutoNum type="arabicPeriod"/>
            </a:pPr>
            <a:r>
              <a:rPr lang="en-GB" dirty="0"/>
              <a:t>This presentation has been made with images from </a:t>
            </a:r>
            <a:r>
              <a:rPr lang="en-GB" dirty="0" err="1"/>
              <a:t>Flaticon.com</a:t>
            </a:r>
            <a:endParaRPr lang="en-GB" dirty="0"/>
          </a:p>
          <a:p>
            <a:pPr fontAlgn="base">
              <a:buFont typeface="+mj-lt"/>
              <a:buAutoNum type="arabicPeriod"/>
            </a:pPr>
            <a:r>
              <a:rPr lang="en-GB" dirty="0" err="1"/>
              <a:t>SweetViz</a:t>
            </a:r>
            <a:r>
              <a:rPr lang="en-GB" dirty="0"/>
              <a:t>: </a:t>
            </a:r>
            <a:r>
              <a:rPr lang="en-GB" dirty="0">
                <a:hlinkClick r:id="rId2"/>
              </a:rPr>
              <a:t>github.com/fbdesignpro/sweetviz</a:t>
            </a:r>
            <a:endParaRPr lang="en-GB" dirty="0"/>
          </a:p>
          <a:p>
            <a:pPr fontAlgn="base">
              <a:buFont typeface="+mj-lt"/>
              <a:buAutoNum type="arabicPeriod"/>
            </a:pPr>
            <a:r>
              <a:rPr lang="en-US" dirty="0" err="1"/>
              <a:t>SandDance</a:t>
            </a:r>
            <a:r>
              <a:rPr lang="en-US" dirty="0"/>
              <a:t>: </a:t>
            </a:r>
            <a:r>
              <a:rPr lang="en-US" dirty="0">
                <a:hlinkClick r:id="rId3"/>
              </a:rPr>
              <a:t>microsoft.github.io/SandDance</a:t>
            </a:r>
            <a:endParaRPr lang="en-US" dirty="0"/>
          </a:p>
          <a:p>
            <a:pPr fontAlgn="base">
              <a:buFont typeface="+mj-lt"/>
              <a:buAutoNum type="arabicPeriod"/>
            </a:pPr>
            <a:r>
              <a:rPr lang="en-US" dirty="0"/>
              <a:t>The Synthetic Data-Vault: </a:t>
            </a:r>
            <a:r>
              <a:rPr lang="en-US" dirty="0">
                <a:hlinkClick r:id="rId4"/>
              </a:rPr>
              <a:t>github.com/sdv-dev/SDV</a:t>
            </a:r>
            <a:endParaRPr lang="en-US" dirty="0"/>
          </a:p>
          <a:p>
            <a:pPr fontAlgn="base">
              <a:buFont typeface="+mj-lt"/>
              <a:buAutoNum type="arabicPeriod"/>
            </a:pPr>
            <a:r>
              <a:rPr lang="en-FR" dirty="0"/>
              <a:t>ModAL: </a:t>
            </a:r>
            <a:r>
              <a:rPr lang="en-GB" dirty="0">
                <a:hlinkClick r:id="rId5"/>
              </a:rPr>
              <a:t>modal-python.readthedocs.io</a:t>
            </a:r>
            <a:endParaRPr lang="en-US" dirty="0"/>
          </a:p>
          <a:p>
            <a:pPr fontAlgn="base">
              <a:buFont typeface="+mj-lt"/>
              <a:buAutoNum type="arabicPeriod"/>
            </a:pPr>
            <a:r>
              <a:rPr lang="en-US" dirty="0" err="1"/>
              <a:t>DeepHyper</a:t>
            </a:r>
            <a:r>
              <a:rPr lang="en-US" dirty="0"/>
              <a:t>: </a:t>
            </a:r>
            <a:r>
              <a:rPr lang="en-GB" dirty="0">
                <a:hlinkClick r:id="rId6"/>
              </a:rPr>
              <a:t>deephyper.readthedocs.io</a:t>
            </a:r>
            <a:endParaRPr lang="en-GB" dirty="0"/>
          </a:p>
          <a:p>
            <a:pPr fontAlgn="base">
              <a:buFont typeface="+mj-lt"/>
              <a:buAutoNum type="arabicPeriod"/>
            </a:pPr>
            <a:endParaRPr lang="en-GB" dirty="0"/>
          </a:p>
          <a:p>
            <a:pPr fontAlgn="base">
              <a:buFont typeface="+mj-lt"/>
              <a:buAutoNum type="arabicPeriod"/>
            </a:pPr>
            <a:endParaRPr lang="en-FR" dirty="0"/>
          </a:p>
          <a:p>
            <a:pPr fontAlgn="base">
              <a:buFont typeface="+mj-lt"/>
              <a:buAutoNum type="arabicPeriod"/>
            </a:pPr>
            <a:endParaRPr lang="en-FR" dirty="0"/>
          </a:p>
        </p:txBody>
      </p:sp>
      <p:sp>
        <p:nvSpPr>
          <p:cNvPr id="4" name="Footer Placeholder 3">
            <a:extLst>
              <a:ext uri="{FF2B5EF4-FFF2-40B4-BE49-F238E27FC236}">
                <a16:creationId xmlns:a16="http://schemas.microsoft.com/office/drawing/2014/main" id="{368B1A3D-CA4A-0CB2-766F-E93160A6862D}"/>
              </a:ext>
            </a:extLst>
          </p:cNvPr>
          <p:cNvSpPr>
            <a:spLocks noGrp="1"/>
          </p:cNvSpPr>
          <p:nvPr>
            <p:ph type="ftr" sz="quarter" idx="11"/>
          </p:nvPr>
        </p:nvSpPr>
        <p:spPr/>
        <p:txBody>
          <a:bodyPr/>
          <a:lstStyle/>
          <a:p>
            <a:r>
              <a:rPr lang="en-US"/>
              <a:t>Learning to Discover</a:t>
            </a:r>
            <a:endParaRPr lang="en-US" dirty="0"/>
          </a:p>
        </p:txBody>
      </p:sp>
      <p:sp>
        <p:nvSpPr>
          <p:cNvPr id="5" name="Slide Number Placeholder 4">
            <a:extLst>
              <a:ext uri="{FF2B5EF4-FFF2-40B4-BE49-F238E27FC236}">
                <a16:creationId xmlns:a16="http://schemas.microsoft.com/office/drawing/2014/main" id="{D41F2A7C-107C-DEDD-5CD6-1615E768C92F}"/>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794136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9BD19-521B-294E-AB66-69182FBB765F}"/>
              </a:ext>
            </a:extLst>
          </p:cNvPr>
          <p:cNvSpPr>
            <a:spLocks noGrp="1"/>
          </p:cNvSpPr>
          <p:nvPr>
            <p:ph type="title"/>
          </p:nvPr>
        </p:nvSpPr>
        <p:spPr>
          <a:xfrm>
            <a:off x="1797666" y="2172677"/>
            <a:ext cx="8596668" cy="1320800"/>
          </a:xfrm>
        </p:spPr>
        <p:txBody>
          <a:bodyPr>
            <a:normAutofit/>
          </a:bodyPr>
          <a:lstStyle/>
          <a:p>
            <a:pPr algn="ctr"/>
            <a:r>
              <a:rPr lang="en-FR" dirty="0"/>
              <a:t>Introduction</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custDataLst>
      <p:tags r:id="rId1"/>
    </p:custDataLst>
    <p:extLst>
      <p:ext uri="{BB962C8B-B14F-4D97-AF65-F5344CB8AC3E}">
        <p14:creationId xmlns:p14="http://schemas.microsoft.com/office/powerpoint/2010/main" val="2167678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98BEED01-FA39-BCE2-CB02-8CE86724AF49}"/>
              </a:ext>
            </a:extLst>
          </p:cNvPr>
          <p:cNvSpPr>
            <a:spLocks noGrp="1"/>
          </p:cNvSpPr>
          <p:nvPr>
            <p:ph type="title"/>
          </p:nvPr>
        </p:nvSpPr>
        <p:spPr>
          <a:xfrm>
            <a:off x="677334" y="609600"/>
            <a:ext cx="8596668" cy="1320800"/>
          </a:xfrm>
        </p:spPr>
        <p:txBody>
          <a:bodyPr/>
          <a:lstStyle/>
          <a:p>
            <a:r>
              <a:rPr lang="en-FR" dirty="0"/>
              <a:t>What is Data-Centric AI?</a:t>
            </a:r>
          </a:p>
        </p:txBody>
      </p:sp>
      <p:pic>
        <p:nvPicPr>
          <p:cNvPr id="21" name="Content Placeholder 4" descr="Graphical user interface, application&#10;&#10;Description automatically generated">
            <a:extLst>
              <a:ext uri="{FF2B5EF4-FFF2-40B4-BE49-F238E27FC236}">
                <a16:creationId xmlns:a16="http://schemas.microsoft.com/office/drawing/2014/main" id="{56759CFF-0061-7510-E826-00814D6C6137}"/>
              </a:ext>
            </a:extLst>
          </p:cNvPr>
          <p:cNvPicPr>
            <a:picLocks noGrp="1" noChangeAspect="1"/>
          </p:cNvPicPr>
          <p:nvPr>
            <p:ph idx="1"/>
          </p:nvPr>
        </p:nvPicPr>
        <p:blipFill>
          <a:blip r:embed="rId4"/>
          <a:stretch>
            <a:fillRect/>
          </a:stretch>
        </p:blipFill>
        <p:spPr>
          <a:xfrm>
            <a:off x="2636255" y="1287502"/>
            <a:ext cx="6919489" cy="4282996"/>
          </a:xfrm>
        </p:spPr>
      </p:pic>
      <p:sp>
        <p:nvSpPr>
          <p:cNvPr id="22" name="Rectangle 21">
            <a:extLst>
              <a:ext uri="{FF2B5EF4-FFF2-40B4-BE49-F238E27FC236}">
                <a16:creationId xmlns:a16="http://schemas.microsoft.com/office/drawing/2014/main" id="{BAFEB1D3-2A85-2C19-1A23-D9E7BCCD5943}"/>
              </a:ext>
            </a:extLst>
          </p:cNvPr>
          <p:cNvSpPr/>
          <p:nvPr/>
        </p:nvSpPr>
        <p:spPr>
          <a:xfrm>
            <a:off x="4454431" y="5023309"/>
            <a:ext cx="3283136" cy="547189"/>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FR"/>
          </a:p>
        </p:txBody>
      </p:sp>
      <p:sp>
        <p:nvSpPr>
          <p:cNvPr id="23" name="Right Arrow 22">
            <a:extLst>
              <a:ext uri="{FF2B5EF4-FFF2-40B4-BE49-F238E27FC236}">
                <a16:creationId xmlns:a16="http://schemas.microsoft.com/office/drawing/2014/main" id="{E71506DE-21F8-6D69-BE27-FE82EE5AB302}"/>
              </a:ext>
            </a:extLst>
          </p:cNvPr>
          <p:cNvSpPr/>
          <p:nvPr/>
        </p:nvSpPr>
        <p:spPr>
          <a:xfrm rot="8592118">
            <a:off x="7722029" y="4377103"/>
            <a:ext cx="1077137" cy="566296"/>
          </a:xfrm>
          <a:prstGeom prst="rightArrow">
            <a:avLst>
              <a:gd name="adj1" fmla="val 52121"/>
              <a:gd name="adj2" fmla="val 5000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9" name="Footer Placeholder 18">
            <a:extLst>
              <a:ext uri="{FF2B5EF4-FFF2-40B4-BE49-F238E27FC236}">
                <a16:creationId xmlns:a16="http://schemas.microsoft.com/office/drawing/2014/main" id="{F6AB2B80-8D68-EC69-ACAA-A70FC111EBE7}"/>
              </a:ext>
            </a:extLst>
          </p:cNvPr>
          <p:cNvSpPr>
            <a:spLocks noGrp="1"/>
          </p:cNvSpPr>
          <p:nvPr>
            <p:ph type="ftr" sz="quarter" idx="11"/>
          </p:nvPr>
        </p:nvSpPr>
        <p:spPr/>
        <p:txBody>
          <a:bodyPr/>
          <a:lstStyle/>
          <a:p>
            <a:r>
              <a:rPr lang="en-US"/>
              <a:t>Learning to Discover</a:t>
            </a:r>
            <a:endParaRPr lang="en-US" dirty="0"/>
          </a:p>
        </p:txBody>
      </p:sp>
      <p:sp>
        <p:nvSpPr>
          <p:cNvPr id="24" name="Slide Number Placeholder 23">
            <a:extLst>
              <a:ext uri="{FF2B5EF4-FFF2-40B4-BE49-F238E27FC236}">
                <a16:creationId xmlns:a16="http://schemas.microsoft.com/office/drawing/2014/main" id="{2B2D12E2-E8D5-BEB7-3A38-575841319DCA}"/>
              </a:ext>
            </a:extLst>
          </p:cNvPr>
          <p:cNvSpPr>
            <a:spLocks noGrp="1"/>
          </p:cNvSpPr>
          <p:nvPr>
            <p:ph type="sldNum" sz="quarter" idx="12"/>
          </p:nvPr>
        </p:nvSpPr>
        <p:spPr>
          <a:xfrm>
            <a:off x="10622606" y="6041361"/>
            <a:ext cx="683339" cy="365125"/>
          </a:xfrm>
        </p:spPr>
        <p:txBody>
          <a:bodyPr/>
          <a:lstStyle/>
          <a:p>
            <a:fld id="{D57F1E4F-1CFF-5643-939E-217C01CDF565}" type="slidenum">
              <a:rPr lang="en-US" smtClean="0"/>
              <a:pPr/>
              <a:t>5</a:t>
            </a:fld>
            <a:endParaRPr lang="en-US" dirty="0"/>
          </a:p>
        </p:txBody>
      </p:sp>
      <p:sp>
        <p:nvSpPr>
          <p:cNvPr id="2" name="TextBox 1">
            <a:extLst>
              <a:ext uri="{FF2B5EF4-FFF2-40B4-BE49-F238E27FC236}">
                <a16:creationId xmlns:a16="http://schemas.microsoft.com/office/drawing/2014/main" id="{C80C89DB-76D5-FAD4-9139-09F6CF5C0C5F}"/>
              </a:ext>
            </a:extLst>
          </p:cNvPr>
          <p:cNvSpPr txBox="1"/>
          <p:nvPr/>
        </p:nvSpPr>
        <p:spPr>
          <a:xfrm>
            <a:off x="4684187" y="5829300"/>
            <a:ext cx="2743059" cy="369332"/>
          </a:xfrm>
          <a:prstGeom prst="rect">
            <a:avLst/>
          </a:prstGeom>
          <a:noFill/>
        </p:spPr>
        <p:txBody>
          <a:bodyPr wrap="none" rtlCol="0">
            <a:spAutoFit/>
          </a:bodyPr>
          <a:lstStyle/>
          <a:p>
            <a:r>
              <a:rPr lang="en-GB" dirty="0">
                <a:hlinkClick r:id="rId5"/>
              </a:rPr>
              <a:t>http://datacentricai.org</a:t>
            </a:r>
            <a:endParaRPr lang="en-GB" dirty="0"/>
          </a:p>
        </p:txBody>
      </p:sp>
    </p:spTree>
    <p:custDataLst>
      <p:tags r:id="rId1"/>
    </p:custDataLst>
    <p:extLst>
      <p:ext uri="{BB962C8B-B14F-4D97-AF65-F5344CB8AC3E}">
        <p14:creationId xmlns:p14="http://schemas.microsoft.com/office/powerpoint/2010/main" val="354218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F6AB2B80-8D68-EC69-ACAA-A70FC111EBE7}"/>
              </a:ext>
            </a:extLst>
          </p:cNvPr>
          <p:cNvSpPr>
            <a:spLocks noGrp="1"/>
          </p:cNvSpPr>
          <p:nvPr>
            <p:ph type="ftr" sz="quarter" idx="11"/>
          </p:nvPr>
        </p:nvSpPr>
        <p:spPr/>
        <p:txBody>
          <a:bodyPr/>
          <a:lstStyle/>
          <a:p>
            <a:r>
              <a:rPr lang="en-US"/>
              <a:t>Learning to Discover</a:t>
            </a:r>
            <a:endParaRPr lang="en-US" dirty="0"/>
          </a:p>
        </p:txBody>
      </p:sp>
      <p:sp>
        <p:nvSpPr>
          <p:cNvPr id="24" name="Slide Number Placeholder 23">
            <a:extLst>
              <a:ext uri="{FF2B5EF4-FFF2-40B4-BE49-F238E27FC236}">
                <a16:creationId xmlns:a16="http://schemas.microsoft.com/office/drawing/2014/main" id="{2B2D12E2-E8D5-BEB7-3A38-575841319DCA}"/>
              </a:ext>
            </a:extLst>
          </p:cNvPr>
          <p:cNvSpPr>
            <a:spLocks noGrp="1"/>
          </p:cNvSpPr>
          <p:nvPr>
            <p:ph type="sldNum" sz="quarter" idx="12"/>
          </p:nvPr>
        </p:nvSpPr>
        <p:spPr>
          <a:xfrm>
            <a:off x="10622606" y="6041361"/>
            <a:ext cx="683339" cy="365125"/>
          </a:xfrm>
        </p:spPr>
        <p:txBody>
          <a:bodyPr/>
          <a:lstStyle/>
          <a:p>
            <a:fld id="{D57F1E4F-1CFF-5643-939E-217C01CDF565}" type="slidenum">
              <a:rPr lang="en-US" smtClean="0"/>
              <a:pPr/>
              <a:t>6</a:t>
            </a:fld>
            <a:endParaRPr lang="en-US" dirty="0"/>
          </a:p>
        </p:txBody>
      </p:sp>
      <p:sp>
        <p:nvSpPr>
          <p:cNvPr id="5" name="Title 4">
            <a:extLst>
              <a:ext uri="{FF2B5EF4-FFF2-40B4-BE49-F238E27FC236}">
                <a16:creationId xmlns:a16="http://schemas.microsoft.com/office/drawing/2014/main" id="{BA2C6744-600E-2FF8-DA35-66E550A92AE4}"/>
              </a:ext>
            </a:extLst>
          </p:cNvPr>
          <p:cNvSpPr>
            <a:spLocks noGrp="1"/>
          </p:cNvSpPr>
          <p:nvPr>
            <p:ph type="title"/>
          </p:nvPr>
        </p:nvSpPr>
        <p:spPr>
          <a:xfrm>
            <a:off x="677334" y="609600"/>
            <a:ext cx="8596668" cy="1028066"/>
          </a:xfrm>
        </p:spPr>
        <p:txBody>
          <a:bodyPr/>
          <a:lstStyle/>
          <a:p>
            <a:r>
              <a:rPr lang="en-FR" dirty="0"/>
              <a:t>Why is Data-Centric AI interesting?</a:t>
            </a:r>
          </a:p>
        </p:txBody>
      </p:sp>
      <p:pic>
        <p:nvPicPr>
          <p:cNvPr id="12" name="Picture 2">
            <a:extLst>
              <a:ext uri="{FF2B5EF4-FFF2-40B4-BE49-F238E27FC236}">
                <a16:creationId xmlns:a16="http://schemas.microsoft.com/office/drawing/2014/main" id="{2C9ACF07-808A-508F-ACB1-D39ABC7DD92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32048" y="1524000"/>
            <a:ext cx="377190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75A58B-3507-54D4-3209-0F959A95CBEF}"/>
              </a:ext>
            </a:extLst>
          </p:cNvPr>
          <p:cNvSpPr txBox="1"/>
          <p:nvPr/>
        </p:nvSpPr>
        <p:spPr>
          <a:xfrm>
            <a:off x="677334" y="5610474"/>
            <a:ext cx="9966190" cy="430887"/>
          </a:xfrm>
          <a:prstGeom prst="rect">
            <a:avLst/>
          </a:prstGeom>
          <a:noFill/>
        </p:spPr>
        <p:txBody>
          <a:bodyPr wrap="none" rtlCol="0">
            <a:spAutoFit/>
          </a:bodyPr>
          <a:lstStyle/>
          <a:p>
            <a:r>
              <a:rPr lang="en-GB" sz="1100" dirty="0">
                <a:hlinkClick r:id="rId6"/>
              </a:rPr>
              <a:t>From: https://www.anaconda.com/state-of-data-science-2020?utm_medium=press&amp;utm_source=anaconda&amp;utm_campaign=sods-2020&amp;utm_content=report</a:t>
            </a:r>
            <a:endParaRPr lang="en-GB" sz="1100" dirty="0"/>
          </a:p>
          <a:p>
            <a:endParaRPr lang="en-FR" sz="1100" dirty="0"/>
          </a:p>
        </p:txBody>
      </p:sp>
      <p:sp>
        <p:nvSpPr>
          <p:cNvPr id="14" name="Right Arrow 13">
            <a:extLst>
              <a:ext uri="{FF2B5EF4-FFF2-40B4-BE49-F238E27FC236}">
                <a16:creationId xmlns:a16="http://schemas.microsoft.com/office/drawing/2014/main" id="{9DCD34C9-014A-08DB-920B-4962D917A547}"/>
              </a:ext>
            </a:extLst>
          </p:cNvPr>
          <p:cNvSpPr/>
          <p:nvPr/>
        </p:nvSpPr>
        <p:spPr>
          <a:xfrm>
            <a:off x="4803949" y="2206874"/>
            <a:ext cx="639590" cy="566296"/>
          </a:xfrm>
          <a:prstGeom prst="rightArrow">
            <a:avLst>
              <a:gd name="adj1" fmla="val 52121"/>
              <a:gd name="adj2" fmla="val 5000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dirty="0"/>
          </a:p>
        </p:txBody>
      </p:sp>
      <p:sp>
        <p:nvSpPr>
          <p:cNvPr id="7" name="TextBox 6">
            <a:extLst>
              <a:ext uri="{FF2B5EF4-FFF2-40B4-BE49-F238E27FC236}">
                <a16:creationId xmlns:a16="http://schemas.microsoft.com/office/drawing/2014/main" id="{A30A501D-40A8-C31E-41D3-3397957C9701}"/>
              </a:ext>
            </a:extLst>
          </p:cNvPr>
          <p:cNvSpPr txBox="1"/>
          <p:nvPr/>
        </p:nvSpPr>
        <p:spPr>
          <a:xfrm>
            <a:off x="5660429" y="2305356"/>
            <a:ext cx="2581156" cy="369332"/>
          </a:xfrm>
          <a:prstGeom prst="rect">
            <a:avLst/>
          </a:prstGeom>
          <a:noFill/>
        </p:spPr>
        <p:txBody>
          <a:bodyPr wrap="none" rtlCol="0">
            <a:spAutoFit/>
          </a:bodyPr>
          <a:lstStyle/>
          <a:p>
            <a:r>
              <a:rPr lang="en-FR" dirty="0"/>
              <a:t>45% Loading + Cleaning</a:t>
            </a:r>
          </a:p>
        </p:txBody>
      </p:sp>
      <p:sp>
        <p:nvSpPr>
          <p:cNvPr id="16" name="Right Arrow 15">
            <a:extLst>
              <a:ext uri="{FF2B5EF4-FFF2-40B4-BE49-F238E27FC236}">
                <a16:creationId xmlns:a16="http://schemas.microsoft.com/office/drawing/2014/main" id="{ECB3BCED-F448-6614-0ED6-57BC35CB6C9B}"/>
              </a:ext>
            </a:extLst>
          </p:cNvPr>
          <p:cNvSpPr/>
          <p:nvPr/>
        </p:nvSpPr>
        <p:spPr>
          <a:xfrm>
            <a:off x="5417928" y="3342378"/>
            <a:ext cx="639590" cy="566296"/>
          </a:xfrm>
          <a:prstGeom prst="rightArrow">
            <a:avLst>
              <a:gd name="adj1" fmla="val 52121"/>
              <a:gd name="adj2" fmla="val 5000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dirty="0"/>
          </a:p>
        </p:txBody>
      </p:sp>
      <p:sp>
        <p:nvSpPr>
          <p:cNvPr id="17" name="TextBox 16">
            <a:extLst>
              <a:ext uri="{FF2B5EF4-FFF2-40B4-BE49-F238E27FC236}">
                <a16:creationId xmlns:a16="http://schemas.microsoft.com/office/drawing/2014/main" id="{9E40415D-3140-5B70-1761-F1CF02B03F51}"/>
              </a:ext>
            </a:extLst>
          </p:cNvPr>
          <p:cNvSpPr txBox="1"/>
          <p:nvPr/>
        </p:nvSpPr>
        <p:spPr>
          <a:xfrm>
            <a:off x="6096000" y="3440860"/>
            <a:ext cx="3114955" cy="369332"/>
          </a:xfrm>
          <a:prstGeom prst="rect">
            <a:avLst/>
          </a:prstGeom>
          <a:noFill/>
        </p:spPr>
        <p:txBody>
          <a:bodyPr wrap="none" rtlCol="0">
            <a:spAutoFit/>
          </a:bodyPr>
          <a:lstStyle/>
          <a:p>
            <a:r>
              <a:rPr lang="en-FR" dirty="0"/>
              <a:t>66% of time is spent on Data</a:t>
            </a:r>
          </a:p>
        </p:txBody>
      </p:sp>
      <p:sp>
        <p:nvSpPr>
          <p:cNvPr id="18" name="TextBox 17">
            <a:extLst>
              <a:ext uri="{FF2B5EF4-FFF2-40B4-BE49-F238E27FC236}">
                <a16:creationId xmlns:a16="http://schemas.microsoft.com/office/drawing/2014/main" id="{5A47F598-44F3-DF67-4A65-2F41DAF5650D}"/>
              </a:ext>
            </a:extLst>
          </p:cNvPr>
          <p:cNvSpPr txBox="1"/>
          <p:nvPr/>
        </p:nvSpPr>
        <p:spPr>
          <a:xfrm>
            <a:off x="6701934" y="4422333"/>
            <a:ext cx="1903085" cy="369332"/>
          </a:xfrm>
          <a:prstGeom prst="rect">
            <a:avLst/>
          </a:prstGeom>
          <a:noFill/>
        </p:spPr>
        <p:txBody>
          <a:bodyPr wrap="none" rtlCol="0">
            <a:spAutoFit/>
          </a:bodyPr>
          <a:lstStyle/>
          <a:p>
            <a:r>
              <a:rPr lang="en-FR" b="1" u="sng" dirty="0">
                <a:solidFill>
                  <a:srgbClr val="FF0000"/>
                </a:solidFill>
              </a:rPr>
              <a:t>Data collection?</a:t>
            </a:r>
          </a:p>
        </p:txBody>
      </p:sp>
    </p:spTree>
    <p:custDataLst>
      <p:tags r:id="rId1"/>
    </p:custDataLst>
    <p:extLst>
      <p:ext uri="{BB962C8B-B14F-4D97-AF65-F5344CB8AC3E}">
        <p14:creationId xmlns:p14="http://schemas.microsoft.com/office/powerpoint/2010/main" val="22002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16" grpId="0" animBg="1"/>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ircular Arrow 1">
            <a:extLst>
              <a:ext uri="{FF2B5EF4-FFF2-40B4-BE49-F238E27FC236}">
                <a16:creationId xmlns:a16="http://schemas.microsoft.com/office/drawing/2014/main" id="{7B6B6A7B-70D2-C23F-C9E5-F869A1F65916}"/>
              </a:ext>
            </a:extLst>
          </p:cNvPr>
          <p:cNvSpPr/>
          <p:nvPr/>
        </p:nvSpPr>
        <p:spPr>
          <a:xfrm>
            <a:off x="3488531" y="2504943"/>
            <a:ext cx="5214937" cy="2295657"/>
          </a:xfrm>
          <a:prstGeom prst="circularArrow">
            <a:avLst>
              <a:gd name="adj1" fmla="val 4778"/>
              <a:gd name="adj2" fmla="val 2519659"/>
              <a:gd name="adj3" fmla="val 5804829"/>
              <a:gd name="adj4" fmla="val 10464169"/>
              <a:gd name="adj5" fmla="val 78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solidFill>
                <a:schemeClr val="tx1"/>
              </a:solidFill>
            </a:endParaRPr>
          </a:p>
        </p:txBody>
      </p:sp>
      <p:sp>
        <p:nvSpPr>
          <p:cNvPr id="19" name="Footer Placeholder 18">
            <a:extLst>
              <a:ext uri="{FF2B5EF4-FFF2-40B4-BE49-F238E27FC236}">
                <a16:creationId xmlns:a16="http://schemas.microsoft.com/office/drawing/2014/main" id="{F6AB2B80-8D68-EC69-ACAA-A70FC111EBE7}"/>
              </a:ext>
            </a:extLst>
          </p:cNvPr>
          <p:cNvSpPr>
            <a:spLocks noGrp="1"/>
          </p:cNvSpPr>
          <p:nvPr>
            <p:ph type="ftr" sz="quarter" idx="11"/>
          </p:nvPr>
        </p:nvSpPr>
        <p:spPr/>
        <p:txBody>
          <a:bodyPr/>
          <a:lstStyle/>
          <a:p>
            <a:r>
              <a:rPr lang="en-US"/>
              <a:t>Learning to Discover</a:t>
            </a:r>
            <a:endParaRPr lang="en-US" dirty="0"/>
          </a:p>
        </p:txBody>
      </p:sp>
      <p:sp>
        <p:nvSpPr>
          <p:cNvPr id="24" name="Slide Number Placeholder 23">
            <a:extLst>
              <a:ext uri="{FF2B5EF4-FFF2-40B4-BE49-F238E27FC236}">
                <a16:creationId xmlns:a16="http://schemas.microsoft.com/office/drawing/2014/main" id="{2B2D12E2-E8D5-BEB7-3A38-575841319DCA}"/>
              </a:ext>
            </a:extLst>
          </p:cNvPr>
          <p:cNvSpPr>
            <a:spLocks noGrp="1"/>
          </p:cNvSpPr>
          <p:nvPr>
            <p:ph type="sldNum" sz="quarter" idx="12"/>
          </p:nvPr>
        </p:nvSpPr>
        <p:spPr>
          <a:xfrm>
            <a:off x="10622606" y="6041361"/>
            <a:ext cx="683339" cy="365125"/>
          </a:xfrm>
        </p:spPr>
        <p:txBody>
          <a:bodyPr/>
          <a:lstStyle/>
          <a:p>
            <a:fld id="{D57F1E4F-1CFF-5643-939E-217C01CDF565}" type="slidenum">
              <a:rPr lang="en-US" smtClean="0"/>
              <a:pPr/>
              <a:t>7</a:t>
            </a:fld>
            <a:endParaRPr lang="en-US" dirty="0"/>
          </a:p>
        </p:txBody>
      </p:sp>
      <p:sp>
        <p:nvSpPr>
          <p:cNvPr id="6" name="Title 4">
            <a:extLst>
              <a:ext uri="{FF2B5EF4-FFF2-40B4-BE49-F238E27FC236}">
                <a16:creationId xmlns:a16="http://schemas.microsoft.com/office/drawing/2014/main" id="{3357140E-D696-AA0A-B0EA-43FAF3C3557C}"/>
              </a:ext>
            </a:extLst>
          </p:cNvPr>
          <p:cNvSpPr>
            <a:spLocks noGrp="1"/>
          </p:cNvSpPr>
          <p:nvPr>
            <p:ph type="title"/>
          </p:nvPr>
        </p:nvSpPr>
        <p:spPr>
          <a:xfrm>
            <a:off x="677334" y="609600"/>
            <a:ext cx="8596668" cy="1028066"/>
          </a:xfrm>
        </p:spPr>
        <p:txBody>
          <a:bodyPr/>
          <a:lstStyle/>
          <a:p>
            <a:r>
              <a:rPr lang="en-FR" dirty="0"/>
              <a:t>Why is Data-Centric AI interesting?</a:t>
            </a:r>
          </a:p>
        </p:txBody>
      </p:sp>
      <p:sp>
        <p:nvSpPr>
          <p:cNvPr id="7" name="Rounded Rectangle 6">
            <a:extLst>
              <a:ext uri="{FF2B5EF4-FFF2-40B4-BE49-F238E27FC236}">
                <a16:creationId xmlns:a16="http://schemas.microsoft.com/office/drawing/2014/main" id="{02BD491D-E4F8-B82B-7A38-27489E453396}"/>
              </a:ext>
            </a:extLst>
          </p:cNvPr>
          <p:cNvSpPr/>
          <p:nvPr/>
        </p:nvSpPr>
        <p:spPr>
          <a:xfrm>
            <a:off x="5087985" y="3008167"/>
            <a:ext cx="1886961" cy="1028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tx1"/>
                </a:solidFill>
              </a:rPr>
              <a:t>Model</a:t>
            </a:r>
          </a:p>
        </p:txBody>
      </p:sp>
      <p:sp>
        <p:nvSpPr>
          <p:cNvPr id="8" name="Rounded Rectangle 7">
            <a:extLst>
              <a:ext uri="{FF2B5EF4-FFF2-40B4-BE49-F238E27FC236}">
                <a16:creationId xmlns:a16="http://schemas.microsoft.com/office/drawing/2014/main" id="{284DF8A7-B7F8-85E1-C7FA-81BE0CEA85F8}"/>
              </a:ext>
            </a:extLst>
          </p:cNvPr>
          <p:cNvSpPr/>
          <p:nvPr/>
        </p:nvSpPr>
        <p:spPr>
          <a:xfrm>
            <a:off x="7518495" y="3008167"/>
            <a:ext cx="1886961" cy="1028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tx1"/>
                </a:solidFill>
              </a:rPr>
              <a:t>Testing</a:t>
            </a:r>
          </a:p>
          <a:p>
            <a:pPr algn="ctr"/>
            <a:r>
              <a:rPr lang="en-FR" dirty="0">
                <a:solidFill>
                  <a:schemeClr val="tx1"/>
                </a:solidFill>
              </a:rPr>
              <a:t>Data</a:t>
            </a:r>
          </a:p>
        </p:txBody>
      </p:sp>
      <p:sp>
        <p:nvSpPr>
          <p:cNvPr id="9" name="Rounded Rectangle 8">
            <a:extLst>
              <a:ext uri="{FF2B5EF4-FFF2-40B4-BE49-F238E27FC236}">
                <a16:creationId xmlns:a16="http://schemas.microsoft.com/office/drawing/2014/main" id="{A6B15393-CB3F-1C0E-FB30-070DDB59D0DD}"/>
              </a:ext>
            </a:extLst>
          </p:cNvPr>
          <p:cNvSpPr/>
          <p:nvPr/>
        </p:nvSpPr>
        <p:spPr>
          <a:xfrm>
            <a:off x="2657475" y="3008167"/>
            <a:ext cx="1886961" cy="1028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tx1"/>
                </a:solidFill>
              </a:rPr>
              <a:t>Training</a:t>
            </a:r>
          </a:p>
          <a:p>
            <a:pPr algn="ctr"/>
            <a:r>
              <a:rPr lang="en-FR" dirty="0">
                <a:solidFill>
                  <a:schemeClr val="tx1"/>
                </a:solidFill>
              </a:rPr>
              <a:t>Data</a:t>
            </a:r>
          </a:p>
        </p:txBody>
      </p:sp>
      <p:cxnSp>
        <p:nvCxnSpPr>
          <p:cNvPr id="10" name="Straight Arrow Connector 9">
            <a:extLst>
              <a:ext uri="{FF2B5EF4-FFF2-40B4-BE49-F238E27FC236}">
                <a16:creationId xmlns:a16="http://schemas.microsoft.com/office/drawing/2014/main" id="{57B81064-39E7-993A-318E-27DA1F335533}"/>
              </a:ext>
            </a:extLst>
          </p:cNvPr>
          <p:cNvCxnSpPr>
            <a:stCxn id="9" idx="3"/>
            <a:endCxn id="7" idx="1"/>
          </p:cNvCxnSpPr>
          <p:nvPr/>
        </p:nvCxnSpPr>
        <p:spPr>
          <a:xfrm>
            <a:off x="4544436" y="3522200"/>
            <a:ext cx="54354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9ACDB8C2-910D-4BEC-B9E3-C56A4D9E2130}"/>
              </a:ext>
            </a:extLst>
          </p:cNvPr>
          <p:cNvCxnSpPr>
            <a:cxnSpLocks/>
            <a:stCxn id="7" idx="3"/>
            <a:endCxn id="8" idx="1"/>
          </p:cNvCxnSpPr>
          <p:nvPr/>
        </p:nvCxnSpPr>
        <p:spPr>
          <a:xfrm>
            <a:off x="6974946" y="3522200"/>
            <a:ext cx="54354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26691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F6AB2B80-8D68-EC69-ACAA-A70FC111EBE7}"/>
              </a:ext>
            </a:extLst>
          </p:cNvPr>
          <p:cNvSpPr>
            <a:spLocks noGrp="1"/>
          </p:cNvSpPr>
          <p:nvPr>
            <p:ph type="ftr" sz="quarter" idx="11"/>
          </p:nvPr>
        </p:nvSpPr>
        <p:spPr/>
        <p:txBody>
          <a:bodyPr/>
          <a:lstStyle/>
          <a:p>
            <a:r>
              <a:rPr lang="en-US"/>
              <a:t>Learning to Discover</a:t>
            </a:r>
            <a:endParaRPr lang="en-US" dirty="0"/>
          </a:p>
        </p:txBody>
      </p:sp>
      <p:sp>
        <p:nvSpPr>
          <p:cNvPr id="24" name="Slide Number Placeholder 23">
            <a:extLst>
              <a:ext uri="{FF2B5EF4-FFF2-40B4-BE49-F238E27FC236}">
                <a16:creationId xmlns:a16="http://schemas.microsoft.com/office/drawing/2014/main" id="{2B2D12E2-E8D5-BEB7-3A38-575841319DCA}"/>
              </a:ext>
            </a:extLst>
          </p:cNvPr>
          <p:cNvSpPr>
            <a:spLocks noGrp="1"/>
          </p:cNvSpPr>
          <p:nvPr>
            <p:ph type="sldNum" sz="quarter" idx="12"/>
          </p:nvPr>
        </p:nvSpPr>
        <p:spPr>
          <a:xfrm>
            <a:off x="10622606" y="6041361"/>
            <a:ext cx="683339" cy="365125"/>
          </a:xfrm>
        </p:spPr>
        <p:txBody>
          <a:bodyPr/>
          <a:lstStyle/>
          <a:p>
            <a:fld id="{D57F1E4F-1CFF-5643-939E-217C01CDF565}" type="slidenum">
              <a:rPr lang="en-US" smtClean="0"/>
              <a:pPr/>
              <a:t>8</a:t>
            </a:fld>
            <a:endParaRPr lang="en-US" dirty="0"/>
          </a:p>
        </p:txBody>
      </p:sp>
      <p:sp>
        <p:nvSpPr>
          <p:cNvPr id="5" name="Title 4">
            <a:extLst>
              <a:ext uri="{FF2B5EF4-FFF2-40B4-BE49-F238E27FC236}">
                <a16:creationId xmlns:a16="http://schemas.microsoft.com/office/drawing/2014/main" id="{BA2C6744-600E-2FF8-DA35-66E550A92AE4}"/>
              </a:ext>
            </a:extLst>
          </p:cNvPr>
          <p:cNvSpPr>
            <a:spLocks noGrp="1"/>
          </p:cNvSpPr>
          <p:nvPr>
            <p:ph type="title"/>
          </p:nvPr>
        </p:nvSpPr>
        <p:spPr/>
        <p:txBody>
          <a:bodyPr/>
          <a:lstStyle/>
          <a:p>
            <a:r>
              <a:rPr lang="en-FR" dirty="0"/>
              <a:t>The Data Life-Cycle</a:t>
            </a:r>
          </a:p>
        </p:txBody>
      </p:sp>
      <p:pic>
        <p:nvPicPr>
          <p:cNvPr id="6" name="Picture 5" descr="Diagram&#10;&#10;Description automatically generated">
            <a:extLst>
              <a:ext uri="{FF2B5EF4-FFF2-40B4-BE49-F238E27FC236}">
                <a16:creationId xmlns:a16="http://schemas.microsoft.com/office/drawing/2014/main" id="{66ED0521-D8D5-2DF7-3D56-7977A8C8373D}"/>
              </a:ext>
            </a:extLst>
          </p:cNvPr>
          <p:cNvPicPr>
            <a:picLocks noChangeAspect="1"/>
          </p:cNvPicPr>
          <p:nvPr/>
        </p:nvPicPr>
        <p:blipFill>
          <a:blip r:embed="rId3"/>
          <a:stretch>
            <a:fillRect/>
          </a:stretch>
        </p:blipFill>
        <p:spPr>
          <a:xfrm>
            <a:off x="3110252" y="1477055"/>
            <a:ext cx="5971495" cy="4278086"/>
          </a:xfrm>
          <a:prstGeom prst="rect">
            <a:avLst/>
          </a:prstGeom>
        </p:spPr>
      </p:pic>
      <p:sp>
        <p:nvSpPr>
          <p:cNvPr id="7" name="TextBox 6">
            <a:extLst>
              <a:ext uri="{FF2B5EF4-FFF2-40B4-BE49-F238E27FC236}">
                <a16:creationId xmlns:a16="http://schemas.microsoft.com/office/drawing/2014/main" id="{0EFFFF63-CBE7-4712-6F21-D6061E372EDA}"/>
              </a:ext>
            </a:extLst>
          </p:cNvPr>
          <p:cNvSpPr txBox="1"/>
          <p:nvPr/>
        </p:nvSpPr>
        <p:spPr>
          <a:xfrm>
            <a:off x="4326925" y="5992040"/>
            <a:ext cx="3538148" cy="369332"/>
          </a:xfrm>
          <a:prstGeom prst="rect">
            <a:avLst/>
          </a:prstGeom>
          <a:noFill/>
        </p:spPr>
        <p:txBody>
          <a:bodyPr wrap="none" rtlCol="0">
            <a:spAutoFit/>
          </a:bodyPr>
          <a:lstStyle/>
          <a:p>
            <a:r>
              <a:rPr lang="en-GB" u="sng" dirty="0"/>
              <a:t>From Hutchinson, Ben, et al. [1]</a:t>
            </a:r>
            <a:endParaRPr lang="en-FR" u="sng" dirty="0"/>
          </a:p>
        </p:txBody>
      </p:sp>
    </p:spTree>
    <p:extLst>
      <p:ext uri="{BB962C8B-B14F-4D97-AF65-F5344CB8AC3E}">
        <p14:creationId xmlns:p14="http://schemas.microsoft.com/office/powerpoint/2010/main" val="77266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F6AB2B80-8D68-EC69-ACAA-A70FC111EBE7}"/>
              </a:ext>
            </a:extLst>
          </p:cNvPr>
          <p:cNvSpPr>
            <a:spLocks noGrp="1"/>
          </p:cNvSpPr>
          <p:nvPr>
            <p:ph type="ftr" sz="quarter" idx="11"/>
          </p:nvPr>
        </p:nvSpPr>
        <p:spPr/>
        <p:txBody>
          <a:bodyPr/>
          <a:lstStyle/>
          <a:p>
            <a:r>
              <a:rPr lang="en-US"/>
              <a:t>Learning to Discover</a:t>
            </a:r>
            <a:endParaRPr lang="en-US" dirty="0"/>
          </a:p>
        </p:txBody>
      </p:sp>
      <p:sp>
        <p:nvSpPr>
          <p:cNvPr id="24" name="Slide Number Placeholder 23">
            <a:extLst>
              <a:ext uri="{FF2B5EF4-FFF2-40B4-BE49-F238E27FC236}">
                <a16:creationId xmlns:a16="http://schemas.microsoft.com/office/drawing/2014/main" id="{2B2D12E2-E8D5-BEB7-3A38-575841319DCA}"/>
              </a:ext>
            </a:extLst>
          </p:cNvPr>
          <p:cNvSpPr>
            <a:spLocks noGrp="1"/>
          </p:cNvSpPr>
          <p:nvPr>
            <p:ph type="sldNum" sz="quarter" idx="12"/>
          </p:nvPr>
        </p:nvSpPr>
        <p:spPr>
          <a:xfrm>
            <a:off x="10622606" y="6041361"/>
            <a:ext cx="683339" cy="365125"/>
          </a:xfrm>
        </p:spPr>
        <p:txBody>
          <a:bodyPr/>
          <a:lstStyle/>
          <a:p>
            <a:fld id="{D57F1E4F-1CFF-5643-939E-217C01CDF565}" type="slidenum">
              <a:rPr lang="en-US" smtClean="0"/>
              <a:pPr/>
              <a:t>9</a:t>
            </a:fld>
            <a:endParaRPr lang="en-US" dirty="0"/>
          </a:p>
        </p:txBody>
      </p:sp>
      <p:sp>
        <p:nvSpPr>
          <p:cNvPr id="5" name="Title 4">
            <a:extLst>
              <a:ext uri="{FF2B5EF4-FFF2-40B4-BE49-F238E27FC236}">
                <a16:creationId xmlns:a16="http://schemas.microsoft.com/office/drawing/2014/main" id="{BA2C6744-600E-2FF8-DA35-66E550A92AE4}"/>
              </a:ext>
            </a:extLst>
          </p:cNvPr>
          <p:cNvSpPr>
            <a:spLocks noGrp="1"/>
          </p:cNvSpPr>
          <p:nvPr>
            <p:ph type="title"/>
          </p:nvPr>
        </p:nvSpPr>
        <p:spPr/>
        <p:txBody>
          <a:bodyPr/>
          <a:lstStyle/>
          <a:p>
            <a:r>
              <a:rPr lang="en-FR" dirty="0"/>
              <a:t>Datasheets for Datasets</a:t>
            </a:r>
          </a:p>
        </p:txBody>
      </p:sp>
      <p:pic>
        <p:nvPicPr>
          <p:cNvPr id="6" name="Picture 5" descr="Icon&#10;&#10;Description automatically generated">
            <a:extLst>
              <a:ext uri="{FF2B5EF4-FFF2-40B4-BE49-F238E27FC236}">
                <a16:creationId xmlns:a16="http://schemas.microsoft.com/office/drawing/2014/main" id="{769D51CD-501C-A542-85E9-58B59264B4A3}"/>
              </a:ext>
            </a:extLst>
          </p:cNvPr>
          <p:cNvPicPr>
            <a:picLocks noChangeAspect="1"/>
          </p:cNvPicPr>
          <p:nvPr/>
        </p:nvPicPr>
        <p:blipFill>
          <a:blip r:embed="rId4"/>
          <a:stretch>
            <a:fillRect/>
          </a:stretch>
        </p:blipFill>
        <p:spPr>
          <a:xfrm>
            <a:off x="7663806" y="1729894"/>
            <a:ext cx="3297168" cy="3297168"/>
          </a:xfrm>
          <a:prstGeom prst="rect">
            <a:avLst/>
          </a:prstGeom>
        </p:spPr>
      </p:pic>
      <p:sp>
        <p:nvSpPr>
          <p:cNvPr id="7" name="TextBox 6">
            <a:extLst>
              <a:ext uri="{FF2B5EF4-FFF2-40B4-BE49-F238E27FC236}">
                <a16:creationId xmlns:a16="http://schemas.microsoft.com/office/drawing/2014/main" id="{56078557-82D5-AF74-DD64-7DC6BA9D9370}"/>
              </a:ext>
            </a:extLst>
          </p:cNvPr>
          <p:cNvSpPr txBox="1"/>
          <p:nvPr/>
        </p:nvSpPr>
        <p:spPr>
          <a:xfrm>
            <a:off x="9788858" y="2935382"/>
            <a:ext cx="1172116" cy="461665"/>
          </a:xfrm>
          <a:prstGeom prst="rect">
            <a:avLst/>
          </a:prstGeom>
          <a:noFill/>
        </p:spPr>
        <p:txBody>
          <a:bodyPr wrap="none" rtlCol="0">
            <a:spAutoFit/>
          </a:bodyPr>
          <a:lstStyle/>
          <a:p>
            <a:r>
              <a:rPr lang="en-FR" sz="2400" b="1" dirty="0"/>
              <a:t>MODEL</a:t>
            </a:r>
            <a:endParaRPr lang="en-FR" b="1" dirty="0"/>
          </a:p>
        </p:txBody>
      </p:sp>
      <p:sp>
        <p:nvSpPr>
          <p:cNvPr id="8" name="TextBox 7">
            <a:extLst>
              <a:ext uri="{FF2B5EF4-FFF2-40B4-BE49-F238E27FC236}">
                <a16:creationId xmlns:a16="http://schemas.microsoft.com/office/drawing/2014/main" id="{06432E3C-F504-420F-09AE-D2A6FAA002BD}"/>
              </a:ext>
            </a:extLst>
          </p:cNvPr>
          <p:cNvSpPr txBox="1"/>
          <p:nvPr/>
        </p:nvSpPr>
        <p:spPr>
          <a:xfrm>
            <a:off x="7824162" y="2935381"/>
            <a:ext cx="902170" cy="461665"/>
          </a:xfrm>
          <a:prstGeom prst="rect">
            <a:avLst/>
          </a:prstGeom>
          <a:noFill/>
        </p:spPr>
        <p:txBody>
          <a:bodyPr wrap="none" rtlCol="0">
            <a:spAutoFit/>
          </a:bodyPr>
          <a:lstStyle/>
          <a:p>
            <a:r>
              <a:rPr lang="en-FR" sz="2400" b="1" dirty="0"/>
              <a:t>DATA</a:t>
            </a:r>
            <a:endParaRPr lang="en-FR" b="1" dirty="0"/>
          </a:p>
        </p:txBody>
      </p:sp>
      <p:sp>
        <p:nvSpPr>
          <p:cNvPr id="9" name="TextBox 8">
            <a:extLst>
              <a:ext uri="{FF2B5EF4-FFF2-40B4-BE49-F238E27FC236}">
                <a16:creationId xmlns:a16="http://schemas.microsoft.com/office/drawing/2014/main" id="{CE23A1F4-00E8-4D9D-831C-5804CF2D5F9D}"/>
              </a:ext>
            </a:extLst>
          </p:cNvPr>
          <p:cNvSpPr txBox="1"/>
          <p:nvPr/>
        </p:nvSpPr>
        <p:spPr>
          <a:xfrm>
            <a:off x="5819507" y="5879068"/>
            <a:ext cx="3300006" cy="369332"/>
          </a:xfrm>
          <a:prstGeom prst="rect">
            <a:avLst/>
          </a:prstGeom>
          <a:noFill/>
        </p:spPr>
        <p:txBody>
          <a:bodyPr wrap="none" rtlCol="0">
            <a:spAutoFit/>
          </a:bodyPr>
          <a:lstStyle/>
          <a:p>
            <a:r>
              <a:rPr lang="en-GB" u="sng" dirty="0"/>
              <a:t>From </a:t>
            </a:r>
            <a:r>
              <a:rPr lang="en-GB" u="sng" dirty="0" err="1"/>
              <a:t>Gebru</a:t>
            </a:r>
            <a:r>
              <a:rPr lang="en-GB" u="sng" dirty="0"/>
              <a:t>, </a:t>
            </a:r>
            <a:r>
              <a:rPr lang="en-GB" u="sng" dirty="0" err="1"/>
              <a:t>Timnit</a:t>
            </a:r>
            <a:r>
              <a:rPr lang="en-GB" u="sng" dirty="0"/>
              <a:t>, et al. [2]</a:t>
            </a:r>
            <a:endParaRPr lang="en-FR" u="sng" dirty="0"/>
          </a:p>
        </p:txBody>
      </p:sp>
      <p:sp>
        <p:nvSpPr>
          <p:cNvPr id="10" name="Content Placeholder 2">
            <a:extLst>
              <a:ext uri="{FF2B5EF4-FFF2-40B4-BE49-F238E27FC236}">
                <a16:creationId xmlns:a16="http://schemas.microsoft.com/office/drawing/2014/main" id="{2F4B8B81-C335-CF33-1440-4E711767668E}"/>
              </a:ext>
            </a:extLst>
          </p:cNvPr>
          <p:cNvSpPr>
            <a:spLocks noGrp="1"/>
          </p:cNvSpPr>
          <p:nvPr>
            <p:ph idx="1"/>
          </p:nvPr>
        </p:nvSpPr>
        <p:spPr>
          <a:xfrm>
            <a:off x="677334" y="1660831"/>
            <a:ext cx="5194300" cy="910919"/>
          </a:xfrm>
        </p:spPr>
        <p:txBody>
          <a:bodyPr/>
          <a:lstStyle/>
          <a:p>
            <a:r>
              <a:rPr lang="en-FR" dirty="0">
                <a:hlinkClick r:id="rId5"/>
              </a:rPr>
              <a:t>Link to the template</a:t>
            </a:r>
            <a:endParaRPr lang="en-FR" dirty="0"/>
          </a:p>
          <a:p>
            <a:r>
              <a:rPr lang="en-FR" dirty="0">
                <a:hlinkClick r:id="rId6"/>
              </a:rPr>
              <a:t>Link to the paper</a:t>
            </a:r>
            <a:endParaRPr lang="en-FR" dirty="0"/>
          </a:p>
        </p:txBody>
      </p:sp>
      <p:sp>
        <p:nvSpPr>
          <p:cNvPr id="4" name="TextBox 3">
            <a:extLst>
              <a:ext uri="{FF2B5EF4-FFF2-40B4-BE49-F238E27FC236}">
                <a16:creationId xmlns:a16="http://schemas.microsoft.com/office/drawing/2014/main" id="{093ACFB1-6A42-DB71-3EA7-885501D8766A}"/>
              </a:ext>
            </a:extLst>
          </p:cNvPr>
          <p:cNvSpPr txBox="1"/>
          <p:nvPr/>
        </p:nvSpPr>
        <p:spPr>
          <a:xfrm>
            <a:off x="2698714" y="2682839"/>
            <a:ext cx="1633781" cy="461665"/>
          </a:xfrm>
          <a:prstGeom prst="rect">
            <a:avLst/>
          </a:prstGeom>
          <a:noFill/>
        </p:spPr>
        <p:txBody>
          <a:bodyPr wrap="none" rtlCol="0">
            <a:spAutoFit/>
          </a:bodyPr>
          <a:lstStyle/>
          <a:p>
            <a:r>
              <a:rPr lang="en-FR" sz="2400" dirty="0"/>
              <a:t>Motivation</a:t>
            </a:r>
            <a:endParaRPr lang="en-FR" dirty="0"/>
          </a:p>
        </p:txBody>
      </p:sp>
      <p:sp>
        <p:nvSpPr>
          <p:cNvPr id="13" name="TextBox 12">
            <a:extLst>
              <a:ext uri="{FF2B5EF4-FFF2-40B4-BE49-F238E27FC236}">
                <a16:creationId xmlns:a16="http://schemas.microsoft.com/office/drawing/2014/main" id="{D45200CE-6A31-8FA9-DF8A-2660DCBE98BB}"/>
              </a:ext>
            </a:extLst>
          </p:cNvPr>
          <p:cNvSpPr txBox="1"/>
          <p:nvPr/>
        </p:nvSpPr>
        <p:spPr>
          <a:xfrm>
            <a:off x="2574480" y="3164758"/>
            <a:ext cx="1882247" cy="461665"/>
          </a:xfrm>
          <a:prstGeom prst="rect">
            <a:avLst/>
          </a:prstGeom>
          <a:noFill/>
        </p:spPr>
        <p:txBody>
          <a:bodyPr wrap="none" rtlCol="0">
            <a:spAutoFit/>
          </a:bodyPr>
          <a:lstStyle/>
          <a:p>
            <a:r>
              <a:rPr lang="en-FR" sz="2400" dirty="0"/>
              <a:t>Composition</a:t>
            </a:r>
          </a:p>
        </p:txBody>
      </p:sp>
      <p:sp>
        <p:nvSpPr>
          <p:cNvPr id="11" name="TextBox 10">
            <a:extLst>
              <a:ext uri="{FF2B5EF4-FFF2-40B4-BE49-F238E27FC236}">
                <a16:creationId xmlns:a16="http://schemas.microsoft.com/office/drawing/2014/main" id="{A2B60FB4-755B-40AD-3C3E-BD020EB331EF}"/>
              </a:ext>
            </a:extLst>
          </p:cNvPr>
          <p:cNvSpPr txBox="1"/>
          <p:nvPr/>
        </p:nvSpPr>
        <p:spPr>
          <a:xfrm>
            <a:off x="2172126" y="3656614"/>
            <a:ext cx="2686954" cy="461665"/>
          </a:xfrm>
          <a:prstGeom prst="rect">
            <a:avLst/>
          </a:prstGeom>
          <a:noFill/>
        </p:spPr>
        <p:txBody>
          <a:bodyPr wrap="none" rtlCol="0">
            <a:spAutoFit/>
          </a:bodyPr>
          <a:lstStyle/>
          <a:p>
            <a:r>
              <a:rPr lang="en-FR" sz="2400" dirty="0"/>
              <a:t>Collection Process</a:t>
            </a:r>
          </a:p>
        </p:txBody>
      </p:sp>
      <p:sp>
        <p:nvSpPr>
          <p:cNvPr id="15" name="TextBox 14">
            <a:extLst>
              <a:ext uri="{FF2B5EF4-FFF2-40B4-BE49-F238E27FC236}">
                <a16:creationId xmlns:a16="http://schemas.microsoft.com/office/drawing/2014/main" id="{670CAD52-AC98-B4FA-5CA4-E4C62DFDF5A3}"/>
              </a:ext>
            </a:extLst>
          </p:cNvPr>
          <p:cNvSpPr txBox="1"/>
          <p:nvPr/>
        </p:nvSpPr>
        <p:spPr>
          <a:xfrm>
            <a:off x="1272396" y="4144619"/>
            <a:ext cx="5107488" cy="461665"/>
          </a:xfrm>
          <a:prstGeom prst="rect">
            <a:avLst/>
          </a:prstGeom>
          <a:noFill/>
        </p:spPr>
        <p:txBody>
          <a:bodyPr wrap="none" rtlCol="0">
            <a:spAutoFit/>
          </a:bodyPr>
          <a:lstStyle/>
          <a:p>
            <a:r>
              <a:rPr lang="en-FR" sz="2400" dirty="0"/>
              <a:t>Preprocessing / Cleaning / Labeling</a:t>
            </a:r>
          </a:p>
        </p:txBody>
      </p:sp>
      <p:sp>
        <p:nvSpPr>
          <p:cNvPr id="12" name="TextBox 11">
            <a:extLst>
              <a:ext uri="{FF2B5EF4-FFF2-40B4-BE49-F238E27FC236}">
                <a16:creationId xmlns:a16="http://schemas.microsoft.com/office/drawing/2014/main" id="{4050BE7E-3E95-2596-07E0-61D1B3D0A3A1}"/>
              </a:ext>
            </a:extLst>
          </p:cNvPr>
          <p:cNvSpPr txBox="1"/>
          <p:nvPr/>
        </p:nvSpPr>
        <p:spPr>
          <a:xfrm>
            <a:off x="3113890" y="4597335"/>
            <a:ext cx="803425" cy="461665"/>
          </a:xfrm>
          <a:prstGeom prst="rect">
            <a:avLst/>
          </a:prstGeom>
          <a:noFill/>
        </p:spPr>
        <p:txBody>
          <a:bodyPr wrap="none" rtlCol="0">
            <a:spAutoFit/>
          </a:bodyPr>
          <a:lstStyle/>
          <a:p>
            <a:r>
              <a:rPr lang="en-FR" sz="2400" dirty="0"/>
              <a:t>Uses</a:t>
            </a:r>
          </a:p>
        </p:txBody>
      </p:sp>
      <p:sp>
        <p:nvSpPr>
          <p:cNvPr id="14" name="TextBox 13">
            <a:extLst>
              <a:ext uri="{FF2B5EF4-FFF2-40B4-BE49-F238E27FC236}">
                <a16:creationId xmlns:a16="http://schemas.microsoft.com/office/drawing/2014/main" id="{9556864E-78EB-7E5A-ED09-A4E1D92BFFE3}"/>
              </a:ext>
            </a:extLst>
          </p:cNvPr>
          <p:cNvSpPr txBox="1"/>
          <p:nvPr/>
        </p:nvSpPr>
        <p:spPr>
          <a:xfrm>
            <a:off x="2615355" y="5011843"/>
            <a:ext cx="1800493" cy="461665"/>
          </a:xfrm>
          <a:prstGeom prst="rect">
            <a:avLst/>
          </a:prstGeom>
          <a:noFill/>
        </p:spPr>
        <p:txBody>
          <a:bodyPr wrap="none" rtlCol="0">
            <a:spAutoFit/>
          </a:bodyPr>
          <a:lstStyle/>
          <a:p>
            <a:r>
              <a:rPr lang="en-FR" sz="2400" dirty="0"/>
              <a:t>Distribution</a:t>
            </a:r>
          </a:p>
        </p:txBody>
      </p:sp>
      <p:sp>
        <p:nvSpPr>
          <p:cNvPr id="16" name="TextBox 15">
            <a:extLst>
              <a:ext uri="{FF2B5EF4-FFF2-40B4-BE49-F238E27FC236}">
                <a16:creationId xmlns:a16="http://schemas.microsoft.com/office/drawing/2014/main" id="{A83E87E0-CC35-52EE-3919-D13E3E75799B}"/>
              </a:ext>
            </a:extLst>
          </p:cNvPr>
          <p:cNvSpPr txBox="1"/>
          <p:nvPr/>
        </p:nvSpPr>
        <p:spPr>
          <a:xfrm>
            <a:off x="2550432" y="5404969"/>
            <a:ext cx="1930337" cy="461665"/>
          </a:xfrm>
          <a:prstGeom prst="rect">
            <a:avLst/>
          </a:prstGeom>
          <a:noFill/>
        </p:spPr>
        <p:txBody>
          <a:bodyPr wrap="none" rtlCol="0">
            <a:spAutoFit/>
          </a:bodyPr>
          <a:lstStyle/>
          <a:p>
            <a:r>
              <a:rPr lang="en-FR" sz="2400" dirty="0"/>
              <a:t>Maintenance</a:t>
            </a:r>
          </a:p>
        </p:txBody>
      </p:sp>
    </p:spTree>
    <p:custDataLst>
      <p:tags r:id="rId1"/>
    </p:custDataLst>
    <p:extLst>
      <p:ext uri="{BB962C8B-B14F-4D97-AF65-F5344CB8AC3E}">
        <p14:creationId xmlns:p14="http://schemas.microsoft.com/office/powerpoint/2010/main" val="180537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1" grpId="0"/>
      <p:bldP spid="15" grpId="0"/>
      <p:bldP spid="12"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1"/>
</p:tagLst>
</file>

<file path=ppt/tags/tag10.xml><?xml version="1.0" encoding="utf-8"?>
<p:tagLst xmlns:a="http://schemas.openxmlformats.org/drawingml/2006/main" xmlns:r="http://schemas.openxmlformats.org/officeDocument/2006/relationships" xmlns:p="http://schemas.openxmlformats.org/presentationml/2006/main">
  <p:tag name="TIMING" val="|14.1|2.6|10.7"/>
</p:tagLst>
</file>

<file path=ppt/tags/tag11.xml><?xml version="1.0" encoding="utf-8"?>
<p:tagLst xmlns:a="http://schemas.openxmlformats.org/drawingml/2006/main" xmlns:r="http://schemas.openxmlformats.org/officeDocument/2006/relationships" xmlns:p="http://schemas.openxmlformats.org/presentationml/2006/main">
  <p:tag name="TIMING" val="|16.1"/>
</p:tagLst>
</file>

<file path=ppt/tags/tag12.xml><?xml version="1.0" encoding="utf-8"?>
<p:tagLst xmlns:a="http://schemas.openxmlformats.org/drawingml/2006/main" xmlns:r="http://schemas.openxmlformats.org/officeDocument/2006/relationships" xmlns:p="http://schemas.openxmlformats.org/presentationml/2006/main">
  <p:tag name="TIMING" val="|7.8|3.2|1.4|4"/>
</p:tagLst>
</file>

<file path=ppt/tags/tag13.xml><?xml version="1.0" encoding="utf-8"?>
<p:tagLst xmlns:a="http://schemas.openxmlformats.org/drawingml/2006/main" xmlns:r="http://schemas.openxmlformats.org/officeDocument/2006/relationships" xmlns:p="http://schemas.openxmlformats.org/presentationml/2006/main">
  <p:tag name="TIMING" val="|4.9|4.2|6.6|10.1"/>
</p:tagLst>
</file>

<file path=ppt/tags/tag14.xml><?xml version="1.0" encoding="utf-8"?>
<p:tagLst xmlns:a="http://schemas.openxmlformats.org/drawingml/2006/main" xmlns:r="http://schemas.openxmlformats.org/officeDocument/2006/relationships" xmlns:p="http://schemas.openxmlformats.org/presentationml/2006/main">
  <p:tag name="TIMING" val="|7.9|5.7|10.3|5.8|4|2|15.3"/>
</p:tagLst>
</file>

<file path=ppt/tags/tag15.xml><?xml version="1.0" encoding="utf-8"?>
<p:tagLst xmlns:a="http://schemas.openxmlformats.org/drawingml/2006/main" xmlns:r="http://schemas.openxmlformats.org/officeDocument/2006/relationships" xmlns:p="http://schemas.openxmlformats.org/presentationml/2006/main">
  <p:tag name="TIMING" val="|4.6|8.2|15.7|14.7|4.1|2.7"/>
</p:tagLst>
</file>

<file path=ppt/tags/tag16.xml><?xml version="1.0" encoding="utf-8"?>
<p:tagLst xmlns:a="http://schemas.openxmlformats.org/drawingml/2006/main" xmlns:r="http://schemas.openxmlformats.org/officeDocument/2006/relationships" xmlns:p="http://schemas.openxmlformats.org/presentationml/2006/main">
  <p:tag name="TIMING" val="|38.8|13.7|37.1"/>
</p:tagLst>
</file>

<file path=ppt/tags/tag17.xml><?xml version="1.0" encoding="utf-8"?>
<p:tagLst xmlns:a="http://schemas.openxmlformats.org/drawingml/2006/main" xmlns:r="http://schemas.openxmlformats.org/officeDocument/2006/relationships" xmlns:p="http://schemas.openxmlformats.org/presentationml/2006/main">
  <p:tag name="TIMING" val="|5.9"/>
</p:tagLst>
</file>

<file path=ppt/tags/tag18.xml><?xml version="1.0" encoding="utf-8"?>
<p:tagLst xmlns:a="http://schemas.openxmlformats.org/drawingml/2006/main" xmlns:r="http://schemas.openxmlformats.org/officeDocument/2006/relationships" xmlns:p="http://schemas.openxmlformats.org/presentationml/2006/main">
  <p:tag name="TIMING" val="|23.1|4.1|4.3|0.5|0.5|3.9"/>
</p:tagLst>
</file>

<file path=ppt/tags/tag19.xml><?xml version="1.0" encoding="utf-8"?>
<p:tagLst xmlns:a="http://schemas.openxmlformats.org/drawingml/2006/main" xmlns:r="http://schemas.openxmlformats.org/officeDocument/2006/relationships" xmlns:p="http://schemas.openxmlformats.org/presentationml/2006/main">
  <p:tag name="TIMING" val="|6|48.8|19.4"/>
</p:tagLst>
</file>

<file path=ppt/tags/tag2.xml><?xml version="1.0" encoding="utf-8"?>
<p:tagLst xmlns:a="http://schemas.openxmlformats.org/drawingml/2006/main" xmlns:r="http://schemas.openxmlformats.org/officeDocument/2006/relationships" xmlns:p="http://schemas.openxmlformats.org/presentationml/2006/main">
  <p:tag name="TIMING" val="|16.1"/>
</p:tagLst>
</file>

<file path=ppt/tags/tag20.xml><?xml version="1.0" encoding="utf-8"?>
<p:tagLst xmlns:a="http://schemas.openxmlformats.org/drawingml/2006/main" xmlns:r="http://schemas.openxmlformats.org/officeDocument/2006/relationships" xmlns:p="http://schemas.openxmlformats.org/presentationml/2006/main">
  <p:tag name="TIMING" val="|13.6|17|28.9|7.9|8.4|12.8"/>
</p:tagLst>
</file>

<file path=ppt/tags/tag3.xml><?xml version="1.0" encoding="utf-8"?>
<p:tagLst xmlns:a="http://schemas.openxmlformats.org/drawingml/2006/main" xmlns:r="http://schemas.openxmlformats.org/officeDocument/2006/relationships" xmlns:p="http://schemas.openxmlformats.org/presentationml/2006/main">
  <p:tag name="TIMING" val="|5.7|40"/>
</p:tagLst>
</file>

<file path=ppt/tags/tag4.xml><?xml version="1.0" encoding="utf-8"?>
<p:tagLst xmlns:a="http://schemas.openxmlformats.org/drawingml/2006/main" xmlns:r="http://schemas.openxmlformats.org/officeDocument/2006/relationships" xmlns:p="http://schemas.openxmlformats.org/presentationml/2006/main">
  <p:tag name="TIMING" val="|9|1.8|8.6|8.2"/>
</p:tagLst>
</file>

<file path=ppt/tags/tag5.xml><?xml version="1.0" encoding="utf-8"?>
<p:tagLst xmlns:a="http://schemas.openxmlformats.org/drawingml/2006/main" xmlns:r="http://schemas.openxmlformats.org/officeDocument/2006/relationships" xmlns:p="http://schemas.openxmlformats.org/presentationml/2006/main">
  <p:tag name="TIMING" val="|5.4|0.7|1.8"/>
</p:tagLst>
</file>

<file path=ppt/tags/tag6.xml><?xml version="1.0" encoding="utf-8"?>
<p:tagLst xmlns:a="http://schemas.openxmlformats.org/drawingml/2006/main" xmlns:r="http://schemas.openxmlformats.org/officeDocument/2006/relationships" xmlns:p="http://schemas.openxmlformats.org/presentationml/2006/main">
  <p:tag name="TIMING" val="|19.5|1.5|0.9|1.1|2.5|2.6|1.2"/>
</p:tagLst>
</file>

<file path=ppt/tags/tag7.xml><?xml version="1.0" encoding="utf-8"?>
<p:tagLst xmlns:a="http://schemas.openxmlformats.org/drawingml/2006/main" xmlns:r="http://schemas.openxmlformats.org/officeDocument/2006/relationships" xmlns:p="http://schemas.openxmlformats.org/presentationml/2006/main">
  <p:tag name="TIMING" val="|10.2|30.7|38.1|38.5"/>
</p:tagLst>
</file>

<file path=ppt/tags/tag8.xml><?xml version="1.0" encoding="utf-8"?>
<p:tagLst xmlns:a="http://schemas.openxmlformats.org/drawingml/2006/main" xmlns:r="http://schemas.openxmlformats.org/officeDocument/2006/relationships" xmlns:p="http://schemas.openxmlformats.org/presentationml/2006/main">
  <p:tag name="TIMING" val="|16.1"/>
</p:tagLst>
</file>

<file path=ppt/tags/tag9.xml><?xml version="1.0" encoding="utf-8"?>
<p:tagLst xmlns:a="http://schemas.openxmlformats.org/drawingml/2006/main" xmlns:r="http://schemas.openxmlformats.org/officeDocument/2006/relationships" xmlns:p="http://schemas.openxmlformats.org/presentationml/2006/main">
  <p:tag name="TIMING" val="|16.5|5.6|10"/>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1223</TotalTime>
  <Words>1861</Words>
  <Application>Microsoft Macintosh PowerPoint</Application>
  <PresentationFormat>Widescreen</PresentationFormat>
  <Paragraphs>315</Paragraphs>
  <Slides>31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Cambria Math</vt:lpstr>
      <vt:lpstr>Trebuchet MS</vt:lpstr>
      <vt:lpstr>Wingdings 3</vt:lpstr>
      <vt:lpstr>Facet</vt:lpstr>
      <vt:lpstr>Data-Centric  Artificial Intelligence</vt:lpstr>
      <vt:lpstr>Introduction</vt:lpstr>
      <vt:lpstr>Outline</vt:lpstr>
      <vt:lpstr>Introduction</vt:lpstr>
      <vt:lpstr>What is Data-Centric AI?</vt:lpstr>
      <vt:lpstr>Why is Data-Centric AI interesting?</vt:lpstr>
      <vt:lpstr>Why is Data-Centric AI interesting?</vt:lpstr>
      <vt:lpstr>The Data Life-Cycle</vt:lpstr>
      <vt:lpstr>Datasheets for Datasets</vt:lpstr>
      <vt:lpstr>A classification of data-centric domains</vt:lpstr>
      <vt:lpstr>A ToolBox Example: Data-Centric AI </vt:lpstr>
      <vt:lpstr>The Toolbox of Data-Centric AI</vt:lpstr>
      <vt:lpstr>Exploratory Data Analysis</vt:lpstr>
      <vt:lpstr>Data Augmentation</vt:lpstr>
      <vt:lpstr>Frontiers in Active Learning </vt:lpstr>
      <vt:lpstr>Systematic Collection of Data with Active Learning</vt:lpstr>
      <vt:lpstr>The Active Learning Loop</vt:lpstr>
      <vt:lpstr>Query in Active Learning</vt:lpstr>
      <vt:lpstr>Modeling Uncertainty</vt:lpstr>
      <vt:lpstr>Query in Bayesian Optimization</vt:lpstr>
      <vt:lpstr>Query in Bayesian Optimization</vt:lpstr>
      <vt:lpstr>Query in Bayesian Optimization</vt:lpstr>
      <vt:lpstr>Query a Sample - BALD Bayesian Active Learning by Disagreement</vt:lpstr>
      <vt:lpstr>A visual example</vt:lpstr>
      <vt:lpstr>Uncertainty with Ensembles (Random-Forest)</vt:lpstr>
      <vt:lpstr>Uncertainty with Ensembles (Neural Networks)</vt:lpstr>
      <vt:lpstr>Conclusion</vt:lpstr>
      <vt:lpstr>Thank you for attending!  Questions?</vt:lpstr>
      <vt:lpstr>References (Papers)</vt:lpstr>
      <vt:lpstr>References (Workshops)</vt:lpstr>
      <vt:lpstr>References (Softwares)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Data-Centric  Artificial Intelligence</dc:title>
  <dc:creator>romain egele</dc:creator>
  <cp:lastModifiedBy>romain egele</cp:lastModifiedBy>
  <cp:revision>2</cp:revision>
  <dcterms:created xsi:type="dcterms:W3CDTF">2022-04-05T15:21:35Z</dcterms:created>
  <dcterms:modified xsi:type="dcterms:W3CDTF">2022-04-27T10:51:42Z</dcterms:modified>
</cp:coreProperties>
</file>