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5143500" cx="9144000"/>
  <p:notesSz cx="6858000" cy="9144000"/>
  <p:embeddedFontLst>
    <p:embeddedFont>
      <p:font typeface="Roboto"/>
      <p:regular r:id="rId75"/>
      <p:bold r:id="rId76"/>
      <p:italic r:id="rId77"/>
      <p:boldItalic r:id="rId78"/>
    </p:embeddedFont>
    <p:embeddedFont>
      <p:font typeface="Google Sans"/>
      <p:regular r:id="rId79"/>
      <p:bold r:id="rId80"/>
      <p:italic r:id="rId81"/>
      <p:boldItalic r:id="rId82"/>
    </p:embeddedFont>
    <p:embeddedFont>
      <p:font typeface="DM Serif Text"/>
      <p:regular r:id="rId83"/>
      <p:italic r:id="rId84"/>
    </p:embeddedFont>
    <p:embeddedFont>
      <p:font typeface="DM Sans"/>
      <p:regular r:id="rId85"/>
      <p:bold r:id="rId86"/>
      <p:italic r:id="rId87"/>
      <p:boldItalic r:id="rId88"/>
    </p:embeddedFont>
    <p:embeddedFont>
      <p:font typeface="DM Serif Display"/>
      <p:regular r:id="rId89"/>
      <p: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90" Type="http://schemas.openxmlformats.org/officeDocument/2006/relationships/font" Target="fonts/DMSerifDisplay-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font" Target="fonts/DMSerifText-italic.fntdata"/><Relationship Id="rId83" Type="http://schemas.openxmlformats.org/officeDocument/2006/relationships/font" Target="fonts/DMSerifText-regular.fntdata"/><Relationship Id="rId86" Type="http://schemas.openxmlformats.org/officeDocument/2006/relationships/font" Target="fonts/DMSans-bold.fntdata"/><Relationship Id="rId85" Type="http://schemas.openxmlformats.org/officeDocument/2006/relationships/font" Target="fonts/DMSans-regular.fntdata"/><Relationship Id="rId88" Type="http://schemas.openxmlformats.org/officeDocument/2006/relationships/font" Target="fonts/DMSans-boldItalic.fntdata"/><Relationship Id="rId87" Type="http://schemas.openxmlformats.org/officeDocument/2006/relationships/font" Target="fonts/DMSans-italic.fntdata"/><Relationship Id="rId89" Type="http://schemas.openxmlformats.org/officeDocument/2006/relationships/font" Target="fonts/DMSerifDisplay-regular.fntdata"/><Relationship Id="rId80" Type="http://schemas.openxmlformats.org/officeDocument/2006/relationships/font" Target="fonts/GoogleSans-bold.fntdata"/><Relationship Id="rId82" Type="http://schemas.openxmlformats.org/officeDocument/2006/relationships/font" Target="fonts/GoogleSans-boldItalic.fntdata"/><Relationship Id="rId81" Type="http://schemas.openxmlformats.org/officeDocument/2006/relationships/font" Target="fonts/Google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font" Target="fonts/Roboto-regular.fntdata"/><Relationship Id="rId74" Type="http://schemas.openxmlformats.org/officeDocument/2006/relationships/slide" Target="slides/slide69.xml"/><Relationship Id="rId77" Type="http://schemas.openxmlformats.org/officeDocument/2006/relationships/font" Target="fonts/Roboto-italic.fntdata"/><Relationship Id="rId76" Type="http://schemas.openxmlformats.org/officeDocument/2006/relationships/font" Target="fonts/Roboto-bold.fntdata"/><Relationship Id="rId79" Type="http://schemas.openxmlformats.org/officeDocument/2006/relationships/font" Target="fonts/GoogleSans-regular.fntdata"/><Relationship Id="rId78" Type="http://schemas.openxmlformats.org/officeDocument/2006/relationships/font" Target="fonts/Roboto-boldItalic.fntdata"/><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c8ef1a4ed6_0_2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5" name="Google Shape;1295;gc8ef1a4ed6_0_2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c8ef1a4ed6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9" name="Google Shape;1399;gc8ef1a4ed6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onto our baselines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g10b762d577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10b762d577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Precipitation nowcasting.</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We know that precipitation nowcasting is the high-resolution forecasting of rainfall up to two hours into the future. It is crucial for weather-dependent decision-making.</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Nowcasting informs the operations of a wide variety of sectors, including </a:t>
            </a:r>
            <a:r>
              <a:rPr lang="en" sz="1300">
                <a:solidFill>
                  <a:schemeClr val="dk1"/>
                </a:solidFill>
                <a:latin typeface="DM Sans"/>
                <a:ea typeface="DM Sans"/>
                <a:cs typeface="DM Sans"/>
                <a:sym typeface="DM Sans"/>
              </a:rPr>
              <a:t>flood early-warning systems, air traffic control and marine services, </a:t>
            </a:r>
            <a:r>
              <a:rPr lang="en" sz="1300">
                <a:latin typeface="DM Sans"/>
                <a:ea typeface="DM Sans"/>
                <a:cs typeface="DM Sans"/>
                <a:sym typeface="DM Sans"/>
              </a:rPr>
              <a:t>emergency services, energy management, etc. </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We believe that that the nowcasting problem is interesting from a data science perspective for three distinct reasons: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For nowcasting to be useful in these applications the forecast must first, provide accurate predictions across multiple spatial and temporal scales.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Second, they must account for uncertainty and be verified probabilistically, </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and third, perform well on heavier precipitation events that are rarer, but do more critically affect human life and economy.</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c8ef1a4ed6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2" name="Google Shape;1412;gc8ef1a4ed6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STEPS and the corresponding open-source Python library PySTEPS, are industry standard models for probabilistic precipitation nowcasting that rely on multiscale optical flow. The optical flow is estimated from the most recent consecutive radar images, with some smoothness penalties, and used to define a 2D motion field called advection field. Using that advection field, we can extrapolate, using semi-Lagrangian extrapolation, the most recent radar </a:t>
            </a:r>
            <a:r>
              <a:rPr lang="en" sz="1300">
                <a:latin typeface="DM Sans"/>
                <a:ea typeface="DM Sans"/>
                <a:cs typeface="DM Sans"/>
                <a:sym typeface="DM Sans"/>
              </a:rPr>
              <a:t>images</a:t>
            </a:r>
            <a:r>
              <a:rPr lang="en" sz="1300">
                <a:latin typeface="DM Sans"/>
                <a:ea typeface="DM Sans"/>
                <a:cs typeface="DM Sans"/>
                <a:sym typeface="DM Sans"/>
              </a:rPr>
              <a:t> to make predictions.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Because of the application of stochastic perturbations of rainfall </a:t>
            </a:r>
            <a:r>
              <a:rPr lang="en" sz="1300">
                <a:latin typeface="DM Sans"/>
                <a:ea typeface="DM Sans"/>
                <a:cs typeface="DM Sans"/>
                <a:sym typeface="DM Sans"/>
              </a:rPr>
              <a:t>intensity</a:t>
            </a:r>
            <a:r>
              <a:rPr lang="en" sz="1300">
                <a:latin typeface="DM Sans"/>
                <a:ea typeface="DM Sans"/>
                <a:cs typeface="DM Sans"/>
                <a:sym typeface="DM Sans"/>
              </a:rPr>
              <a:t> and of the motion field, we can obtain different realisations for ensemble nowcasts, from which we can derive both probabilistic and deterministic forecasts at multiple spatial scales.</a:t>
            </a:r>
            <a:endParaRPr sz="1300">
              <a:latin typeface="DM Sans"/>
              <a:ea typeface="DM Sans"/>
              <a:cs typeface="DM Sans"/>
              <a:sym typeface="DM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c8ef1a4ed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c8ef1a4ed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Early in our research, we tried to improve upon the optical flow-based methods by trying to learn a differentiable approach to optical flow. We used state-of-the-art PWC-Nets, as in Pyramidal Warped Cost-volume networks, which work well for learning to estimating optical flow from sequences of consecutive images without labels. The problem was: the boundaries of the images, where information was missing: the neural network would find creative ways to make up predictions, basically smudging the edge of the image, which was not physically plausible.</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So, we ended up not using PWC-Nets.</a:t>
            </a:r>
            <a:endParaRPr sz="1300">
              <a:latin typeface="DM Sans"/>
              <a:ea typeface="DM Sans"/>
              <a:cs typeface="DM Sans"/>
              <a:sym typeface="DM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c8ef1a4ed6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c8ef1a4ed6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DM Sans"/>
                <a:ea typeface="DM Sans"/>
                <a:cs typeface="DM Sans"/>
                <a:sym typeface="DM Sans"/>
              </a:rPr>
              <a:t>Our second strong baseline was a</a:t>
            </a:r>
            <a:r>
              <a:rPr lang="en" sz="1300">
                <a:solidFill>
                  <a:schemeClr val="dk1"/>
                </a:solidFill>
                <a:latin typeface="DM Sans"/>
                <a:ea typeface="DM Sans"/>
                <a:cs typeface="DM Sans"/>
                <a:sym typeface="DM Sans"/>
              </a:rPr>
              <a:t> UNet encoder–decoder model, used by several of our colleagues. After extensive exploration of U-nets, we made some architectural and loss function changes to improve their performance at longer lead times and heavier precipitation. First, we replace all convolutional layers with residual blocks. We used 6 residual blocks that provided a small but consistent improvement across all prediction thresholds. Second, rather than predicting only a single output and using autoregressive sampling during evaluation, the model would predict all frames in a single forward pass. This somewhat mitigates the excessive blurring found in the literature and improves results on quantitative evaluation.</a:t>
            </a:r>
            <a:endParaRPr sz="1300">
              <a:solidFill>
                <a:schemeClr val="dk1"/>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solidFill>
                  <a:schemeClr val="dk1"/>
                </a:solidFill>
                <a:latin typeface="DM Sans"/>
                <a:ea typeface="DM Sans"/>
                <a:cs typeface="DM Sans"/>
                <a:sym typeface="DM Sans"/>
              </a:rPr>
              <a:t>We tried both regression and classification losses for UNets.</a:t>
            </a:r>
            <a:endParaRPr sz="1300">
              <a:solidFill>
                <a:schemeClr val="dk1"/>
              </a:solidFill>
              <a:latin typeface="DM Sans"/>
              <a:ea typeface="DM Sans"/>
              <a:cs typeface="DM Sans"/>
              <a:sym typeface="DM Sans"/>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100531a6a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100531a6a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There was a problem: even though UNets would outperform traditional optical flow methods in terms of metrics, they would produce blurred predictions.</a:t>
            </a:r>
            <a:endParaRPr sz="1300">
              <a:latin typeface="DM Sans"/>
              <a:ea typeface="DM Sans"/>
              <a:cs typeface="DM Sans"/>
              <a:sym typeface="DM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10b762d577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10b762d577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There was a problem: even though UNets would outperform traditional optical flow methods in terms of metrics, they would produce blurred predictions.</a:t>
            </a:r>
            <a:endParaRPr sz="1300">
              <a:latin typeface="DM Sans"/>
              <a:ea typeface="DM Sans"/>
              <a:cs typeface="DM Sans"/>
              <a:sym typeface="DM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1075e2adee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2" name="Google Shape;1522;g1075e2adee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t>
            </a:r>
            <a:r>
              <a:rPr lang="en"/>
              <a:t>happened</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100531a6a6c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100531a6a6c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But how does language modeling and generation relate to our problem on precipitation nowcasting?</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Recall that the UNet and MetNet models that I described earlier where making the following assumptions for modeling the optimisation objective: joint probabilities over all horizontal and vertical pixels of the generated image, and in some cases, computed for all </a:t>
            </a:r>
            <a:r>
              <a:rPr lang="en" sz="1300">
                <a:solidFill>
                  <a:schemeClr val="dk1"/>
                </a:solidFill>
                <a:latin typeface="DM Sans"/>
                <a:ea typeface="DM Sans"/>
                <a:cs typeface="DM Sans"/>
                <a:sym typeface="DM Sans"/>
              </a:rPr>
              <a:t>time steps, with poor assumptions about conditional independence given the context!</a:t>
            </a:r>
            <a:br>
              <a:rPr lang="en" sz="1300">
                <a:solidFill>
                  <a:schemeClr val="dk1"/>
                </a:solidFill>
                <a:latin typeface="DM Sans"/>
                <a:ea typeface="DM Sans"/>
                <a:cs typeface="DM Sans"/>
                <a:sym typeface="DM Sans"/>
              </a:rPr>
            </a:br>
            <a:r>
              <a:rPr lang="en" sz="1300">
                <a:solidFill>
                  <a:schemeClr val="dk1"/>
                </a:solidFill>
                <a:latin typeface="DM Sans"/>
                <a:ea typeface="DM Sans"/>
                <a:cs typeface="DM Sans"/>
                <a:sym typeface="DM Sans"/>
              </a:rPr>
              <a:t>The optimisation process would optimise the mode of the distribution but would nevertheless assume conditionally independent Gaussian probabilities for mean square error regression, or conditionally independent multinomials for classification.</a:t>
            </a:r>
            <a:endParaRPr sz="1300">
              <a:solidFill>
                <a:schemeClr val="dk1"/>
              </a:solidFill>
              <a:latin typeface="DM Sans"/>
              <a:ea typeface="DM Sans"/>
              <a:cs typeface="DM Sans"/>
              <a:sym typeface="DM Sans"/>
            </a:endParaRPr>
          </a:p>
          <a:p>
            <a:pPr indent="0" lvl="0" marL="0" rtl="0" algn="l">
              <a:spcBef>
                <a:spcPts val="0"/>
              </a:spcBef>
              <a:spcAft>
                <a:spcPts val="0"/>
              </a:spcAft>
              <a:buNone/>
            </a:pPr>
            <a:r>
              <a:t/>
            </a:r>
            <a:endParaRPr sz="1300">
              <a:solidFill>
                <a:schemeClr val="dk1"/>
              </a:solidFill>
              <a:latin typeface="DM Sans"/>
              <a:ea typeface="DM Sans"/>
              <a:cs typeface="DM Sans"/>
              <a:sym typeface="DM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fcba10eaa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fcba10eaa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This is what conditional independence assumptions boil down to, in the case of two grid cells, the orange and the green one. If we were given the context input, then under conditional independence assumptions, knowing about the value of one green grid cell would not help us make a better prediction of the value of the orange grid cell. The input context would factor out the conditional probability. And yet, they are related, because of spatial correlations, proximity!</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solidFill>
                  <a:schemeClr val="dk1"/>
                </a:solidFill>
                <a:latin typeface="DM Sans"/>
                <a:ea typeface="DM Sans"/>
                <a:cs typeface="DM Sans"/>
                <a:sym typeface="DM Sans"/>
              </a:rPr>
              <a:t>The problem is that even if we manage to train UNets and MetNet and they get good performance metrics, we cannot actually sample from those distributions, which is a problem once we acknowledge that the weather data is inherently stochastic.</a:t>
            </a:r>
            <a:endParaRPr sz="1300">
              <a:latin typeface="DM Sans"/>
              <a:ea typeface="DM Sans"/>
              <a:cs typeface="DM Sans"/>
              <a:sym typeface="DM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91112f6eff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91112f6eff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DM Sans"/>
                <a:ea typeface="DM Sans"/>
                <a:cs typeface="DM Sans"/>
                <a:sym typeface="DM Sans"/>
              </a:rPr>
              <a:t>I work at DeepMind, a research lab in AI that is part of Alphabet, and like several of my colleagues, I am interested in applications of AI to the real world. For this project, we needed a partner and additional expertise. </a:t>
            </a:r>
            <a:r>
              <a:rPr lang="en" sz="1300">
                <a:latin typeface="DM Sans"/>
                <a:ea typeface="DM Sans"/>
                <a:cs typeface="DM Sans"/>
                <a:sym typeface="DM Sans"/>
              </a:rPr>
              <a:t>So, we joined our forces with the</a:t>
            </a:r>
            <a:r>
              <a:rPr lang="en" sz="1300">
                <a:latin typeface="DM Sans"/>
                <a:ea typeface="DM Sans"/>
                <a:cs typeface="DM Sans"/>
                <a:sym typeface="DM Sans"/>
              </a:rPr>
              <a:t> Informatics Lab at the British Meteorological Office - the Met Office in short. Founded in 1854, the Met Office has pioneered the science of meteorology, and, as an anecdote, is responsible for having moved D-Day from 5th to the 6th of June 1944, because of unfavourable weather conditions for the allies.</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In this project, our aim was to combine our strengths, as two research-driven organisations, to build a deep scientific collaboration. </a:t>
            </a:r>
            <a:r>
              <a:rPr lang="en" sz="1300">
                <a:solidFill>
                  <a:schemeClr val="dk1"/>
                </a:solidFill>
                <a:latin typeface="DM Sans"/>
                <a:ea typeface="DM Sans"/>
                <a:cs typeface="DM Sans"/>
                <a:sym typeface="DM Sans"/>
              </a:rPr>
              <a:t>This was a wonderful learning experience for all us, as we have met multiple times a week, every week, for these past three years.</a:t>
            </a:r>
            <a:endParaRPr sz="1300">
              <a:latin typeface="DM Sans"/>
              <a:ea typeface="DM Sans"/>
              <a:cs typeface="DM Sans"/>
              <a:sym typeface="DM Sans"/>
            </a:endParaRPr>
          </a:p>
          <a:p>
            <a:pPr indent="0" lvl="0" marL="0" rtl="0" algn="l">
              <a:spcBef>
                <a:spcPts val="0"/>
              </a:spcBef>
              <a:spcAft>
                <a:spcPts val="0"/>
              </a:spcAft>
              <a:buNone/>
            </a:pPr>
            <a:r>
              <a:rPr lang="en" sz="1300">
                <a:solidFill>
                  <a:schemeClr val="dk1"/>
                </a:solidFill>
                <a:latin typeface="DM Sans"/>
                <a:ea typeface="DM Sans"/>
                <a:cs typeface="DM Sans"/>
                <a:sym typeface="DM Sans"/>
              </a:rPr>
              <a:t>Starting from initial meetings at the end of 2017, we e</a:t>
            </a:r>
            <a:r>
              <a:rPr lang="en" sz="1300">
                <a:solidFill>
                  <a:schemeClr val="dk1"/>
                </a:solidFill>
                <a:latin typeface="DM Sans"/>
                <a:ea typeface="DM Sans"/>
                <a:cs typeface="DM Sans"/>
                <a:sym typeface="DM Sans"/>
              </a:rPr>
              <a:t>xplored many types of questions related to weather forecasting and to climate, confronted our approaches: machine learning vs. numerical weather prediction models, and found that precipitation nowcasting stood out as the perfect opportunity for applying ML techniques.</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10b762d5779_0_1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7" name="Google Shape;1587;g10b762d5779_0_1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Let me explain the same problem a third time, with this thought experiment that ended up not being included in our paper.</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 heavy precipitation front (of 30mm/h), that is also very localised, could move towards London or towards Brighton, on the coast of England not far from London.</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That means that at time 0, our estimates of the probability of rain in London at time T+30min is 0.5, and the same goes for Brighton.</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But at T+30min, we observe that it is raining in London: what does it mean about Brighton?</a:t>
            </a:r>
            <a:br>
              <a:rPr lang="en" sz="1300">
                <a:latin typeface="DM Sans"/>
                <a:ea typeface="DM Sans"/>
                <a:cs typeface="DM Sans"/>
                <a:sym typeface="DM Sans"/>
              </a:rPr>
            </a:br>
            <a:r>
              <a:rPr lang="en" sz="1300">
                <a:latin typeface="DM Sans"/>
                <a:ea typeface="DM Sans"/>
                <a:cs typeface="DM Sans"/>
                <a:sym typeface="DM Sans"/>
              </a:rPr>
              <a:t>Because we have a very localised precipitation front, there would probably be no rain in Brighton at all.</a:t>
            </a:r>
            <a:endParaRPr sz="1300">
              <a:latin typeface="DM Sans"/>
              <a:ea typeface="DM Sans"/>
              <a:cs typeface="DM Sans"/>
              <a:sym typeface="DM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10b762d5779_0_1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10b762d5779_0_1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Let me explain the same problem a third time, with this thought experiment that ended up not being included in our paper.</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 heavy precipitation front (of 30mm/h), that is also very localised, could move towards London or towards Brighton, on the coast of England not far from London.</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That means that at time 0, our estimates of the probability of rain in London at time T+30min is 0.5, and the same goes for Brighton.</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But at T+30min, we observe that it is raining in London: what does it mean about Brighton?</a:t>
            </a:r>
            <a:br>
              <a:rPr lang="en" sz="1300">
                <a:latin typeface="DM Sans"/>
                <a:ea typeface="DM Sans"/>
                <a:cs typeface="DM Sans"/>
                <a:sym typeface="DM Sans"/>
              </a:rPr>
            </a:br>
            <a:r>
              <a:rPr lang="en" sz="1300">
                <a:latin typeface="DM Sans"/>
                <a:ea typeface="DM Sans"/>
                <a:cs typeface="DM Sans"/>
                <a:sym typeface="DM Sans"/>
              </a:rPr>
              <a:t>Because we have a very localised precipitation front, there would probably be no rain in Brighton at all.</a:t>
            </a:r>
            <a:endParaRPr sz="1300">
              <a:latin typeface="DM Sans"/>
              <a:ea typeface="DM Sans"/>
              <a:cs typeface="DM Sans"/>
              <a:sym typeface="DM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10b762d5779_0_1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5" name="Google Shape;1645;g10b762d5779_0_1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Let me explain the same problem a third time, with this thought experiment that ended up not being included in our paper.</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 heavy precipitation front (of 30mm/h), that is also very localised, could move towards London or towards Brighton, on the coast of England not far from London.</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That means that at time 0, our estimates of the probability of rain in London at time T+30min is 0.5, and the same goes for Brighton.</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But at T+30min, we observe that it is raining in London: what does it mean about Brighton?</a:t>
            </a:r>
            <a:br>
              <a:rPr lang="en" sz="1300">
                <a:latin typeface="DM Sans"/>
                <a:ea typeface="DM Sans"/>
                <a:cs typeface="DM Sans"/>
                <a:sym typeface="DM Sans"/>
              </a:rPr>
            </a:br>
            <a:r>
              <a:rPr lang="en" sz="1300">
                <a:latin typeface="DM Sans"/>
                <a:ea typeface="DM Sans"/>
                <a:cs typeface="DM Sans"/>
                <a:sym typeface="DM Sans"/>
              </a:rPr>
              <a:t>Because we have a very localised precipitation front, there would probably be no rain in Brighton at all.</a:t>
            </a:r>
            <a:endParaRPr sz="1300">
              <a:latin typeface="DM Sans"/>
              <a:ea typeface="DM Sans"/>
              <a:cs typeface="DM Sans"/>
              <a:sym typeface="DM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g10b762d5779_0_1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7" name="Google Shape;1677;g10b762d5779_0_1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Let me explain the same problem a third time, with this thought experiment that ended up not being included in our paper.</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 heavy precipitation front (of 30mm/h), that is also very localised, could move towards London or towards Brighton, on the coast of England not far from London.</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That means that at time 0, our estimates of the probability of rain in London at time T+30min is 0.5, and the same goes for Brighton.</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But at T+30min, we observe that it is raining in London: what does it mean about Brighton?</a:t>
            </a:r>
            <a:br>
              <a:rPr lang="en" sz="1300">
                <a:latin typeface="DM Sans"/>
                <a:ea typeface="DM Sans"/>
                <a:cs typeface="DM Sans"/>
                <a:sym typeface="DM Sans"/>
              </a:rPr>
            </a:br>
            <a:r>
              <a:rPr lang="en" sz="1300">
                <a:latin typeface="DM Sans"/>
                <a:ea typeface="DM Sans"/>
                <a:cs typeface="DM Sans"/>
                <a:sym typeface="DM Sans"/>
              </a:rPr>
              <a:t>Because we have a very localised precipitation front, there would probably be no rain in Brighton at all.</a:t>
            </a:r>
            <a:endParaRPr sz="1300">
              <a:latin typeface="DM Sans"/>
              <a:ea typeface="DM Sans"/>
              <a:cs typeface="DM Sans"/>
              <a:sym typeface="DM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10b762d5779_0_1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9" name="Google Shape;1709;g10b762d5779_0_1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Let me explain the same problem a third time, with this thought experiment that ended up not being included in our paper.</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 heavy precipitation front (of 30mm/h), that is also very localised, could move towards London or towards Brighton, on the coast of England not far from London.</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That means that at time 0, our estimates of the probability of rain in London at time T+30min is 0.5, and the same goes for Brighton.</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But at T+30min, we observe that it is raining in London: what does it mean about Brighton?</a:t>
            </a:r>
            <a:br>
              <a:rPr lang="en" sz="1300">
                <a:latin typeface="DM Sans"/>
                <a:ea typeface="DM Sans"/>
                <a:cs typeface="DM Sans"/>
                <a:sym typeface="DM Sans"/>
              </a:rPr>
            </a:br>
            <a:r>
              <a:rPr lang="en" sz="1300">
                <a:latin typeface="DM Sans"/>
                <a:ea typeface="DM Sans"/>
                <a:cs typeface="DM Sans"/>
                <a:sym typeface="DM Sans"/>
              </a:rPr>
              <a:t>Because we have a very localised precipitation front, there would probably be no rain in Brighton at all.</a:t>
            </a:r>
            <a:endParaRPr sz="1300">
              <a:latin typeface="DM Sans"/>
              <a:ea typeface="DM Sans"/>
              <a:cs typeface="DM Sans"/>
              <a:sym typeface="DM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10b762d5779_0_1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1" name="Google Shape;1741;g10b762d5779_0_1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Let me explain the same problem a third time, with this thought experiment that ended up not being included in our paper.</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 heavy precipitation front (of 30mm/h), that is also very localised, could move towards London or towards Brighton, on the coast of England not far from London.</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That means that at time 0, our estimates of the probability of rain in London at time T+30min is 0.5, and the same goes for Brighton.</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But at T+30min, we observe that it is raining in London: what does it mean about Brighton?</a:t>
            </a:r>
            <a:br>
              <a:rPr lang="en" sz="1300">
                <a:latin typeface="DM Sans"/>
                <a:ea typeface="DM Sans"/>
                <a:cs typeface="DM Sans"/>
                <a:sym typeface="DM Sans"/>
              </a:rPr>
            </a:br>
            <a:r>
              <a:rPr lang="en" sz="1300">
                <a:latin typeface="DM Sans"/>
                <a:ea typeface="DM Sans"/>
                <a:cs typeface="DM Sans"/>
                <a:sym typeface="DM Sans"/>
              </a:rPr>
              <a:t>Because we have a very localised precipitation front, there would probably be no rain in Brighton at all.</a:t>
            </a:r>
            <a:endParaRPr sz="1300">
              <a:latin typeface="DM Sans"/>
              <a:ea typeface="DM Sans"/>
              <a:cs typeface="DM Sans"/>
              <a:sym typeface="DM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100531a6a6c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4" name="Google Shape;1764;g100531a6a6c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DM Sans"/>
                <a:ea typeface="DM Sans"/>
                <a:cs typeface="DM Sans"/>
                <a:sym typeface="DM Sans"/>
              </a:rPr>
              <a:t>How do we fix both the model and the evaluation?</a:t>
            </a:r>
            <a:endParaRPr sz="1300">
              <a:solidFill>
                <a:schemeClr val="dk1"/>
              </a:solidFill>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What went wrong with our baseline models is that they </a:t>
            </a:r>
            <a:r>
              <a:rPr lang="en" sz="1300">
                <a:solidFill>
                  <a:schemeClr val="dk1"/>
                </a:solidFill>
                <a:latin typeface="DM Sans"/>
                <a:ea typeface="DM Sans"/>
                <a:cs typeface="DM Sans"/>
                <a:sym typeface="DM Sans"/>
              </a:rPr>
              <a:t>directly </a:t>
            </a:r>
            <a:r>
              <a:rPr lang="en" sz="1300">
                <a:latin typeface="DM Sans"/>
                <a:ea typeface="DM Sans"/>
                <a:cs typeface="DM Sans"/>
                <a:sym typeface="DM Sans"/>
              </a:rPr>
              <a:t>predict grid cell-wise or pixel-wise rain-rate probability and that they are trained discriminatively, with the conditional independence assumption. They optimise at each pixel location (from the point of view of someone with a garden and who wants to know if it will rain in their garden) without the whole picture of rain across the country (something that meteorologists care about).</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What  we need are generative models that produce plausible realisations of rain, and derive statistics from them.</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1075e2adee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1075e2adee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we model them?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10b762d5779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5" name="Google Shape;1805;g10b762d5779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For nowcasting to be useful in these applications the forecast must provide accurate predictions across multiple spatial and temporal scales, account for uncertainty and be verified probabilistically, and perform well on heavier precipitation 17 events that are rarer but more critically affect human life and economy</a:t>
            </a:r>
            <a:endParaRPr sz="1300">
              <a:latin typeface="DM Sans"/>
              <a:ea typeface="DM Sans"/>
              <a:cs typeface="DM Sans"/>
              <a:sym typeface="DM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10b762d5779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5" name="Google Shape;1825;g10b762d5779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For nowcasting to be useful in these applications the forecast must provide accurate predictions across multiple spatial and temporal scales, account for uncertainty and be verified probabilistically, and perform well on heavier precipitation 17 events that are rarer but more critically affect human life and economy</a:t>
            </a:r>
            <a:endParaRPr sz="1300">
              <a:latin typeface="DM Sans"/>
              <a:ea typeface="DM Sans"/>
              <a:cs typeface="DM Sans"/>
              <a:sym typeface="DM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1071b18992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1071b18992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And, after a couple of years of research, involving a long writing and revisions process, we managed to publish our work in Nature. This presentation covers that work, from the perspective of a </a:t>
            </a:r>
            <a:r>
              <a:rPr lang="en" sz="1300">
                <a:latin typeface="DM Sans"/>
                <a:ea typeface="DM Sans"/>
                <a:cs typeface="DM Sans"/>
                <a:sym typeface="DM Sans"/>
              </a:rPr>
              <a:t>researcher</a:t>
            </a:r>
            <a:r>
              <a:rPr lang="en" sz="1300">
                <a:latin typeface="DM Sans"/>
                <a:ea typeface="DM Sans"/>
                <a:cs typeface="DM Sans"/>
                <a:sym typeface="DM Sans"/>
              </a:rPr>
              <a:t> in Machine Learning.</a:t>
            </a:r>
            <a:endParaRPr sz="1300">
              <a:latin typeface="DM Sans"/>
              <a:ea typeface="DM Sans"/>
              <a:cs typeface="DM Sans"/>
              <a:sym typeface="DM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g10b762d5779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7" name="Google Shape;1847;g10b762d577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For nowcasting to be useful in these applications the forecast must provide accurate predictions across multiple spatial and temporal scales, account for uncertainty and be verified probabilistically, and perform well on heavier precipitation 17 events that are rarer but more critically affect human life and economy</a:t>
            </a:r>
            <a:endParaRPr sz="1300">
              <a:latin typeface="DM Sans"/>
              <a:ea typeface="DM Sans"/>
              <a:cs typeface="DM Sans"/>
              <a:sym typeface="DM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gcb747d4e05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4" name="Google Shape;1894;gcb747d4e05_1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 consecutive radar observations (the previous 20 min) are used as context for the generator that allows sampling of multiple realizations of future precipitation, each realization being 18 frames (and covering 90 min).</a:t>
            </a:r>
            <a:endParaRPr/>
          </a:p>
          <a:p>
            <a:pPr indent="0" lvl="0" marL="0" rtl="0" algn="l">
              <a:spcBef>
                <a:spcPts val="0"/>
              </a:spcBef>
              <a:spcAft>
                <a:spcPts val="0"/>
              </a:spcAft>
              <a:buClr>
                <a:schemeClr val="dk1"/>
              </a:buClr>
              <a:buSzPts val="1100"/>
              <a:buFont typeface="Arial"/>
              <a:buNone/>
            </a:pPr>
            <a:r>
              <a:rPr lang="en"/>
              <a:t>During</a:t>
            </a:r>
            <a:r>
              <a:rPr lang="en"/>
              <a:t> training, the generator takes inputs that are 256x256 pixels, and outputs 256x256 frames as well.</a:t>
            </a:r>
            <a:endParaRPr/>
          </a:p>
          <a:p>
            <a:pPr indent="0" lvl="0" marL="0" rtl="0" algn="l">
              <a:spcBef>
                <a:spcPts val="0"/>
              </a:spcBef>
              <a:spcAft>
                <a:spcPts val="0"/>
              </a:spcAft>
              <a:buNone/>
            </a:pPr>
            <a:r>
              <a:rPr lang="en"/>
              <a:t>Learning is driven by two loss functions and a regularization term.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0" name="Shape 1900"/>
        <p:cNvGrpSpPr/>
        <p:nvPr/>
      </p:nvGrpSpPr>
      <p:grpSpPr>
        <a:xfrm>
          <a:off x="0" y="0"/>
          <a:ext cx="0" cy="0"/>
          <a:chOff x="0" y="0"/>
          <a:chExt cx="0" cy="0"/>
        </a:xfrm>
      </p:grpSpPr>
      <p:sp>
        <p:nvSpPr>
          <p:cNvPr id="1901" name="Google Shape;1901;gcb747d4e05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2" name="Google Shape;1902;gcb747d4e05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loss is defined by a temporal discriminator, which is a three-dimensional (3D) convolutional neural network that aims to distinguish observed and generated radar sequences, imposes temporal consistency and penalizes jumpy predictions. The temporal discriminator takes a random 128 × 128 crop out of the generated or real radar sequence.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f83c9730c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1" name="Google Shape;1911;gf83c9730c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second loss is defined by a spatial discriminator, which is a convolutional neural network that aims to distinguish individual observed radar fields from generated fields, ensuring spatial consistency and discouraging blurry predictions. The spatial discriminator takes a random set of 8 frames, either real or generated (and subsampled by a factor of 2).</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g1071b18992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0" name="Google Shape;1920;g1071b18992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improve accuracy, we need to introduce a regularization term that penalizes deviations, at the grid cell resolution, between the real radar sequences and the mean of the predictions given by the model (we compute the mean from multiple samples, multiple realisations). This third term is important for the model to produce location-accurate predictions and improve performance.</a:t>
            </a:r>
            <a:endParaRPr/>
          </a:p>
          <a:p>
            <a:pPr indent="0" lvl="0" marL="0" rtl="0" algn="l">
              <a:spcBef>
                <a:spcPts val="0"/>
              </a:spcBef>
              <a:spcAft>
                <a:spcPts val="0"/>
              </a:spcAft>
              <a:buNone/>
            </a:pPr>
            <a:r>
              <a:rPr lang="en"/>
              <a:t>As a matter of fact, we can also think of this </a:t>
            </a:r>
            <a:r>
              <a:rPr lang="en"/>
              <a:t>third</a:t>
            </a:r>
            <a:r>
              <a:rPr lang="en"/>
              <a:t> objective as the primary prediction objective, where the two GAN losses are regularisation terms to enforce spatial and temporal structures. These two discriminators share similar architectures to existing work in video generation.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10b762d5779_0_1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9" name="Google Shape;1929;g10b762d5779_0_1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5" name="Shape 1935"/>
        <p:cNvGrpSpPr/>
        <p:nvPr/>
      </p:nvGrpSpPr>
      <p:grpSpPr>
        <a:xfrm>
          <a:off x="0" y="0"/>
          <a:ext cx="0" cy="0"/>
          <a:chOff x="0" y="0"/>
          <a:chExt cx="0" cy="0"/>
        </a:xfrm>
      </p:grpSpPr>
      <p:sp>
        <p:nvSpPr>
          <p:cNvPr id="1936" name="Google Shape;1936;g10b762d5779_0_1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7" name="Google Shape;1937;g10b762d5779_0_1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5" name="Shape 1945"/>
        <p:cNvGrpSpPr/>
        <p:nvPr/>
      </p:nvGrpSpPr>
      <p:grpSpPr>
        <a:xfrm>
          <a:off x="0" y="0"/>
          <a:ext cx="0" cy="0"/>
          <a:chOff x="0" y="0"/>
          <a:chExt cx="0" cy="0"/>
        </a:xfrm>
      </p:grpSpPr>
      <p:sp>
        <p:nvSpPr>
          <p:cNvPr id="1946" name="Google Shape;1946;g10b762d5779_0_1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7" name="Google Shape;1947;g10b762d5779_0_1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10b762d5779_0_1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7" name="Google Shape;1957;g10b762d5779_0_1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f83c9730cf_0_2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6" name="Google Shape;1966;gf83c9730cf_0_2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DM Sans"/>
                <a:ea typeface="DM Sans"/>
                <a:cs typeface="DM Sans"/>
                <a:sym typeface="DM Sans"/>
              </a:rPr>
              <a:t>At training time, we use an importance-sampling scheme to create a dataset that is more representative of heavy precipitation. This enables us to capture rare events.</a:t>
            </a:r>
            <a:endParaRPr sz="1300">
              <a:latin typeface="DM Sans"/>
              <a:ea typeface="DM Sans"/>
              <a:cs typeface="DM Sans"/>
              <a:sym typeface="DM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c8f70b580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c8f70b580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talk will be in 7 small parts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f83c9730cf_0_2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3" name="Google Shape;1973;gf83c9730cf_0_2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DM Sans"/>
                <a:ea typeface="DM Sans"/>
                <a:cs typeface="DM Sans"/>
                <a:sym typeface="DM Sans"/>
              </a:rPr>
              <a:t>We evaluate our model on a test set from 2019. Because our model is full convolutional, we can apply out of the box onto much larger radar frames, covering the whole UK (or, the whole US in our supplemental experiments). Both the radar conditioning and the latent variables conditioning are convolutional, which allows for training on small crops while having spatio-temporally consistent predictions during evaluation on larger frames.</a:t>
            </a:r>
            <a:endParaRPr sz="1300">
              <a:solidFill>
                <a:schemeClr val="dk1"/>
              </a:solidFill>
              <a:latin typeface="DM Sans"/>
              <a:ea typeface="DM Sans"/>
              <a:cs typeface="DM Sans"/>
              <a:sym typeface="DM Sans"/>
            </a:endParaRPr>
          </a:p>
          <a:p>
            <a:pPr indent="0" lvl="0" marL="0" rtl="0" algn="l">
              <a:spcBef>
                <a:spcPts val="0"/>
              </a:spcBef>
              <a:spcAft>
                <a:spcPts val="0"/>
              </a:spcAft>
              <a:buNone/>
            </a:pPr>
            <a:r>
              <a:rPr lang="en" sz="1300">
                <a:solidFill>
                  <a:schemeClr val="dk1"/>
                </a:solidFill>
                <a:latin typeface="DM Sans"/>
                <a:ea typeface="DM Sans"/>
                <a:cs typeface="DM Sans"/>
                <a:sym typeface="DM Sans"/>
              </a:rPr>
              <a:t>Unlike some other methods like MetNet, we do not need to tile and stitch smaller predictions to cover the whole frame.  </a:t>
            </a:r>
            <a:endParaRPr sz="1300">
              <a:solidFill>
                <a:schemeClr val="dk1"/>
              </a:solidFill>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solidFill>
                  <a:schemeClr val="dk1"/>
                </a:solidFill>
                <a:latin typeface="DM Sans"/>
                <a:ea typeface="DM Sans"/>
                <a:cs typeface="DM Sans"/>
                <a:sym typeface="DM Sans"/>
              </a:rPr>
              <a:t>Importantly, once trained, this model allows fast full-resolution nowcasts to be produced, in about a second (using an Nvidia V100 GPU) or 25s on CPU.</a:t>
            </a:r>
            <a:endParaRPr sz="1300">
              <a:solidFill>
                <a:schemeClr val="dk1"/>
              </a:solidFill>
              <a:latin typeface="DM Sans"/>
              <a:ea typeface="DM Sans"/>
              <a:cs typeface="DM Sans"/>
              <a:sym typeface="DM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8" name="Shape 1978"/>
        <p:cNvGrpSpPr/>
        <p:nvPr/>
      </p:nvGrpSpPr>
      <p:grpSpPr>
        <a:xfrm>
          <a:off x="0" y="0"/>
          <a:ext cx="0" cy="0"/>
          <a:chOff x="0" y="0"/>
          <a:chExt cx="0" cy="0"/>
        </a:xfrm>
      </p:grpSpPr>
      <p:sp>
        <p:nvSpPr>
          <p:cNvPr id="1979" name="Google Shape;1979;gc8ef1a4ed6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0" name="Google Shape;1980;gc8ef1a4ed6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 know there are lots of gaps and unanswered questions, which can be answered in our paper, in the very long supplement, and in the pseudocode. Or by reaching out to 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gc8ef1a4ed6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7" name="Google Shape;1987;gc8ef1a4ed6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Our first metrics is the Critical Success Index, CSI, which measures the location accuracy of the forecast at various rain rates (we show here 1, 4 and 8 mm per hour). </a:t>
            </a:r>
            <a:r>
              <a:rPr lang="en" sz="1300">
                <a:latin typeface="DM Sans"/>
                <a:ea typeface="DM Sans"/>
                <a:cs typeface="DM Sans"/>
                <a:sym typeface="DM Sans"/>
              </a:rPr>
              <a:t>It</a:t>
            </a:r>
            <a:r>
              <a:rPr lang="en" sz="1300">
                <a:latin typeface="DM Sans"/>
                <a:ea typeface="DM Sans"/>
                <a:cs typeface="DM Sans"/>
                <a:sym typeface="DM Sans"/>
              </a:rPr>
              <a:t> is a ratio of true positives in the numerator, to the sum of true and false positives as well as false negatives in the denominator.</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We can see that all three deep learning systems (UNet, axial attention and the generative model) produce forecasts that are significantly more location-accurate than the PySTEPS baseline (in green). However, we know that UNet and axial attention make blurry predictions, and yet CSI does not account for all the different ways the model can cheat to score better.</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g100531a6a6c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6" name="Google Shape;1996;g100531a6a6c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That's when the Power Spectral Density metric becomes useful. These PSD plots show that both DGMR (in blue) and PySTEPS (in light green) match the observations (black dotted line) in their spectral characteristics.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PSD plots also show that the predictions from axial attention and UNet have much less small-scale variability (meaning, they are smoother or more blurry) and that it gets worse with increasing prediction horizon.</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As these models produce blurred predictions, the effective resolution of the axial attention and UNet nowcasts is far less than the 1 km × 1 km resolution of the data. At T + 90 min, the effective resolution for UNet is 32 km and for axial attention is 16 km, reducing the value of these nowcasts for meteorologists.</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gc8ef1a4ed6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c8ef1a4ed6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For probabilistic verification, we show here the Continuous Ranked Probability Score (CRPS). CRPS is the difference between the mean error and the mean inter-sample variability (for different realisations). We compute it on the average precipitation rate (across different realisations) and aggregated over regions of increasing size.</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When measured at the grid-resolution level, DGMR, PySTEPS and axial attention perform similarly.</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As the spatial aggregation is increased, DGMR and PySTEPS provide consistently strong performance, with DGMR performing best on maximum precipitation. The axial attention model is significantly poorer for larger aggregations and underperforms all other methods at aggregation scale 4 km and above, even if we try to rescale its output probabilities.</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8" name="Shape 2028"/>
        <p:cNvGrpSpPr/>
        <p:nvPr/>
      </p:nvGrpSpPr>
      <p:grpSpPr>
        <a:xfrm>
          <a:off x="0" y="0"/>
          <a:ext cx="0" cy="0"/>
          <a:chOff x="0" y="0"/>
          <a:chExt cx="0" cy="0"/>
        </a:xfrm>
      </p:grpSpPr>
      <p:sp>
        <p:nvSpPr>
          <p:cNvPr id="2029" name="Google Shape;2029;gf83c9730cf_0_1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0" name="Google Shape;2030;gf83c9730cf_0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Let us use a single case study to compare the nowcasting performance of several models. We focus on this difficult case, chosen by the Met Office chief forecaster who was independent of the project team.</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The case focuses on convective cells in eastern Scotland with intense showers over land.</a:t>
            </a:r>
            <a:endParaRPr sz="1300">
              <a:latin typeface="DM Sans"/>
              <a:ea typeface="DM Sans"/>
              <a:cs typeface="DM Sans"/>
              <a:sym typeface="DM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4" name="Shape 2044"/>
        <p:cNvGrpSpPr/>
        <p:nvPr/>
      </p:nvGrpSpPr>
      <p:grpSpPr>
        <a:xfrm>
          <a:off x="0" y="0"/>
          <a:ext cx="0" cy="0"/>
          <a:chOff x="0" y="0"/>
          <a:chExt cx="0" cy="0"/>
        </a:xfrm>
      </p:grpSpPr>
      <p:sp>
        <p:nvSpPr>
          <p:cNvPr id="2045" name="Google Shape;2045;gf83c9730cf_0_1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6" name="Google Shape;2046;gf83c9730cf_0_1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DM Sans"/>
                <a:ea typeface="DM Sans"/>
                <a:cs typeface="DM Sans"/>
                <a:sym typeface="DM Sans"/>
              </a:rPr>
              <a:t>T</a:t>
            </a:r>
            <a:r>
              <a:rPr lang="en" sz="1300">
                <a:solidFill>
                  <a:schemeClr val="dk1"/>
                </a:solidFill>
                <a:latin typeface="DM Sans"/>
                <a:ea typeface="DM Sans"/>
                <a:cs typeface="DM Sans"/>
                <a:sym typeface="DM Sans"/>
              </a:rPr>
              <a:t>raditional method such as PySTEPS essentially try to apply optical flow here but also overestimate the rainfall intensity over time, which is not observed in reality and does not sufficiently cover the spatial extent of the rainfall.</a:t>
            </a:r>
            <a:endParaRPr sz="1300">
              <a:solidFill>
                <a:schemeClr val="dk1"/>
              </a:solidFill>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4" name="Shape 2054"/>
        <p:cNvGrpSpPr/>
        <p:nvPr/>
      </p:nvGrpSpPr>
      <p:grpSpPr>
        <a:xfrm>
          <a:off x="0" y="0"/>
          <a:ext cx="0" cy="0"/>
          <a:chOff x="0" y="0"/>
          <a:chExt cx="0" cy="0"/>
        </a:xfrm>
      </p:grpSpPr>
      <p:sp>
        <p:nvSpPr>
          <p:cNvPr id="2055" name="Google Shape;2055;gf83c9730cf_0_1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6" name="Google Shape;2056;gf83c9730cf_0_1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The UNet model roughly predicts the location of rain, but owing to aggressive blurring, over-predict areas of rain, misses intensity and fails to capture any small-scale structure.</a:t>
            </a:r>
            <a:endParaRPr sz="1300">
              <a:latin typeface="DM Sans"/>
              <a:ea typeface="DM Sans"/>
              <a:cs typeface="DM Sans"/>
              <a:sym typeface="DM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f83c9730cf_0_1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6" name="Google Shape;2066;gf83c9730cf_0_1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The same can be said of axial attention.</a:t>
            </a:r>
            <a:endParaRPr sz="1300">
              <a:latin typeface="DM Sans"/>
              <a:ea typeface="DM Sans"/>
              <a:cs typeface="DM Sans"/>
              <a:sym typeface="DM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g1075e2adee9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7" name="Google Shape;2077;g1075e2adee9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When we try to sample from the logits of the axial attention model, feeding them through a softmax and after </a:t>
            </a:r>
            <a:r>
              <a:rPr lang="en" sz="1300">
                <a:latin typeface="DM Sans"/>
                <a:ea typeface="DM Sans"/>
                <a:cs typeface="DM Sans"/>
                <a:sym typeface="DM Sans"/>
              </a:rPr>
              <a:t>having calibrated the temperature on a validation set, we add unstructured noise but do not improve the spatial details of the generated radar image.</a:t>
            </a:r>
            <a:endParaRPr sz="1300">
              <a:latin typeface="DM Sans"/>
              <a:ea typeface="DM Sans"/>
              <a:cs typeface="DM Sans"/>
              <a:sym typeface="DM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c8ef1a4ed6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c8ef1a4ed6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with a statement of the problem.</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gf83c9730cf_0_1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9" name="Google Shape;2089;gf83c9730cf_0_1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By comparison, DGMR preserves spatial structures, represents the convection events well, and maintains heavy rainfall in</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the early prediction</a:t>
            </a:r>
            <a:endParaRPr sz="1300">
              <a:latin typeface="DM Sans"/>
              <a:ea typeface="DM Sans"/>
              <a:cs typeface="DM Sans"/>
              <a:sym typeface="DM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f83c9730cf_0_2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0" name="Google Shape;2100;gf83c9730cf_0_2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DM Sans"/>
                <a:ea typeface="DM Sans"/>
                <a:cs typeface="DM Sans"/>
                <a:sym typeface="DM Sans"/>
              </a:rPr>
              <a:t>Unsurprisingly, when we showed these nowcasts to expert forecasters, they definitely </a:t>
            </a:r>
            <a:r>
              <a:rPr lang="en" sz="1400">
                <a:latin typeface="DM Sans"/>
                <a:ea typeface="DM Sans"/>
                <a:cs typeface="DM Sans"/>
                <a:sym typeface="DM Sans"/>
              </a:rPr>
              <a:t>preferred</a:t>
            </a:r>
            <a:r>
              <a:rPr lang="en" sz="1400">
                <a:latin typeface="DM Sans"/>
                <a:ea typeface="DM Sans"/>
                <a:cs typeface="DM Sans"/>
                <a:sym typeface="DM Sans"/>
              </a:rPr>
              <a:t> the predictions made by the generative model.</a:t>
            </a:r>
            <a:endParaRPr sz="14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400">
                <a:latin typeface="DM Sans"/>
                <a:ea typeface="DM Sans"/>
                <a:cs typeface="DM Sans"/>
                <a:sym typeface="DM Sans"/>
              </a:rPr>
              <a:t>This case study highlights a limitation of using existing metrics to evaluate forecasts. These metrics</a:t>
            </a:r>
            <a:endParaRPr sz="14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400">
                <a:latin typeface="DM Sans"/>
                <a:ea typeface="DM Sans"/>
                <a:cs typeface="DM Sans"/>
                <a:sym typeface="DM Sans"/>
              </a:rPr>
              <a:t>implicitly assume that models, such as NWPs and advection-based STEPS, preserve the physical plausibility of forecasts. Deep learning, does not incorporate physical knowledge and is much more flexible, and can game these metrics and  outperform other systems, but still fail to produce useful predictions.</a:t>
            </a:r>
            <a:endParaRPr sz="1400">
              <a:latin typeface="DM Sans"/>
              <a:ea typeface="DM Sans"/>
              <a:cs typeface="DM Sans"/>
              <a:sym typeface="DM Sans"/>
            </a:endParaRPr>
          </a:p>
          <a:p>
            <a:pPr indent="0" lvl="0" marL="0" rtl="0" algn="l">
              <a:spcBef>
                <a:spcPts val="0"/>
              </a:spcBef>
              <a:spcAft>
                <a:spcPts val="0"/>
              </a:spcAft>
              <a:buNone/>
            </a:pPr>
            <a:r>
              <a:rPr lang="en" sz="1400">
                <a:latin typeface="DM Sans"/>
                <a:ea typeface="DM Sans"/>
                <a:cs typeface="DM Sans"/>
                <a:sym typeface="DM Sans"/>
              </a:rPr>
              <a:t>We therefore need to be thoughtful about the application of deep learning, because existing metrics do not allow us to discriminate between different approaches. </a:t>
            </a:r>
            <a:endParaRPr sz="1400">
              <a:latin typeface="DM Sans"/>
              <a:ea typeface="DM Sans"/>
              <a:cs typeface="DM Sans"/>
              <a:sym typeface="DM Sans"/>
            </a:endParaRPr>
          </a:p>
          <a:p>
            <a:pPr indent="0" lvl="0" marL="0" rtl="0" algn="l">
              <a:spcBef>
                <a:spcPts val="0"/>
              </a:spcBef>
              <a:spcAft>
                <a:spcPts val="0"/>
              </a:spcAft>
              <a:buNone/>
            </a:pPr>
            <a:r>
              <a:rPr lang="en" sz="1400">
                <a:latin typeface="DM Sans"/>
                <a:ea typeface="DM Sans"/>
                <a:cs typeface="DM Sans"/>
                <a:sym typeface="DM Sans"/>
              </a:rPr>
              <a:t>Expert meteorologists, by contrast, have this knowledge.</a:t>
            </a:r>
            <a:endParaRPr sz="1400">
              <a:latin typeface="DM Sans"/>
              <a:ea typeface="DM Sans"/>
              <a:cs typeface="DM Sans"/>
              <a:sym typeface="DM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2" name="Shape 2112"/>
        <p:cNvGrpSpPr/>
        <p:nvPr/>
      </p:nvGrpSpPr>
      <p:grpSpPr>
        <a:xfrm>
          <a:off x="0" y="0"/>
          <a:ext cx="0" cy="0"/>
          <a:chOff x="0" y="0"/>
          <a:chExt cx="0" cy="0"/>
        </a:xfrm>
      </p:grpSpPr>
      <p:sp>
        <p:nvSpPr>
          <p:cNvPr id="2113" name="Google Shape;2113;gc8ef1a4ed6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4" name="Google Shape;2114;gc8ef1a4ed6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cb747d4e05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1" name="Google Shape;2121;gcb747d4e05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We designed a new type of controlled study of expert judgements to assess the performance of nowcasting methods. We would assess the preference of 56 Met Office expert meteorologists. </a:t>
            </a:r>
            <a:endParaRPr sz="1200"/>
          </a:p>
          <a:p>
            <a:pPr indent="0" lvl="0" marL="0" rtl="0" algn="l">
              <a:spcBef>
                <a:spcPts val="0"/>
              </a:spcBef>
              <a:spcAft>
                <a:spcPts val="0"/>
              </a:spcAft>
              <a:buNone/>
            </a:pPr>
            <a:r>
              <a:rPr lang="en" sz="1200">
                <a:solidFill>
                  <a:schemeClr val="dk1"/>
                </a:solidFill>
              </a:rPr>
              <a:t>We worked with the Met Office Chief Forecaster (who did not participate) to design the study and to adjust the type of assessments. </a:t>
            </a:r>
            <a:r>
              <a:rPr lang="en" sz="1200">
                <a:latin typeface="DM Sans"/>
                <a:ea typeface="DM Sans"/>
                <a:cs typeface="DM Sans"/>
                <a:sym typeface="DM Sans"/>
              </a:rPr>
              <a:t>The study in itself was submitted for ethical review by an independent ethics committee.</a:t>
            </a:r>
            <a:endParaRPr sz="1200">
              <a:latin typeface="DM Sans"/>
              <a:ea typeface="DM Sans"/>
              <a:cs typeface="DM Sans"/>
              <a:sym typeface="DM Sans"/>
            </a:endParaRPr>
          </a:p>
          <a:p>
            <a:pPr indent="0" lvl="0" marL="0" rtl="0" algn="l">
              <a:spcBef>
                <a:spcPts val="0"/>
              </a:spcBef>
              <a:spcAft>
                <a:spcPts val="0"/>
              </a:spcAft>
              <a:buNone/>
            </a:pPr>
            <a:r>
              <a:rPr lang="en" sz="1200">
                <a:latin typeface="DM Sans"/>
                <a:ea typeface="DM Sans"/>
                <a:cs typeface="DM Sans"/>
                <a:sym typeface="DM Sans"/>
              </a:rPr>
              <a:t>Our hopes were that using expert verification would provide us with insight into the usefulness of machine learning in an operational setting: could it even inform decisions on the development of new ML approaches for nowcasting?</a:t>
            </a:r>
            <a:endParaRPr sz="1200">
              <a:latin typeface="DM Sans"/>
              <a:ea typeface="DM Sans"/>
              <a:cs typeface="DM Sans"/>
              <a:sym typeface="DM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g109c0de2d9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9" name="Google Shape;2129;g109c0de2d9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g100531a6a6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7" name="Google Shape;2137;g100531a6a6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The experimental protocol has two phases. The first one was about preference ranking of predictions coming from three sources.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Participants were provided with a UID before the experiment to preserve their anonymity. They were shown a total of 23 cases of high precipitation data (over 5mm/h or </a:t>
            </a:r>
            <a:r>
              <a:rPr lang="en" sz="1300">
                <a:latin typeface="DM Sans"/>
                <a:ea typeface="DM Sans"/>
                <a:cs typeface="DM Sans"/>
                <a:sym typeface="DM Sans"/>
              </a:rPr>
              <a:t>selected</a:t>
            </a:r>
            <a:r>
              <a:rPr lang="en" sz="1300">
                <a:latin typeface="DM Sans"/>
                <a:ea typeface="DM Sans"/>
                <a:cs typeface="DM Sans"/>
                <a:sym typeface="DM Sans"/>
              </a:rPr>
              <a:t> by the chief meteorologist) in the following format.</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On the left: Observation at T+0, with date, time and geographic context. In the middle: Ground truth at T+30, 60 and 90 minutes. And three comparative approaches to Nowcasting at T+30, 60 and 90 minutes. </a:t>
            </a:r>
            <a:r>
              <a:rPr lang="en" sz="1300">
                <a:solidFill>
                  <a:schemeClr val="dk1"/>
                </a:solidFill>
                <a:latin typeface="DM Sans"/>
                <a:ea typeface="DM Sans"/>
                <a:cs typeface="DM Sans"/>
                <a:sym typeface="DM Sans"/>
              </a:rPr>
              <a:t>T</a:t>
            </a:r>
            <a:r>
              <a:rPr lang="en" sz="1300">
                <a:solidFill>
                  <a:schemeClr val="dk1"/>
                </a:solidFill>
                <a:latin typeface="DM Sans"/>
                <a:ea typeface="DM Sans"/>
                <a:cs typeface="DM Sans"/>
                <a:sym typeface="DM Sans"/>
              </a:rPr>
              <a:t>he optical flow-based system used by the Met Office, STEPS, a deep learning baseline (the axial attention model) and our generative model, always placed in a randomised order. </a:t>
            </a:r>
            <a:r>
              <a:rPr lang="en" sz="1300">
                <a:latin typeface="DM Sans"/>
                <a:ea typeface="DM Sans"/>
                <a:cs typeface="DM Sans"/>
                <a:sym typeface="DM Sans"/>
              </a:rPr>
              <a:t>With a colour map scale for reference. </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On the right, the form. The participants were then asked to rank the model predictions compared to that known ground truth. They could also leave comments.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In an operational setting, forecasters would often use multiple sources of information to make decisions. But we opt to show radar based plots only, with limited additional information, to ensure we can limit and control variables.</a:t>
            </a:r>
            <a:endParaRPr sz="1300">
              <a:latin typeface="DM Sans"/>
              <a:ea typeface="DM Sans"/>
              <a:cs typeface="DM Sans"/>
              <a:sym typeface="DM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109c0de2d9e_0_1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109c0de2d9e_0_1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5" name="Shape 2155"/>
        <p:cNvGrpSpPr/>
        <p:nvPr/>
      </p:nvGrpSpPr>
      <p:grpSpPr>
        <a:xfrm>
          <a:off x="0" y="0"/>
          <a:ext cx="0" cy="0"/>
          <a:chOff x="0" y="0"/>
          <a:chExt cx="0" cy="0"/>
        </a:xfrm>
      </p:grpSpPr>
      <p:sp>
        <p:nvSpPr>
          <p:cNvPr id="2156" name="Google Shape;2156;g109c0de2d9e_0_3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7" name="Google Shape;2157;g109c0de2d9e_0_3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Remi: The constraint of the max number of available experts sets the ensemble size, and the number of variable we can meaningfully investigate.</a:t>
            </a:r>
            <a:endParaRPr sz="1300">
              <a:latin typeface="DM Sans"/>
              <a:ea typeface="DM Sans"/>
              <a:cs typeface="DM Sans"/>
              <a:sym typeface="DM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cb747d4e05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cb747d4e05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The results were drastic. Most forecasters selected the proposed method as the most preferred, with the next most selected being the STEPS model. </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Key factors included the ability to capture well the extent of rain, even when the intensity wasn’t quite right. These results contrast with the qualitative verification scores that don’t give enough indication of difference between competing approaches, and that often favour models that blur the forecast over time. </a:t>
            </a:r>
            <a:endParaRPr sz="1300">
              <a:latin typeface="DM Sans"/>
              <a:ea typeface="DM Sans"/>
              <a:cs typeface="DM Sans"/>
              <a:sym typeface="DM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6" name="Shape 2176"/>
        <p:cNvGrpSpPr/>
        <p:nvPr/>
      </p:nvGrpSpPr>
      <p:grpSpPr>
        <a:xfrm>
          <a:off x="0" y="0"/>
          <a:ext cx="0" cy="0"/>
          <a:chOff x="0" y="0"/>
          <a:chExt cx="0" cy="0"/>
        </a:xfrm>
      </p:grpSpPr>
      <p:sp>
        <p:nvSpPr>
          <p:cNvPr id="2177" name="Google Shape;2177;gcb747d4e05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8" name="Google Shape;2178;gcb747d4e05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c8ef1a4ed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c8ef1a4ed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Precipitation nowcasting.</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We know that precipitation nowcasting is the high-resolution forecasting of rainfall up to two hours into the future. It is crucial for weather-dependent decision-making.</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Nowcasting informs the operations of a wide variety of sectors, including </a:t>
            </a:r>
            <a:r>
              <a:rPr lang="en" sz="1300">
                <a:solidFill>
                  <a:schemeClr val="dk1"/>
                </a:solidFill>
                <a:latin typeface="DM Sans"/>
                <a:ea typeface="DM Sans"/>
                <a:cs typeface="DM Sans"/>
                <a:sym typeface="DM Sans"/>
              </a:rPr>
              <a:t>flood early-warning systems, air traffic control and marine services, </a:t>
            </a:r>
            <a:r>
              <a:rPr lang="en" sz="1300">
                <a:latin typeface="DM Sans"/>
                <a:ea typeface="DM Sans"/>
                <a:cs typeface="DM Sans"/>
                <a:sym typeface="DM Sans"/>
              </a:rPr>
              <a:t>emergency services, energy management, etc. </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We believe that that the nowcasting problem is </a:t>
            </a:r>
            <a:r>
              <a:rPr lang="en" sz="1300">
                <a:latin typeface="DM Sans"/>
                <a:ea typeface="DM Sans"/>
                <a:cs typeface="DM Sans"/>
                <a:sym typeface="DM Sans"/>
              </a:rPr>
              <a:t>interesting</a:t>
            </a:r>
            <a:r>
              <a:rPr lang="en" sz="1300">
                <a:latin typeface="DM Sans"/>
                <a:ea typeface="DM Sans"/>
                <a:cs typeface="DM Sans"/>
                <a:sym typeface="DM Sans"/>
              </a:rPr>
              <a:t> from a data science perspective for three distinct reasons: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For nowcasting to be useful in these applications the forecast must first, provide accurate predictions across multiple spatial and temporal scales.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Second, they must account for uncertainty and be verified probabilistically, </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and third, perform well on heavier precipitation events that are rarer, but do more critically affect human life and economy.</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4" name="Shape 2184"/>
        <p:cNvGrpSpPr/>
        <p:nvPr/>
      </p:nvGrpSpPr>
      <p:grpSpPr>
        <a:xfrm>
          <a:off x="0" y="0"/>
          <a:ext cx="0" cy="0"/>
          <a:chOff x="0" y="0"/>
          <a:chExt cx="0" cy="0"/>
        </a:xfrm>
      </p:grpSpPr>
      <p:sp>
        <p:nvSpPr>
          <p:cNvPr id="2185" name="Google Shape;2185;g100531a6a6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6" name="Google Shape;2186;g100531a6a6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g100531a6a6c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4" name="Google Shape;2194;g100531a6a6c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0" name="Shape 2200"/>
        <p:cNvGrpSpPr/>
        <p:nvPr/>
      </p:nvGrpSpPr>
      <p:grpSpPr>
        <a:xfrm>
          <a:off x="0" y="0"/>
          <a:ext cx="0" cy="0"/>
          <a:chOff x="0" y="0"/>
          <a:chExt cx="0" cy="0"/>
        </a:xfrm>
      </p:grpSpPr>
      <p:sp>
        <p:nvSpPr>
          <p:cNvPr id="2201" name="Google Shape;2201;g100531a6a6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2" name="Google Shape;2202;g100531a6a6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g100531a6a6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0" name="Google Shape;2210;g100531a6a6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6" name="Shape 2216"/>
        <p:cNvGrpSpPr/>
        <p:nvPr/>
      </p:nvGrpSpPr>
      <p:grpSpPr>
        <a:xfrm>
          <a:off x="0" y="0"/>
          <a:ext cx="0" cy="0"/>
          <a:chOff x="0" y="0"/>
          <a:chExt cx="0" cy="0"/>
        </a:xfrm>
      </p:grpSpPr>
      <p:sp>
        <p:nvSpPr>
          <p:cNvPr id="2217" name="Google Shape;2217;gcb747d4e05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8" name="Google Shape;2218;gcb747d4e05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In summary, we were happy about running this operational assessment, and </a:t>
            </a:r>
            <a:r>
              <a:rPr lang="en" sz="1300">
                <a:latin typeface="DM Sans"/>
                <a:ea typeface="DM Sans"/>
                <a:cs typeface="DM Sans"/>
                <a:sym typeface="DM Sans"/>
              </a:rPr>
              <a:t>believe</a:t>
            </a:r>
            <a:r>
              <a:rPr lang="en" sz="1300">
                <a:latin typeface="DM Sans"/>
                <a:ea typeface="DM Sans"/>
                <a:cs typeface="DM Sans"/>
                <a:sym typeface="DM Sans"/>
              </a:rPr>
              <a:t> that its success could help inform both, how we run experimental psychology studies in Atmospheric Sciences, and how we gain insight into meteorological decision mechanisms.</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Most </a:t>
            </a:r>
            <a:r>
              <a:rPr lang="en" sz="1300">
                <a:latin typeface="DM Sans"/>
                <a:ea typeface="DM Sans"/>
                <a:cs typeface="DM Sans"/>
                <a:sym typeface="DM Sans"/>
              </a:rPr>
              <a:t>importantly</a:t>
            </a:r>
            <a:r>
              <a:rPr lang="en" sz="1300">
                <a:latin typeface="DM Sans"/>
                <a:ea typeface="DM Sans"/>
                <a:cs typeface="DM Sans"/>
                <a:sym typeface="DM Sans"/>
              </a:rPr>
              <a:t>, this operational-driven design aimed at ensuring that ML based products can deliver value in an operational context.</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gc8ef1a4ed6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6" name="Google Shape;2226;gc8ef1a4ed6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g109c0de2d9e_0_5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3" name="Google Shape;2233;g109c0de2d9e_0_5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7" name="Shape 2257"/>
        <p:cNvGrpSpPr/>
        <p:nvPr/>
      </p:nvGrpSpPr>
      <p:grpSpPr>
        <a:xfrm>
          <a:off x="0" y="0"/>
          <a:ext cx="0" cy="0"/>
          <a:chOff x="0" y="0"/>
          <a:chExt cx="0" cy="0"/>
        </a:xfrm>
      </p:grpSpPr>
      <p:sp>
        <p:nvSpPr>
          <p:cNvPr id="2258" name="Google Shape;2258;g100531a6a6c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9" name="Google Shape;2259;g100531a6a6c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You can play with our UK model, with corresponding data and colab, as well as read the pseudo-code, on GitHub.</a:t>
            </a:r>
            <a:endParaRPr sz="1300">
              <a:latin typeface="DM Sans"/>
              <a:ea typeface="DM Sans"/>
              <a:cs typeface="DM Sans"/>
              <a:sym typeface="DM San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g10b762d5779_0_3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7" name="Google Shape;2267;g10b762d5779_0_3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Precipitation nowcasting.</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We know that precipitation nowcasting is the high-resolution forecasting of rainfall up to two hours into the future. It is crucial for weather-dependent decision-making.</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Nowcasting informs the operations of a wide variety of sectors, including </a:t>
            </a:r>
            <a:r>
              <a:rPr lang="en" sz="1300">
                <a:solidFill>
                  <a:schemeClr val="dk1"/>
                </a:solidFill>
                <a:latin typeface="DM Sans"/>
                <a:ea typeface="DM Sans"/>
                <a:cs typeface="DM Sans"/>
                <a:sym typeface="DM Sans"/>
              </a:rPr>
              <a:t>flood early-warning systems, air traffic control and marine services, </a:t>
            </a:r>
            <a:r>
              <a:rPr lang="en" sz="1300">
                <a:latin typeface="DM Sans"/>
                <a:ea typeface="DM Sans"/>
                <a:cs typeface="DM Sans"/>
                <a:sym typeface="DM Sans"/>
              </a:rPr>
              <a:t>emergency services, energy management, etc. </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We believe that that the nowcasting problem is interesting from a data science perspective for three distinct reasons: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For nowcasting to be useful in these applications the forecast must first, provide accurate predictions across multiple spatial and temporal scales.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Second, they must account for uncertainty and be verified probabilistically, </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and third, perform well on heavier precipitation events that are rarer, but do more critically affect human life and economy.</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g10b762d5779_0_3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3" name="Google Shape;2273;g10b762d5779_0_3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Precipitation nowcasting.</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We know that precipitation nowcasting is the high-resolution forecasting of rainfall up to two hours into the future. It is crucial for weather-dependent decision-making.</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Nowcasting informs the operations of a wide variety of sectors, including </a:t>
            </a:r>
            <a:r>
              <a:rPr lang="en" sz="1300">
                <a:solidFill>
                  <a:schemeClr val="dk1"/>
                </a:solidFill>
                <a:latin typeface="DM Sans"/>
                <a:ea typeface="DM Sans"/>
                <a:cs typeface="DM Sans"/>
                <a:sym typeface="DM Sans"/>
              </a:rPr>
              <a:t>flood early-warning systems, air traffic control and marine services, </a:t>
            </a:r>
            <a:r>
              <a:rPr lang="en" sz="1300">
                <a:latin typeface="DM Sans"/>
                <a:ea typeface="DM Sans"/>
                <a:cs typeface="DM Sans"/>
                <a:sym typeface="DM Sans"/>
              </a:rPr>
              <a:t>emergency services, energy management, etc. </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We believe that that the nowcasting problem is interesting from a data science perspective for three distinct reasons: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For nowcasting to be useful in these applications the forecast must first, provide accurate predictions across multiple spatial and temporal scales.</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Second, they must account for uncertainty and be verified probabilistically, </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and third, perform well on heavier precipitation events that are rarer, but do more critically affect human life and economy.</a:t>
            </a: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c8ef1a4ed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7" name="Google Shape;1357;gc8ef1a4ed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As you may have guessed already, our work focused on the UK. Our nowcasting models were trained and evaluated on data from a collection of doppler radars from the Met Office RadarNet4 network, which comprises more than 15 operational radars covering 99% of the UK. We can visualise that data as a grid of 1,536 × 1,280 pixels, where each grid cell of that composite image represents the surface-level precipitation rate </a:t>
            </a:r>
            <a:r>
              <a:rPr lang="en" sz="1300">
                <a:solidFill>
                  <a:schemeClr val="dk1"/>
                </a:solidFill>
                <a:latin typeface="DM Sans"/>
                <a:ea typeface="DM Sans"/>
                <a:cs typeface="DM Sans"/>
                <a:sym typeface="DM Sans"/>
              </a:rPr>
              <a:t>over a 1 km × 1 km region, </a:t>
            </a:r>
            <a:r>
              <a:rPr lang="en" sz="1300">
                <a:latin typeface="DM Sans"/>
                <a:ea typeface="DM Sans"/>
                <a:cs typeface="DM Sans"/>
                <a:sym typeface="DM Sans"/>
              </a:rPr>
              <a:t>expressed in mm/h. The UK uses a custom projection and coordinate system centered on the UK.</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Thanks to the Met Office data provisioning team, we were given radar composite images every 5 minutes since early 2016.</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That's a few TB of data - we are definitely in a proper big data regime, with a data size that is dwarfing the size of MNIST digits or ImageNet samples that some of us grew accustomed to. </a:t>
            </a:r>
            <a:endParaRPr sz="1300">
              <a:latin typeface="DM Sans"/>
              <a:ea typeface="DM Sans"/>
              <a:cs typeface="DM Sans"/>
              <a:sym typeface="DM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c8ef1a4ed6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c8ef1a4ed6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We assessed the generalisation of our techniques by retraining our model on slightly different data from the continental United States, using radar composites from the Multi-Radar Multi-Sensor (MRMS) system and acquired with a network of 146 radars covering the USA and 30 Canadian radars, with 0.01deg resolution (about a kilometer for each step of 0.01deg of latitude, and between 1.1km in Florida and 0.6km in Seattle for each 0.01 degree of longitude).</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However, MRMS data was not as nice as our UK data.</a:t>
            </a:r>
            <a:endParaRPr sz="1300">
              <a:latin typeface="DM Sans"/>
              <a:ea typeface="DM Sans"/>
              <a:cs typeface="DM Sans"/>
              <a:sym typeface="DM Sans"/>
            </a:endParaRPr>
          </a:p>
          <a:p>
            <a:pPr indent="0" lvl="0" marL="0" rtl="0" algn="l">
              <a:spcBef>
                <a:spcPts val="0"/>
              </a:spcBef>
              <a:spcAft>
                <a:spcPts val="0"/>
              </a:spcAft>
              <a:buNone/>
            </a:pPr>
            <a:r>
              <a:rPr lang="en" sz="1300">
                <a:latin typeface="DM Sans"/>
                <a:ea typeface="DM Sans"/>
                <a:cs typeface="DM Sans"/>
                <a:sym typeface="DM Sans"/>
              </a:rPr>
              <a:t>First of all, nobody will be surprised if I say that it does not rain as much in the US as it does in the UK. Rain is a cultural phenomenon in the UK. According to the BBC, there was a study saying that nine in 10 Brits have talked about the weather… in the last six hours. I guess that does not include sleep.</a:t>
            </a:r>
            <a:br>
              <a:rPr lang="en" sz="1300">
                <a:latin typeface="DM Sans"/>
                <a:ea typeface="DM Sans"/>
                <a:cs typeface="DM Sans"/>
                <a:sym typeface="DM Sans"/>
              </a:rPr>
            </a:br>
            <a:r>
              <a:rPr lang="en" sz="1300">
                <a:latin typeface="DM Sans"/>
                <a:ea typeface="DM Sans"/>
                <a:cs typeface="DM Sans"/>
                <a:sym typeface="DM Sans"/>
              </a:rPr>
              <a:t>But more seriously, we noticed that precipitation dynamics present “skipping" patterns, with measurements from different radars updating asynchronously every 2 minutes. So we reduced the effective temporal resolution to 6 minutes to mitigate this “skipping" effect and to make the temporal resolution comparable to the UK dataset.</a:t>
            </a:r>
            <a:endParaRPr sz="1300">
              <a:latin typeface="DM Sans"/>
              <a:ea typeface="DM Sans"/>
              <a:cs typeface="DM Sans"/>
              <a:sym typeface="DM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c8ef1a4ed6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9" name="Google Shape;1379;gc8ef1a4ed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DM Sans"/>
                <a:ea typeface="DM Sans"/>
                <a:cs typeface="DM Sans"/>
                <a:sym typeface="DM Sans"/>
              </a:rPr>
              <a:t>I need to say a few words about ensemble numerical weather prediction (NWP) systems, which simulate coupled physical equations of the atmosphere and generate multiple realistic precipitation forecasts. NWP would be natural candidates for forecasting as one can derive probabilistic uncertainty estimates. But, for our nowcasting horizon of up to two hours, NWPs tend to provide poor predictions as two hours is less than the time needed to spin-up the model and because of difficulties in data assimilation of radar. So the only way in which we used the </a:t>
            </a:r>
            <a:r>
              <a:rPr lang="en" sz="1300">
                <a:solidFill>
                  <a:schemeClr val="dk1"/>
                </a:solidFill>
                <a:latin typeface="DM Sans"/>
                <a:ea typeface="DM Sans"/>
                <a:cs typeface="DM Sans"/>
                <a:sym typeface="DM Sans"/>
              </a:rPr>
              <a:t>UKV deterministic forecast (the rainflux) was as baseline.</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solidFill>
                  <a:schemeClr val="dk1"/>
                </a:solidFill>
                <a:latin typeface="DM Sans"/>
                <a:ea typeface="DM Sans"/>
                <a:cs typeface="DM Sans"/>
                <a:sym typeface="DM Sans"/>
              </a:rPr>
              <a:t>Rain gauges: data was messy, so we used it only for calibrating radar.</a:t>
            </a:r>
            <a:endParaRPr sz="1300">
              <a:latin typeface="DM Sans"/>
              <a:ea typeface="DM Sans"/>
              <a:cs typeface="DM Sans"/>
              <a:sym typeface="DM Sans"/>
            </a:endParaRPr>
          </a:p>
          <a:p>
            <a:pPr indent="0" lvl="0" marL="0" rtl="0" algn="l">
              <a:spcBef>
                <a:spcPts val="0"/>
              </a:spcBef>
              <a:spcAft>
                <a:spcPts val="0"/>
              </a:spcAft>
              <a:buClr>
                <a:schemeClr val="dk1"/>
              </a:buClr>
              <a:buSzPts val="1100"/>
              <a:buFont typeface="Arial"/>
              <a:buNone/>
            </a:pPr>
            <a:r>
              <a:rPr lang="en" sz="1300">
                <a:latin typeface="DM Sans"/>
                <a:ea typeface="DM Sans"/>
                <a:cs typeface="DM Sans"/>
                <a:sym typeface="DM Sans"/>
              </a:rPr>
              <a:t>Surprisingly, orography and land cover was not needed to achieve good nowcasting results, probably because of conditional independence given recent radar </a:t>
            </a:r>
            <a:r>
              <a:rPr lang="en" sz="1300">
                <a:latin typeface="DM Sans"/>
                <a:ea typeface="DM Sans"/>
                <a:cs typeface="DM Sans"/>
                <a:sym typeface="DM Sans"/>
              </a:rPr>
              <a:t>measurements</a:t>
            </a:r>
            <a:r>
              <a:rPr lang="en" sz="1300">
                <a:latin typeface="DM Sans"/>
                <a:ea typeface="DM Sans"/>
                <a:cs typeface="DM Sans"/>
                <a:sym typeface="DM Sans"/>
              </a:rPr>
              <a:t>.</a:t>
            </a:r>
            <a:br>
              <a:rPr lang="en" sz="1300">
                <a:latin typeface="DM Sans"/>
                <a:ea typeface="DM Sans"/>
                <a:cs typeface="DM Sans"/>
                <a:sym typeface="DM Sans"/>
              </a:rPr>
            </a:br>
            <a:r>
              <a:rPr lang="en" sz="1300">
                <a:latin typeface="DM Sans"/>
                <a:ea typeface="DM Sans"/>
                <a:cs typeface="DM Sans"/>
                <a:sym typeface="DM Sans"/>
              </a:rPr>
              <a:t>Finally, </a:t>
            </a:r>
            <a:r>
              <a:rPr lang="en" sz="1300">
                <a:solidFill>
                  <a:schemeClr val="dk1"/>
                </a:solidFill>
                <a:latin typeface="DM Sans"/>
                <a:ea typeface="DM Sans"/>
                <a:cs typeface="DM Sans"/>
                <a:sym typeface="DM Sans"/>
              </a:rPr>
              <a:t>u</a:t>
            </a:r>
            <a:r>
              <a:rPr lang="en" sz="1300">
                <a:solidFill>
                  <a:schemeClr val="dk1"/>
                </a:solidFill>
                <a:latin typeface="DM Sans"/>
                <a:ea typeface="DM Sans"/>
                <a:cs typeface="DM Sans"/>
                <a:sym typeface="DM Sans"/>
              </a:rPr>
              <a:t>nlike the MetNet study, we did not use satellite data.</a:t>
            </a:r>
            <a:br>
              <a:rPr lang="en" sz="1300">
                <a:solidFill>
                  <a:schemeClr val="dk1"/>
                </a:solidFill>
                <a:latin typeface="DM Sans"/>
                <a:ea typeface="DM Sans"/>
                <a:cs typeface="DM Sans"/>
                <a:sym typeface="DM Sans"/>
              </a:rPr>
            </a:br>
            <a:endParaRPr sz="1300">
              <a:latin typeface="DM Sans"/>
              <a:ea typeface="DM Sans"/>
              <a:cs typeface="DM Sans"/>
              <a:sym typeface="DM Sans"/>
            </a:endParaRPr>
          </a:p>
          <a:p>
            <a:pPr indent="0" lvl="0" marL="0" rtl="0" algn="l">
              <a:spcBef>
                <a:spcPts val="0"/>
              </a:spcBef>
              <a:spcAft>
                <a:spcPts val="0"/>
              </a:spcAft>
              <a:buNone/>
            </a:pPr>
            <a:r>
              <a:t/>
            </a:r>
            <a:endParaRPr sz="1300">
              <a:latin typeface="DM Sans"/>
              <a:ea typeface="DM Sans"/>
              <a:cs typeface="DM Sans"/>
              <a:sym typeface="DM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Blank" type="title">
  <p:cSld name="TITLE">
    <p:spTree>
      <p:nvGrpSpPr>
        <p:cNvPr id="6"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range]">
  <p:cSld name="BLANK_1_1_1_1_3_1">
    <p:bg>
      <p:bgPr>
        <a:solidFill>
          <a:srgbClr val="FFDEAF"/>
        </a:solidFill>
      </p:bgPr>
    </p:bg>
    <p:spTree>
      <p:nvGrpSpPr>
        <p:cNvPr id="217" name="Shape 217"/>
        <p:cNvGrpSpPr/>
        <p:nvPr/>
      </p:nvGrpSpPr>
      <p:grpSpPr>
        <a:xfrm>
          <a:off x="0" y="0"/>
          <a:ext cx="0" cy="0"/>
          <a:chOff x="0" y="0"/>
          <a:chExt cx="0" cy="0"/>
        </a:xfrm>
      </p:grpSpPr>
      <p:grpSp>
        <p:nvGrpSpPr>
          <p:cNvPr id="218" name="Google Shape;218;p11"/>
          <p:cNvGrpSpPr/>
          <p:nvPr/>
        </p:nvGrpSpPr>
        <p:grpSpPr>
          <a:xfrm rot="6570746">
            <a:off x="-970451" y="1636481"/>
            <a:ext cx="3734982" cy="4056883"/>
            <a:chOff x="2188350" y="1099500"/>
            <a:chExt cx="3247075" cy="3526925"/>
          </a:xfrm>
        </p:grpSpPr>
        <p:sp>
          <p:nvSpPr>
            <p:cNvPr id="219" name="Google Shape;219;p11"/>
            <p:cNvSpPr/>
            <p:nvPr/>
          </p:nvSpPr>
          <p:spPr>
            <a:xfrm>
              <a:off x="2188350" y="1099500"/>
              <a:ext cx="3247075" cy="3526925"/>
            </a:xfrm>
            <a:custGeom>
              <a:rect b="b" l="l" r="r" t="t"/>
              <a:pathLst>
                <a:path extrusionOk="0" fill="none" h="141077" w="129883">
                  <a:moveTo>
                    <a:pt x="47915" y="0"/>
                  </a:moveTo>
                  <a:lnTo>
                    <a:pt x="121743" y="28850"/>
                  </a:lnTo>
                  <a:lnTo>
                    <a:pt x="129883" y="107293"/>
                  </a:lnTo>
                  <a:lnTo>
                    <a:pt x="74281" y="141076"/>
                  </a:lnTo>
                  <a:lnTo>
                    <a:pt x="54998" y="135555"/>
                  </a:lnTo>
                  <a:lnTo>
                    <a:pt x="3307" y="119192"/>
                  </a:lnTo>
                  <a:lnTo>
                    <a:pt x="0" y="62919"/>
                  </a:lnTo>
                  <a:lnTo>
                    <a:pt x="1981" y="45733"/>
                  </a:lnTo>
                  <a:lnTo>
                    <a:pt x="47915" y="0"/>
                  </a:lnTo>
                  <a:close/>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11"/>
            <p:cNvSpPr/>
            <p:nvPr/>
          </p:nvSpPr>
          <p:spPr>
            <a:xfrm>
              <a:off x="3386225" y="1099500"/>
              <a:ext cx="1040125" cy="1281800"/>
            </a:xfrm>
            <a:custGeom>
              <a:rect b="b" l="l" r="r" t="t"/>
              <a:pathLst>
                <a:path extrusionOk="0" fill="none" h="51272" w="41605">
                  <a:moveTo>
                    <a:pt x="0" y="0"/>
                  </a:moveTo>
                  <a:lnTo>
                    <a:pt x="41605" y="51272"/>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1" name="Google Shape;221;p11"/>
            <p:cNvSpPr/>
            <p:nvPr/>
          </p:nvSpPr>
          <p:spPr>
            <a:xfrm>
              <a:off x="4426325" y="1820725"/>
              <a:ext cx="805600" cy="560575"/>
            </a:xfrm>
            <a:custGeom>
              <a:rect b="b" l="l" r="r" t="t"/>
              <a:pathLst>
                <a:path extrusionOk="0" fill="none" h="22423" w="32224">
                  <a:moveTo>
                    <a:pt x="1" y="22423"/>
                  </a:moveTo>
                  <a:lnTo>
                    <a:pt x="32224"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2" name="Google Shape;222;p11"/>
            <p:cNvSpPr/>
            <p:nvPr/>
          </p:nvSpPr>
          <p:spPr>
            <a:xfrm>
              <a:off x="4426325" y="2381275"/>
              <a:ext cx="1009100" cy="1400550"/>
            </a:xfrm>
            <a:custGeom>
              <a:rect b="b" l="l" r="r" t="t"/>
              <a:pathLst>
                <a:path extrusionOk="0" fill="none" h="56022" w="40364">
                  <a:moveTo>
                    <a:pt x="1" y="1"/>
                  </a:moveTo>
                  <a:lnTo>
                    <a:pt x="40364" y="56022"/>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11"/>
            <p:cNvSpPr/>
            <p:nvPr/>
          </p:nvSpPr>
          <p:spPr>
            <a:xfrm>
              <a:off x="3563275" y="3781800"/>
              <a:ext cx="1872150" cy="706575"/>
            </a:xfrm>
            <a:custGeom>
              <a:rect b="b" l="l" r="r" t="t"/>
              <a:pathLst>
                <a:path extrusionOk="0" fill="none" h="28263" w="74886">
                  <a:moveTo>
                    <a:pt x="1" y="28263"/>
                  </a:moveTo>
                  <a:lnTo>
                    <a:pt x="74886"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4" name="Google Shape;224;p11"/>
            <p:cNvSpPr/>
            <p:nvPr/>
          </p:nvSpPr>
          <p:spPr>
            <a:xfrm>
              <a:off x="2188350" y="1099500"/>
              <a:ext cx="1197900" cy="1572975"/>
            </a:xfrm>
            <a:custGeom>
              <a:rect b="b" l="l" r="r" t="t"/>
              <a:pathLst>
                <a:path extrusionOk="0" fill="none" h="62919" w="47916">
                  <a:moveTo>
                    <a:pt x="47915" y="0"/>
                  </a:moveTo>
                  <a:lnTo>
                    <a:pt x="0" y="62919"/>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5" name="Google Shape;225;p11"/>
            <p:cNvSpPr/>
            <p:nvPr/>
          </p:nvSpPr>
          <p:spPr>
            <a:xfrm>
              <a:off x="2188350" y="2381275"/>
              <a:ext cx="2238000" cy="291200"/>
            </a:xfrm>
            <a:custGeom>
              <a:rect b="b" l="l" r="r" t="t"/>
              <a:pathLst>
                <a:path extrusionOk="0" fill="none" h="11648" w="89520">
                  <a:moveTo>
                    <a:pt x="0" y="11648"/>
                  </a:moveTo>
                  <a:lnTo>
                    <a:pt x="89520"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6" name="Google Shape;226;p11"/>
            <p:cNvSpPr/>
            <p:nvPr/>
          </p:nvSpPr>
          <p:spPr>
            <a:xfrm>
              <a:off x="2188350" y="2672450"/>
              <a:ext cx="1374950" cy="1815925"/>
            </a:xfrm>
            <a:custGeom>
              <a:rect b="b" l="l" r="r" t="t"/>
              <a:pathLst>
                <a:path extrusionOk="0" fill="none" h="72637" w="54998">
                  <a:moveTo>
                    <a:pt x="54998" y="72637"/>
                  </a:moveTo>
                  <a:lnTo>
                    <a:pt x="0"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7" name="Google Shape;227;p11"/>
            <p:cNvSpPr/>
            <p:nvPr/>
          </p:nvSpPr>
          <p:spPr>
            <a:xfrm>
              <a:off x="3563275" y="2381275"/>
              <a:ext cx="863075" cy="2107100"/>
            </a:xfrm>
            <a:custGeom>
              <a:rect b="b" l="l" r="r" t="t"/>
              <a:pathLst>
                <a:path extrusionOk="0" fill="none" h="84284" w="34523">
                  <a:moveTo>
                    <a:pt x="34523" y="1"/>
                  </a:moveTo>
                  <a:lnTo>
                    <a:pt x="1" y="84284"/>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28" name="Google Shape;228;p11"/>
          <p:cNvSpPr/>
          <p:nvPr/>
        </p:nvSpPr>
        <p:spPr>
          <a:xfrm>
            <a:off x="7417666" y="-1037"/>
            <a:ext cx="1728480" cy="2466688"/>
          </a:xfrm>
          <a:custGeom>
            <a:rect b="b" l="l" r="r" t="t"/>
            <a:pathLst>
              <a:path extrusionOk="0" h="77084" w="54015">
                <a:moveTo>
                  <a:pt x="0" y="0"/>
                </a:moveTo>
                <a:lnTo>
                  <a:pt x="19987" y="70731"/>
                </a:lnTo>
                <a:lnTo>
                  <a:pt x="20135" y="71214"/>
                </a:lnTo>
                <a:lnTo>
                  <a:pt x="20321" y="71660"/>
                </a:lnTo>
                <a:lnTo>
                  <a:pt x="20507" y="72106"/>
                </a:lnTo>
                <a:lnTo>
                  <a:pt x="20730" y="72515"/>
                </a:lnTo>
                <a:lnTo>
                  <a:pt x="20952" y="72923"/>
                </a:lnTo>
                <a:lnTo>
                  <a:pt x="21212" y="73332"/>
                </a:lnTo>
                <a:lnTo>
                  <a:pt x="21510" y="73666"/>
                </a:lnTo>
                <a:lnTo>
                  <a:pt x="21807" y="74038"/>
                </a:lnTo>
                <a:lnTo>
                  <a:pt x="22141" y="74372"/>
                </a:lnTo>
                <a:lnTo>
                  <a:pt x="22476" y="74669"/>
                </a:lnTo>
                <a:lnTo>
                  <a:pt x="22847" y="74966"/>
                </a:lnTo>
                <a:lnTo>
                  <a:pt x="23256" y="75226"/>
                </a:lnTo>
                <a:lnTo>
                  <a:pt x="23664" y="75486"/>
                </a:lnTo>
                <a:lnTo>
                  <a:pt x="24073" y="75746"/>
                </a:lnTo>
                <a:lnTo>
                  <a:pt x="24556" y="75932"/>
                </a:lnTo>
                <a:lnTo>
                  <a:pt x="25002" y="76155"/>
                </a:lnTo>
                <a:lnTo>
                  <a:pt x="25633" y="76378"/>
                </a:lnTo>
                <a:lnTo>
                  <a:pt x="26302" y="76564"/>
                </a:lnTo>
                <a:lnTo>
                  <a:pt x="26971" y="76712"/>
                </a:lnTo>
                <a:lnTo>
                  <a:pt x="27676" y="76861"/>
                </a:lnTo>
                <a:lnTo>
                  <a:pt x="28382" y="76972"/>
                </a:lnTo>
                <a:lnTo>
                  <a:pt x="29162" y="77010"/>
                </a:lnTo>
                <a:lnTo>
                  <a:pt x="29942" y="77084"/>
                </a:lnTo>
                <a:lnTo>
                  <a:pt x="31540" y="77084"/>
                </a:lnTo>
                <a:lnTo>
                  <a:pt x="32320" y="77047"/>
                </a:lnTo>
                <a:lnTo>
                  <a:pt x="33137" y="76972"/>
                </a:lnTo>
                <a:lnTo>
                  <a:pt x="33992" y="76898"/>
                </a:lnTo>
                <a:lnTo>
                  <a:pt x="35701" y="76638"/>
                </a:lnTo>
                <a:lnTo>
                  <a:pt x="37558" y="76304"/>
                </a:lnTo>
                <a:lnTo>
                  <a:pt x="39378" y="75858"/>
                </a:lnTo>
                <a:lnTo>
                  <a:pt x="41273" y="75338"/>
                </a:lnTo>
                <a:lnTo>
                  <a:pt x="43242" y="74743"/>
                </a:lnTo>
                <a:lnTo>
                  <a:pt x="45285" y="74038"/>
                </a:lnTo>
                <a:lnTo>
                  <a:pt x="47365" y="73258"/>
                </a:lnTo>
                <a:lnTo>
                  <a:pt x="49520" y="72403"/>
                </a:lnTo>
                <a:lnTo>
                  <a:pt x="51749" y="71437"/>
                </a:lnTo>
                <a:lnTo>
                  <a:pt x="54015" y="70397"/>
                </a:lnTo>
                <a:lnTo>
                  <a:pt x="54015" y="69914"/>
                </a:lnTo>
                <a:lnTo>
                  <a:pt x="51712" y="70954"/>
                </a:lnTo>
                <a:lnTo>
                  <a:pt x="49483" y="71920"/>
                </a:lnTo>
                <a:lnTo>
                  <a:pt x="47328" y="72812"/>
                </a:lnTo>
                <a:lnTo>
                  <a:pt x="45211" y="73592"/>
                </a:lnTo>
                <a:lnTo>
                  <a:pt x="43168" y="74298"/>
                </a:lnTo>
                <a:lnTo>
                  <a:pt x="41199" y="74892"/>
                </a:lnTo>
                <a:lnTo>
                  <a:pt x="39304" y="75412"/>
                </a:lnTo>
                <a:lnTo>
                  <a:pt x="37447" y="75858"/>
                </a:lnTo>
                <a:lnTo>
                  <a:pt x="35589" y="76192"/>
                </a:lnTo>
                <a:lnTo>
                  <a:pt x="34660" y="76341"/>
                </a:lnTo>
                <a:lnTo>
                  <a:pt x="33806" y="76452"/>
                </a:lnTo>
                <a:lnTo>
                  <a:pt x="32952" y="76527"/>
                </a:lnTo>
                <a:lnTo>
                  <a:pt x="32097" y="76601"/>
                </a:lnTo>
                <a:lnTo>
                  <a:pt x="31317" y="76638"/>
                </a:lnTo>
                <a:lnTo>
                  <a:pt x="30537" y="76638"/>
                </a:lnTo>
                <a:lnTo>
                  <a:pt x="29757" y="76601"/>
                </a:lnTo>
                <a:lnTo>
                  <a:pt x="29051" y="76564"/>
                </a:lnTo>
                <a:lnTo>
                  <a:pt x="28345" y="76489"/>
                </a:lnTo>
                <a:lnTo>
                  <a:pt x="27639" y="76415"/>
                </a:lnTo>
                <a:lnTo>
                  <a:pt x="27008" y="76267"/>
                </a:lnTo>
                <a:lnTo>
                  <a:pt x="26376" y="76118"/>
                </a:lnTo>
                <a:lnTo>
                  <a:pt x="25745" y="75932"/>
                </a:lnTo>
                <a:lnTo>
                  <a:pt x="25187" y="75746"/>
                </a:lnTo>
                <a:lnTo>
                  <a:pt x="24742" y="75524"/>
                </a:lnTo>
                <a:lnTo>
                  <a:pt x="24296" y="75338"/>
                </a:lnTo>
                <a:lnTo>
                  <a:pt x="23887" y="75115"/>
                </a:lnTo>
                <a:lnTo>
                  <a:pt x="23479" y="74855"/>
                </a:lnTo>
                <a:lnTo>
                  <a:pt x="23107" y="74595"/>
                </a:lnTo>
                <a:lnTo>
                  <a:pt x="22773" y="74335"/>
                </a:lnTo>
                <a:lnTo>
                  <a:pt x="22438" y="74038"/>
                </a:lnTo>
                <a:lnTo>
                  <a:pt x="22141" y="73740"/>
                </a:lnTo>
                <a:lnTo>
                  <a:pt x="21844" y="73406"/>
                </a:lnTo>
                <a:lnTo>
                  <a:pt x="21584" y="73035"/>
                </a:lnTo>
                <a:lnTo>
                  <a:pt x="21324" y="72663"/>
                </a:lnTo>
                <a:lnTo>
                  <a:pt x="21101" y="72292"/>
                </a:lnTo>
                <a:lnTo>
                  <a:pt x="20915" y="71883"/>
                </a:lnTo>
                <a:lnTo>
                  <a:pt x="20730" y="71474"/>
                </a:lnTo>
                <a:lnTo>
                  <a:pt x="20581" y="71066"/>
                </a:lnTo>
                <a:lnTo>
                  <a:pt x="20432" y="70583"/>
                </a:lnTo>
                <a:lnTo>
                  <a:pt x="20284" y="70063"/>
                </a:lnTo>
                <a:lnTo>
                  <a:pt x="20172" y="69468"/>
                </a:lnTo>
                <a:lnTo>
                  <a:pt x="20098" y="68911"/>
                </a:lnTo>
                <a:lnTo>
                  <a:pt x="20061" y="68280"/>
                </a:lnTo>
                <a:lnTo>
                  <a:pt x="20024" y="67685"/>
                </a:lnTo>
                <a:lnTo>
                  <a:pt x="20024" y="67017"/>
                </a:lnTo>
                <a:lnTo>
                  <a:pt x="20061" y="66348"/>
                </a:lnTo>
                <a:lnTo>
                  <a:pt x="20135" y="65679"/>
                </a:lnTo>
                <a:lnTo>
                  <a:pt x="20209" y="64973"/>
                </a:lnTo>
                <a:lnTo>
                  <a:pt x="20321" y="64268"/>
                </a:lnTo>
                <a:lnTo>
                  <a:pt x="20469" y="63525"/>
                </a:lnTo>
                <a:lnTo>
                  <a:pt x="20655" y="62782"/>
                </a:lnTo>
                <a:lnTo>
                  <a:pt x="21064" y="61221"/>
                </a:lnTo>
                <a:lnTo>
                  <a:pt x="21621" y="59587"/>
                </a:lnTo>
                <a:lnTo>
                  <a:pt x="22253" y="57915"/>
                </a:lnTo>
                <a:lnTo>
                  <a:pt x="22996" y="56169"/>
                </a:lnTo>
                <a:lnTo>
                  <a:pt x="23850" y="54349"/>
                </a:lnTo>
                <a:lnTo>
                  <a:pt x="24816" y="52491"/>
                </a:lnTo>
                <a:lnTo>
                  <a:pt x="25893" y="50597"/>
                </a:lnTo>
                <a:lnTo>
                  <a:pt x="27045" y="48628"/>
                </a:lnTo>
                <a:lnTo>
                  <a:pt x="28308" y="46585"/>
                </a:lnTo>
                <a:lnTo>
                  <a:pt x="29682" y="44541"/>
                </a:lnTo>
                <a:lnTo>
                  <a:pt x="30871" y="42870"/>
                </a:lnTo>
                <a:lnTo>
                  <a:pt x="32060" y="41198"/>
                </a:lnTo>
                <a:lnTo>
                  <a:pt x="33323" y="39526"/>
                </a:lnTo>
                <a:lnTo>
                  <a:pt x="34660" y="37818"/>
                </a:lnTo>
                <a:lnTo>
                  <a:pt x="35998" y="36109"/>
                </a:lnTo>
                <a:lnTo>
                  <a:pt x="37409" y="34400"/>
                </a:lnTo>
                <a:lnTo>
                  <a:pt x="38895" y="32691"/>
                </a:lnTo>
                <a:lnTo>
                  <a:pt x="40381" y="30982"/>
                </a:lnTo>
                <a:lnTo>
                  <a:pt x="41942" y="29236"/>
                </a:lnTo>
                <a:lnTo>
                  <a:pt x="43539" y="27490"/>
                </a:lnTo>
                <a:lnTo>
                  <a:pt x="45174" y="25781"/>
                </a:lnTo>
                <a:lnTo>
                  <a:pt x="46845" y="24035"/>
                </a:lnTo>
                <a:lnTo>
                  <a:pt x="48591" y="22289"/>
                </a:lnTo>
                <a:lnTo>
                  <a:pt x="50337" y="20543"/>
                </a:lnTo>
                <a:lnTo>
                  <a:pt x="52158" y="18797"/>
                </a:lnTo>
                <a:lnTo>
                  <a:pt x="54015" y="17051"/>
                </a:lnTo>
                <a:lnTo>
                  <a:pt x="54015" y="16457"/>
                </a:lnTo>
                <a:lnTo>
                  <a:pt x="52120" y="18203"/>
                </a:lnTo>
                <a:lnTo>
                  <a:pt x="50300" y="19986"/>
                </a:lnTo>
                <a:lnTo>
                  <a:pt x="48480" y="21732"/>
                </a:lnTo>
                <a:lnTo>
                  <a:pt x="46734" y="23515"/>
                </a:lnTo>
                <a:lnTo>
                  <a:pt x="45025" y="25261"/>
                </a:lnTo>
                <a:lnTo>
                  <a:pt x="43353" y="27044"/>
                </a:lnTo>
                <a:lnTo>
                  <a:pt x="41756" y="28790"/>
                </a:lnTo>
                <a:lnTo>
                  <a:pt x="40158" y="30536"/>
                </a:lnTo>
                <a:lnTo>
                  <a:pt x="38635" y="32282"/>
                </a:lnTo>
                <a:lnTo>
                  <a:pt x="37149" y="34028"/>
                </a:lnTo>
                <a:lnTo>
                  <a:pt x="35738" y="35774"/>
                </a:lnTo>
                <a:lnTo>
                  <a:pt x="34363" y="37483"/>
                </a:lnTo>
                <a:lnTo>
                  <a:pt x="33026" y="39192"/>
                </a:lnTo>
                <a:lnTo>
                  <a:pt x="31726" y="40901"/>
                </a:lnTo>
                <a:lnTo>
                  <a:pt x="30500" y="42610"/>
                </a:lnTo>
                <a:lnTo>
                  <a:pt x="29348" y="44281"/>
                </a:lnTo>
                <a:lnTo>
                  <a:pt x="28159" y="46027"/>
                </a:lnTo>
                <a:lnTo>
                  <a:pt x="27045" y="47773"/>
                </a:lnTo>
                <a:lnTo>
                  <a:pt x="26042" y="49445"/>
                </a:lnTo>
                <a:lnTo>
                  <a:pt x="25076" y="51080"/>
                </a:lnTo>
                <a:lnTo>
                  <a:pt x="24222" y="52714"/>
                </a:lnTo>
                <a:lnTo>
                  <a:pt x="23404" y="54274"/>
                </a:lnTo>
                <a:lnTo>
                  <a:pt x="22661" y="55798"/>
                </a:lnTo>
                <a:lnTo>
                  <a:pt x="22030" y="57321"/>
                </a:lnTo>
                <a:lnTo>
                  <a:pt x="21435" y="58769"/>
                </a:lnTo>
                <a:lnTo>
                  <a:pt x="20952" y="60181"/>
                </a:lnTo>
                <a:lnTo>
                  <a:pt x="20507" y="61518"/>
                </a:lnTo>
                <a:lnTo>
                  <a:pt x="20172" y="62856"/>
                </a:lnTo>
                <a:lnTo>
                  <a:pt x="19912" y="64119"/>
                </a:lnTo>
                <a:lnTo>
                  <a:pt x="19726" y="65345"/>
                </a:lnTo>
                <a:lnTo>
                  <a:pt x="19615" y="66496"/>
                </a:lnTo>
                <a:lnTo>
                  <a:pt x="19578" y="67648"/>
                </a:lnTo>
                <a:lnTo>
                  <a:pt x="483" y="0"/>
                </a:lnTo>
                <a:close/>
              </a:path>
            </a:pathLst>
          </a:custGeom>
          <a:solidFill>
            <a:srgbClr val="FF6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txBox="1"/>
          <p:nvPr>
            <p:ph idx="1" type="subTitle"/>
          </p:nvPr>
        </p:nvSpPr>
        <p:spPr>
          <a:xfrm>
            <a:off x="3323800" y="4489650"/>
            <a:ext cx="2496300" cy="318300"/>
          </a:xfrm>
          <a:prstGeom prst="rect">
            <a:avLst/>
          </a:prstGeom>
          <a:noFill/>
          <a:ln>
            <a:noFill/>
          </a:ln>
        </p:spPr>
        <p:txBody>
          <a:bodyPr anchorCtr="0" anchor="b" bIns="0" lIns="0" spcFirstLastPara="1" rIns="0" wrap="square" tIns="0">
            <a:noAutofit/>
          </a:bodyPr>
          <a:lstStyle>
            <a:lvl1pPr lvl="0" algn="ctr">
              <a:spcBef>
                <a:spcPts val="0"/>
              </a:spcBef>
              <a:spcAft>
                <a:spcPts val="0"/>
              </a:spcAft>
              <a:buNone/>
              <a:defRPr sz="1100">
                <a:solidFill>
                  <a:schemeClr val="dk1"/>
                </a:solidFill>
                <a:latin typeface="DM Sans"/>
                <a:ea typeface="DM Sans"/>
                <a:cs typeface="DM Sans"/>
                <a:sym typeface="DM Sans"/>
              </a:defRPr>
            </a:lvl1pPr>
            <a:lvl2pPr lvl="1" algn="ctr">
              <a:spcBef>
                <a:spcPts val="0"/>
              </a:spcBef>
              <a:spcAft>
                <a:spcPts val="0"/>
              </a:spcAft>
              <a:buNone/>
              <a:defRPr sz="1100">
                <a:solidFill>
                  <a:schemeClr val="dk1"/>
                </a:solidFill>
                <a:latin typeface="DM Sans"/>
                <a:ea typeface="DM Sans"/>
                <a:cs typeface="DM Sans"/>
                <a:sym typeface="DM Sans"/>
              </a:defRPr>
            </a:lvl2pPr>
            <a:lvl3pPr lvl="2" algn="ctr">
              <a:spcBef>
                <a:spcPts val="0"/>
              </a:spcBef>
              <a:spcAft>
                <a:spcPts val="0"/>
              </a:spcAft>
              <a:buNone/>
              <a:defRPr sz="1100">
                <a:solidFill>
                  <a:schemeClr val="dk1"/>
                </a:solidFill>
                <a:latin typeface="DM Sans"/>
                <a:ea typeface="DM Sans"/>
                <a:cs typeface="DM Sans"/>
                <a:sym typeface="DM Sans"/>
              </a:defRPr>
            </a:lvl3pPr>
            <a:lvl4pPr lvl="3" algn="ctr">
              <a:spcBef>
                <a:spcPts val="0"/>
              </a:spcBef>
              <a:spcAft>
                <a:spcPts val="0"/>
              </a:spcAft>
              <a:buNone/>
              <a:defRPr sz="1100">
                <a:solidFill>
                  <a:schemeClr val="dk1"/>
                </a:solidFill>
                <a:latin typeface="DM Sans"/>
                <a:ea typeface="DM Sans"/>
                <a:cs typeface="DM Sans"/>
                <a:sym typeface="DM Sans"/>
              </a:defRPr>
            </a:lvl4pPr>
            <a:lvl5pPr lvl="4" algn="ctr">
              <a:spcBef>
                <a:spcPts val="0"/>
              </a:spcBef>
              <a:spcAft>
                <a:spcPts val="0"/>
              </a:spcAft>
              <a:buNone/>
              <a:defRPr sz="1100">
                <a:solidFill>
                  <a:schemeClr val="dk1"/>
                </a:solidFill>
                <a:latin typeface="DM Sans"/>
                <a:ea typeface="DM Sans"/>
                <a:cs typeface="DM Sans"/>
                <a:sym typeface="DM Sans"/>
              </a:defRPr>
            </a:lvl5pPr>
            <a:lvl6pPr lvl="5" algn="ctr">
              <a:spcBef>
                <a:spcPts val="0"/>
              </a:spcBef>
              <a:spcAft>
                <a:spcPts val="0"/>
              </a:spcAft>
              <a:buNone/>
              <a:defRPr sz="1100">
                <a:solidFill>
                  <a:schemeClr val="dk1"/>
                </a:solidFill>
                <a:latin typeface="DM Sans"/>
                <a:ea typeface="DM Sans"/>
                <a:cs typeface="DM Sans"/>
                <a:sym typeface="DM Sans"/>
              </a:defRPr>
            </a:lvl6pPr>
            <a:lvl7pPr lvl="6" algn="ctr">
              <a:spcBef>
                <a:spcPts val="0"/>
              </a:spcBef>
              <a:spcAft>
                <a:spcPts val="0"/>
              </a:spcAft>
              <a:buNone/>
              <a:defRPr sz="1100">
                <a:solidFill>
                  <a:schemeClr val="dk1"/>
                </a:solidFill>
                <a:latin typeface="DM Sans"/>
                <a:ea typeface="DM Sans"/>
                <a:cs typeface="DM Sans"/>
                <a:sym typeface="DM Sans"/>
              </a:defRPr>
            </a:lvl7pPr>
            <a:lvl8pPr lvl="7" algn="ctr">
              <a:spcBef>
                <a:spcPts val="0"/>
              </a:spcBef>
              <a:spcAft>
                <a:spcPts val="0"/>
              </a:spcAft>
              <a:buNone/>
              <a:defRPr sz="1100">
                <a:solidFill>
                  <a:schemeClr val="dk1"/>
                </a:solidFill>
                <a:latin typeface="DM Sans"/>
                <a:ea typeface="DM Sans"/>
                <a:cs typeface="DM Sans"/>
                <a:sym typeface="DM Sans"/>
              </a:defRPr>
            </a:lvl8pPr>
            <a:lvl9pPr lvl="8" algn="ctr">
              <a:spcBef>
                <a:spcPts val="0"/>
              </a:spcBef>
              <a:spcAft>
                <a:spcPts val="0"/>
              </a:spcAft>
              <a:buNone/>
              <a:defRPr sz="1100">
                <a:solidFill>
                  <a:schemeClr val="dk1"/>
                </a:solidFill>
                <a:latin typeface="DM Sans"/>
                <a:ea typeface="DM Sans"/>
                <a:cs typeface="DM Sans"/>
                <a:sym typeface="DM Sans"/>
              </a:defRPr>
            </a:lvl9pPr>
          </a:lstStyle>
          <a:p/>
        </p:txBody>
      </p:sp>
      <p:grpSp>
        <p:nvGrpSpPr>
          <p:cNvPr id="230" name="Google Shape;230;p11"/>
          <p:cNvGrpSpPr/>
          <p:nvPr/>
        </p:nvGrpSpPr>
        <p:grpSpPr>
          <a:xfrm>
            <a:off x="4004612" y="329983"/>
            <a:ext cx="1135856" cy="245435"/>
            <a:chOff x="238125" y="2073350"/>
            <a:chExt cx="7143750" cy="1568275"/>
          </a:xfrm>
        </p:grpSpPr>
        <p:sp>
          <p:nvSpPr>
            <p:cNvPr id="231" name="Google Shape;231;p11"/>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0" name="Google Shape;250;p11"/>
          <p:cNvSpPr txBox="1"/>
          <p:nvPr>
            <p:ph type="title"/>
          </p:nvPr>
        </p:nvSpPr>
        <p:spPr>
          <a:xfrm>
            <a:off x="1961400" y="1720375"/>
            <a:ext cx="5221200" cy="1384800"/>
          </a:xfrm>
          <a:prstGeom prst="rect">
            <a:avLst/>
          </a:prstGeom>
          <a:noFill/>
          <a:ln>
            <a:noFill/>
          </a:ln>
        </p:spPr>
        <p:txBody>
          <a:bodyPr anchorCtr="0" anchor="ctr" bIns="0" lIns="0" spcFirstLastPara="1" rIns="0" wrap="square" tIns="0">
            <a:noAutofit/>
          </a:bodyPr>
          <a:lstStyle>
            <a:lvl1pPr lvl="0" algn="ctr">
              <a:spcBef>
                <a:spcPts val="0"/>
              </a:spcBef>
              <a:spcAft>
                <a:spcPts val="0"/>
              </a:spcAft>
              <a:buNone/>
              <a:defRPr sz="4500">
                <a:solidFill>
                  <a:schemeClr val="dk1"/>
                </a:solidFill>
                <a:latin typeface="DM Serif Display"/>
                <a:ea typeface="DM Serif Display"/>
                <a:cs typeface="DM Serif Display"/>
                <a:sym typeface="DM Serif Display"/>
              </a:defRPr>
            </a:lvl1pPr>
            <a:lvl2pPr lvl="1" algn="ctr">
              <a:spcBef>
                <a:spcPts val="90"/>
              </a:spcBef>
              <a:spcAft>
                <a:spcPts val="0"/>
              </a:spcAft>
              <a:buNone/>
              <a:defRPr sz="4500">
                <a:solidFill>
                  <a:schemeClr val="dk1"/>
                </a:solidFill>
                <a:latin typeface="DM Serif Display"/>
                <a:ea typeface="DM Serif Display"/>
                <a:cs typeface="DM Serif Display"/>
                <a:sym typeface="DM Serif Display"/>
              </a:defRPr>
            </a:lvl2pPr>
            <a:lvl3pPr lvl="2" algn="ctr">
              <a:spcBef>
                <a:spcPts val="90"/>
              </a:spcBef>
              <a:spcAft>
                <a:spcPts val="0"/>
              </a:spcAft>
              <a:buNone/>
              <a:defRPr sz="4500">
                <a:solidFill>
                  <a:schemeClr val="dk1"/>
                </a:solidFill>
                <a:latin typeface="DM Serif Display"/>
                <a:ea typeface="DM Serif Display"/>
                <a:cs typeface="DM Serif Display"/>
                <a:sym typeface="DM Serif Display"/>
              </a:defRPr>
            </a:lvl3pPr>
            <a:lvl4pPr lvl="3" algn="ctr">
              <a:spcBef>
                <a:spcPts val="90"/>
              </a:spcBef>
              <a:spcAft>
                <a:spcPts val="0"/>
              </a:spcAft>
              <a:buNone/>
              <a:defRPr sz="4500">
                <a:solidFill>
                  <a:schemeClr val="dk1"/>
                </a:solidFill>
                <a:latin typeface="DM Serif Display"/>
                <a:ea typeface="DM Serif Display"/>
                <a:cs typeface="DM Serif Display"/>
                <a:sym typeface="DM Serif Display"/>
              </a:defRPr>
            </a:lvl4pPr>
            <a:lvl5pPr lvl="4" algn="ctr">
              <a:spcBef>
                <a:spcPts val="90"/>
              </a:spcBef>
              <a:spcAft>
                <a:spcPts val="0"/>
              </a:spcAft>
              <a:buNone/>
              <a:defRPr sz="4500">
                <a:solidFill>
                  <a:schemeClr val="dk1"/>
                </a:solidFill>
                <a:latin typeface="DM Serif Display"/>
                <a:ea typeface="DM Serif Display"/>
                <a:cs typeface="DM Serif Display"/>
                <a:sym typeface="DM Serif Display"/>
              </a:defRPr>
            </a:lvl5pPr>
            <a:lvl6pPr lvl="5" algn="ctr">
              <a:spcBef>
                <a:spcPts val="90"/>
              </a:spcBef>
              <a:spcAft>
                <a:spcPts val="0"/>
              </a:spcAft>
              <a:buNone/>
              <a:defRPr sz="4500">
                <a:solidFill>
                  <a:schemeClr val="dk1"/>
                </a:solidFill>
                <a:latin typeface="DM Serif Display"/>
                <a:ea typeface="DM Serif Display"/>
                <a:cs typeface="DM Serif Display"/>
                <a:sym typeface="DM Serif Display"/>
              </a:defRPr>
            </a:lvl6pPr>
            <a:lvl7pPr lvl="6" algn="ctr">
              <a:spcBef>
                <a:spcPts val="90"/>
              </a:spcBef>
              <a:spcAft>
                <a:spcPts val="0"/>
              </a:spcAft>
              <a:buNone/>
              <a:defRPr sz="4500">
                <a:solidFill>
                  <a:schemeClr val="dk1"/>
                </a:solidFill>
                <a:latin typeface="DM Serif Display"/>
                <a:ea typeface="DM Serif Display"/>
                <a:cs typeface="DM Serif Display"/>
                <a:sym typeface="DM Serif Display"/>
              </a:defRPr>
            </a:lvl7pPr>
            <a:lvl8pPr lvl="7" algn="ctr">
              <a:spcBef>
                <a:spcPts val="90"/>
              </a:spcBef>
              <a:spcAft>
                <a:spcPts val="0"/>
              </a:spcAft>
              <a:buNone/>
              <a:defRPr sz="4500">
                <a:solidFill>
                  <a:schemeClr val="dk1"/>
                </a:solidFill>
                <a:latin typeface="DM Serif Display"/>
                <a:ea typeface="DM Serif Display"/>
                <a:cs typeface="DM Serif Display"/>
                <a:sym typeface="DM Serif Display"/>
              </a:defRPr>
            </a:lvl8pPr>
            <a:lvl9pPr lvl="8" algn="ctr">
              <a:spcBef>
                <a:spcPts val="90"/>
              </a:spcBef>
              <a:spcAft>
                <a:spcPts val="90"/>
              </a:spcAft>
              <a:buNone/>
              <a:defRPr sz="4500">
                <a:solidFill>
                  <a:schemeClr val="dk1"/>
                </a:solidFill>
                <a:latin typeface="DM Serif Display"/>
                <a:ea typeface="DM Serif Display"/>
                <a:cs typeface="DM Serif Display"/>
                <a:sym typeface="DM Serif Display"/>
              </a:defRPr>
            </a:lvl9pPr>
          </a:lstStyle>
          <a:p/>
        </p:txBody>
      </p:sp>
      <p:sp>
        <p:nvSpPr>
          <p:cNvPr id="251" name="Google Shape;251;p11"/>
          <p:cNvSpPr txBox="1"/>
          <p:nvPr>
            <p:ph idx="2" type="title"/>
          </p:nvPr>
        </p:nvSpPr>
        <p:spPr>
          <a:xfrm>
            <a:off x="1961675" y="3301450"/>
            <a:ext cx="5221200" cy="1026300"/>
          </a:xfrm>
          <a:prstGeom prst="rect">
            <a:avLst/>
          </a:prstGeom>
          <a:noFill/>
          <a:ln>
            <a:noFill/>
          </a:ln>
        </p:spPr>
        <p:txBody>
          <a:bodyPr anchorCtr="0" anchor="t" bIns="0" lIns="0" spcFirstLastPara="1" rIns="0" wrap="square" tIns="0">
            <a:noAutofit/>
          </a:bodyPr>
          <a:lstStyle>
            <a:lvl1pPr lvl="0" algn="ctr">
              <a:spcBef>
                <a:spcPts val="0"/>
              </a:spcBef>
              <a:spcAft>
                <a:spcPts val="0"/>
              </a:spcAft>
              <a:buNone/>
              <a:defRPr sz="1400">
                <a:solidFill>
                  <a:schemeClr val="dk1"/>
                </a:solidFill>
                <a:latin typeface="DM Sans"/>
                <a:ea typeface="DM Sans"/>
                <a:cs typeface="DM Sans"/>
                <a:sym typeface="DM Sans"/>
              </a:defRPr>
            </a:lvl1pPr>
            <a:lvl2pPr lvl="1" algn="ctr">
              <a:spcBef>
                <a:spcPts val="0"/>
              </a:spcBef>
              <a:spcAft>
                <a:spcPts val="0"/>
              </a:spcAft>
              <a:buNone/>
              <a:defRPr b="1" sz="4500">
                <a:solidFill>
                  <a:schemeClr val="dk1"/>
                </a:solidFill>
                <a:latin typeface="DM Sans"/>
                <a:ea typeface="DM Sans"/>
                <a:cs typeface="DM Sans"/>
                <a:sym typeface="DM Sans"/>
              </a:defRPr>
            </a:lvl2pPr>
            <a:lvl3pPr lvl="2" algn="ctr">
              <a:spcBef>
                <a:spcPts val="0"/>
              </a:spcBef>
              <a:spcAft>
                <a:spcPts val="0"/>
              </a:spcAft>
              <a:buNone/>
              <a:defRPr b="1" sz="4500">
                <a:solidFill>
                  <a:schemeClr val="dk1"/>
                </a:solidFill>
                <a:latin typeface="DM Sans"/>
                <a:ea typeface="DM Sans"/>
                <a:cs typeface="DM Sans"/>
                <a:sym typeface="DM Sans"/>
              </a:defRPr>
            </a:lvl3pPr>
            <a:lvl4pPr lvl="3" algn="ctr">
              <a:spcBef>
                <a:spcPts val="0"/>
              </a:spcBef>
              <a:spcAft>
                <a:spcPts val="0"/>
              </a:spcAft>
              <a:buNone/>
              <a:defRPr b="1" sz="4500">
                <a:solidFill>
                  <a:schemeClr val="dk1"/>
                </a:solidFill>
                <a:latin typeface="DM Sans"/>
                <a:ea typeface="DM Sans"/>
                <a:cs typeface="DM Sans"/>
                <a:sym typeface="DM Sans"/>
              </a:defRPr>
            </a:lvl4pPr>
            <a:lvl5pPr lvl="4" algn="ctr">
              <a:spcBef>
                <a:spcPts val="0"/>
              </a:spcBef>
              <a:spcAft>
                <a:spcPts val="0"/>
              </a:spcAft>
              <a:buNone/>
              <a:defRPr b="1" sz="4500">
                <a:solidFill>
                  <a:schemeClr val="dk1"/>
                </a:solidFill>
                <a:latin typeface="DM Sans"/>
                <a:ea typeface="DM Sans"/>
                <a:cs typeface="DM Sans"/>
                <a:sym typeface="DM Sans"/>
              </a:defRPr>
            </a:lvl5pPr>
            <a:lvl6pPr lvl="5" algn="ctr">
              <a:spcBef>
                <a:spcPts val="0"/>
              </a:spcBef>
              <a:spcAft>
                <a:spcPts val="0"/>
              </a:spcAft>
              <a:buNone/>
              <a:defRPr b="1" sz="4500">
                <a:solidFill>
                  <a:schemeClr val="dk1"/>
                </a:solidFill>
                <a:latin typeface="DM Sans"/>
                <a:ea typeface="DM Sans"/>
                <a:cs typeface="DM Sans"/>
                <a:sym typeface="DM Sans"/>
              </a:defRPr>
            </a:lvl6pPr>
            <a:lvl7pPr lvl="6" algn="ctr">
              <a:spcBef>
                <a:spcPts val="0"/>
              </a:spcBef>
              <a:spcAft>
                <a:spcPts val="0"/>
              </a:spcAft>
              <a:buNone/>
              <a:defRPr b="1" sz="4500">
                <a:solidFill>
                  <a:schemeClr val="dk1"/>
                </a:solidFill>
                <a:latin typeface="DM Sans"/>
                <a:ea typeface="DM Sans"/>
                <a:cs typeface="DM Sans"/>
                <a:sym typeface="DM Sans"/>
              </a:defRPr>
            </a:lvl7pPr>
            <a:lvl8pPr lvl="7" algn="ctr">
              <a:spcBef>
                <a:spcPts val="0"/>
              </a:spcBef>
              <a:spcAft>
                <a:spcPts val="0"/>
              </a:spcAft>
              <a:buNone/>
              <a:defRPr b="1" sz="4500">
                <a:solidFill>
                  <a:schemeClr val="dk1"/>
                </a:solidFill>
                <a:latin typeface="DM Sans"/>
                <a:ea typeface="DM Sans"/>
                <a:cs typeface="DM Sans"/>
                <a:sym typeface="DM Sans"/>
              </a:defRPr>
            </a:lvl8pPr>
            <a:lvl9pPr lvl="8" algn="ctr">
              <a:spcBef>
                <a:spcPts val="0"/>
              </a:spcBef>
              <a:spcAft>
                <a:spcPts val="0"/>
              </a:spcAft>
              <a:buNone/>
              <a:defRPr b="1" sz="4500">
                <a:solidFill>
                  <a:schemeClr val="dk1"/>
                </a:solidFill>
                <a:latin typeface="DM Sans"/>
                <a:ea typeface="DM Sans"/>
                <a:cs typeface="DM Sans"/>
                <a:sym typeface="DM Sans"/>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Panel 2">
  <p:cSld name="BLANK_1_1_1_1_1_1_1_1_1_1_1_1_1_1_1_1_1_1_1_1_1_1_1_1_1_11">
    <p:bg>
      <p:bgPr>
        <a:solidFill>
          <a:srgbClr val="D8DDDD"/>
        </a:solidFill>
      </p:bgPr>
    </p:bg>
    <p:spTree>
      <p:nvGrpSpPr>
        <p:cNvPr id="1247" name="Shape 1247"/>
        <p:cNvGrpSpPr/>
        <p:nvPr/>
      </p:nvGrpSpPr>
      <p:grpSpPr>
        <a:xfrm>
          <a:off x="0" y="0"/>
          <a:ext cx="0" cy="0"/>
          <a:chOff x="0" y="0"/>
          <a:chExt cx="0" cy="0"/>
        </a:xfrm>
      </p:grpSpPr>
      <p:sp>
        <p:nvSpPr>
          <p:cNvPr id="1248" name="Google Shape;1248;p101"/>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249" name="Google Shape;1249;p101"/>
          <p:cNvGrpSpPr/>
          <p:nvPr/>
        </p:nvGrpSpPr>
        <p:grpSpPr>
          <a:xfrm>
            <a:off x="8625005" y="4489229"/>
            <a:ext cx="323872" cy="323755"/>
            <a:chOff x="1189675" y="238125"/>
            <a:chExt cx="5240650" cy="5238750"/>
          </a:xfrm>
        </p:grpSpPr>
        <p:sp>
          <p:nvSpPr>
            <p:cNvPr id="1250" name="Google Shape;1250;p101"/>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51" name="Google Shape;1251;p101"/>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52" name="Google Shape;1252;p101"/>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53" name="Google Shape;1253;p101"/>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254" name="Google Shape;1254;p101"/>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255" name="Google Shape;1255;p101"/>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Panel 3">
  <p:cSld name="BLANK_1_1_1_1_1_1_1_1_1_1_1_1_1_1_1_1_1_1_1_1_1_1_1_1_1_12">
    <p:bg>
      <p:bgPr>
        <a:solidFill>
          <a:srgbClr val="D8DDDD"/>
        </a:solidFill>
      </p:bgPr>
    </p:bg>
    <p:spTree>
      <p:nvGrpSpPr>
        <p:cNvPr id="1256" name="Shape 1256"/>
        <p:cNvGrpSpPr/>
        <p:nvPr/>
      </p:nvGrpSpPr>
      <p:grpSpPr>
        <a:xfrm>
          <a:off x="0" y="0"/>
          <a:ext cx="0" cy="0"/>
          <a:chOff x="0" y="0"/>
          <a:chExt cx="0" cy="0"/>
        </a:xfrm>
      </p:grpSpPr>
      <p:sp>
        <p:nvSpPr>
          <p:cNvPr id="1257" name="Google Shape;1257;p102"/>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258" name="Google Shape;1258;p102"/>
          <p:cNvGrpSpPr/>
          <p:nvPr/>
        </p:nvGrpSpPr>
        <p:grpSpPr>
          <a:xfrm>
            <a:off x="8625005" y="4489229"/>
            <a:ext cx="323872" cy="323755"/>
            <a:chOff x="1189675" y="238125"/>
            <a:chExt cx="5240650" cy="5238750"/>
          </a:xfrm>
        </p:grpSpPr>
        <p:sp>
          <p:nvSpPr>
            <p:cNvPr id="1259" name="Google Shape;1259;p102"/>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60" name="Google Shape;1260;p102"/>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61" name="Google Shape;1261;p102"/>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62" name="Google Shape;1262;p102"/>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263" name="Google Shape;1263;p102"/>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264" name="Google Shape;1264;p102"/>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Panel 4">
  <p:cSld name="BLANK_1_1_1_1_1_1_1_1_1_1_1_1_1_1_1_1_1_1_1_1_1_1_1_1_1_13">
    <p:bg>
      <p:bgPr>
        <a:solidFill>
          <a:srgbClr val="D8DDDD"/>
        </a:solidFill>
      </p:bgPr>
    </p:bg>
    <p:spTree>
      <p:nvGrpSpPr>
        <p:cNvPr id="1265" name="Shape 1265"/>
        <p:cNvGrpSpPr/>
        <p:nvPr/>
      </p:nvGrpSpPr>
      <p:grpSpPr>
        <a:xfrm>
          <a:off x="0" y="0"/>
          <a:ext cx="0" cy="0"/>
          <a:chOff x="0" y="0"/>
          <a:chExt cx="0" cy="0"/>
        </a:xfrm>
      </p:grpSpPr>
      <p:sp>
        <p:nvSpPr>
          <p:cNvPr id="1266" name="Google Shape;1266;p103"/>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267" name="Google Shape;1267;p103"/>
          <p:cNvGrpSpPr/>
          <p:nvPr/>
        </p:nvGrpSpPr>
        <p:grpSpPr>
          <a:xfrm>
            <a:off x="8625005" y="4489229"/>
            <a:ext cx="323872" cy="323755"/>
            <a:chOff x="1189675" y="238125"/>
            <a:chExt cx="5240650" cy="5238750"/>
          </a:xfrm>
        </p:grpSpPr>
        <p:sp>
          <p:nvSpPr>
            <p:cNvPr id="1268" name="Google Shape;1268;p103"/>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69" name="Google Shape;1269;p103"/>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70" name="Google Shape;1270;p103"/>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71" name="Google Shape;1271;p103"/>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272" name="Google Shape;1272;p103"/>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273" name="Google Shape;1273;p103"/>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Panel 7">
  <p:cSld name="BLANK_1_1_1_1_1_1_1_1_1_1_1_1_1_1_1_1_1_1_1_1_1_1_1_1_1_16">
    <p:bg>
      <p:bgPr>
        <a:solidFill>
          <a:srgbClr val="D8DDDD"/>
        </a:solidFill>
      </p:bgPr>
    </p:bg>
    <p:spTree>
      <p:nvGrpSpPr>
        <p:cNvPr id="1274" name="Shape 1274"/>
        <p:cNvGrpSpPr/>
        <p:nvPr/>
      </p:nvGrpSpPr>
      <p:grpSpPr>
        <a:xfrm>
          <a:off x="0" y="0"/>
          <a:ext cx="0" cy="0"/>
          <a:chOff x="0" y="0"/>
          <a:chExt cx="0" cy="0"/>
        </a:xfrm>
      </p:grpSpPr>
      <p:sp>
        <p:nvSpPr>
          <p:cNvPr id="1275" name="Google Shape;1275;p104"/>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276" name="Google Shape;1276;p104"/>
          <p:cNvGrpSpPr/>
          <p:nvPr/>
        </p:nvGrpSpPr>
        <p:grpSpPr>
          <a:xfrm>
            <a:off x="8625005" y="4489229"/>
            <a:ext cx="323872" cy="323755"/>
            <a:chOff x="1189675" y="238125"/>
            <a:chExt cx="5240650" cy="5238750"/>
          </a:xfrm>
        </p:grpSpPr>
        <p:sp>
          <p:nvSpPr>
            <p:cNvPr id="1277" name="Google Shape;1277;p104"/>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78" name="Google Shape;1278;p104"/>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79" name="Google Shape;1279;p104"/>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80" name="Google Shape;1280;p104"/>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281" name="Google Shape;1281;p104"/>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282" name="Google Shape;1282;p10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Panel 5">
  <p:cSld name="BLANK_1_1_1_1_1_1_1_1_1_1_1_1_1_1_1_1_1_1_1_1_1_1_1_1_1_9">
    <p:bg>
      <p:bgPr>
        <a:solidFill>
          <a:srgbClr val="D8DDDD"/>
        </a:solidFill>
      </p:bgPr>
    </p:bg>
    <p:spTree>
      <p:nvGrpSpPr>
        <p:cNvPr id="1283" name="Shape 1283"/>
        <p:cNvGrpSpPr/>
        <p:nvPr/>
      </p:nvGrpSpPr>
      <p:grpSpPr>
        <a:xfrm>
          <a:off x="0" y="0"/>
          <a:ext cx="0" cy="0"/>
          <a:chOff x="0" y="0"/>
          <a:chExt cx="0" cy="0"/>
        </a:xfrm>
      </p:grpSpPr>
      <p:sp>
        <p:nvSpPr>
          <p:cNvPr id="1284" name="Google Shape;1284;p105"/>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285" name="Google Shape;1285;p105"/>
          <p:cNvGrpSpPr/>
          <p:nvPr/>
        </p:nvGrpSpPr>
        <p:grpSpPr>
          <a:xfrm>
            <a:off x="8625005" y="4489229"/>
            <a:ext cx="323872" cy="323755"/>
            <a:chOff x="1189675" y="238125"/>
            <a:chExt cx="5240650" cy="5238750"/>
          </a:xfrm>
        </p:grpSpPr>
        <p:sp>
          <p:nvSpPr>
            <p:cNvPr id="1286" name="Google Shape;1286;p105"/>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87" name="Google Shape;1287;p105"/>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88" name="Google Shape;1288;p105"/>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89" name="Google Shape;1289;p105"/>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290" name="Google Shape;1290;p105"/>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291" name="Google Shape;1291;p10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1292" name="Shape 129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Cover [Image]">
  <p:cSld name="BLANK_1_1_1_1_1">
    <p:bg>
      <p:bgPr>
        <a:solidFill>
          <a:srgbClr val="14234B"/>
        </a:solidFill>
      </p:bgPr>
    </p:bg>
    <p:spTree>
      <p:nvGrpSpPr>
        <p:cNvPr id="252" name="Shape 252"/>
        <p:cNvGrpSpPr/>
        <p:nvPr/>
      </p:nvGrpSpPr>
      <p:grpSpPr>
        <a:xfrm>
          <a:off x="0" y="0"/>
          <a:ext cx="0" cy="0"/>
          <a:chOff x="0" y="0"/>
          <a:chExt cx="0" cy="0"/>
        </a:xfrm>
      </p:grpSpPr>
      <p:sp>
        <p:nvSpPr>
          <p:cNvPr id="253" name="Google Shape;253;p12"/>
          <p:cNvSpPr txBox="1"/>
          <p:nvPr>
            <p:ph idx="1" type="subTitle"/>
          </p:nvPr>
        </p:nvSpPr>
        <p:spPr>
          <a:xfrm>
            <a:off x="3323763" y="4489650"/>
            <a:ext cx="2496300" cy="318300"/>
          </a:xfrm>
          <a:prstGeom prst="rect">
            <a:avLst/>
          </a:prstGeom>
          <a:noFill/>
          <a:ln>
            <a:noFill/>
          </a:ln>
        </p:spPr>
        <p:txBody>
          <a:bodyPr anchorCtr="0" anchor="b" bIns="0" lIns="0" spcFirstLastPara="1" rIns="0" wrap="square" tIns="0">
            <a:noAutofit/>
          </a:bodyPr>
          <a:lstStyle>
            <a:lvl1pPr lvl="0" algn="ctr">
              <a:spcBef>
                <a:spcPts val="0"/>
              </a:spcBef>
              <a:spcAft>
                <a:spcPts val="0"/>
              </a:spcAft>
              <a:buNone/>
              <a:defRPr sz="1100">
                <a:solidFill>
                  <a:srgbClr val="FFFFFF"/>
                </a:solidFill>
                <a:latin typeface="DM Sans"/>
                <a:ea typeface="DM Sans"/>
                <a:cs typeface="DM Sans"/>
                <a:sym typeface="DM Sans"/>
              </a:defRPr>
            </a:lvl1pPr>
            <a:lvl2pPr lvl="1" algn="ctr">
              <a:spcBef>
                <a:spcPts val="0"/>
              </a:spcBef>
              <a:spcAft>
                <a:spcPts val="0"/>
              </a:spcAft>
              <a:buNone/>
              <a:defRPr sz="1100">
                <a:solidFill>
                  <a:srgbClr val="FFFFFF"/>
                </a:solidFill>
                <a:latin typeface="DM Sans"/>
                <a:ea typeface="DM Sans"/>
                <a:cs typeface="DM Sans"/>
                <a:sym typeface="DM Sans"/>
              </a:defRPr>
            </a:lvl2pPr>
            <a:lvl3pPr lvl="2" algn="ctr">
              <a:spcBef>
                <a:spcPts val="0"/>
              </a:spcBef>
              <a:spcAft>
                <a:spcPts val="0"/>
              </a:spcAft>
              <a:buNone/>
              <a:defRPr sz="1100">
                <a:solidFill>
                  <a:srgbClr val="FFFFFF"/>
                </a:solidFill>
                <a:latin typeface="DM Sans"/>
                <a:ea typeface="DM Sans"/>
                <a:cs typeface="DM Sans"/>
                <a:sym typeface="DM Sans"/>
              </a:defRPr>
            </a:lvl3pPr>
            <a:lvl4pPr lvl="3" algn="ctr">
              <a:spcBef>
                <a:spcPts val="0"/>
              </a:spcBef>
              <a:spcAft>
                <a:spcPts val="0"/>
              </a:spcAft>
              <a:buNone/>
              <a:defRPr sz="1100">
                <a:solidFill>
                  <a:srgbClr val="FFFFFF"/>
                </a:solidFill>
                <a:latin typeface="DM Sans"/>
                <a:ea typeface="DM Sans"/>
                <a:cs typeface="DM Sans"/>
                <a:sym typeface="DM Sans"/>
              </a:defRPr>
            </a:lvl4pPr>
            <a:lvl5pPr lvl="4" algn="ctr">
              <a:spcBef>
                <a:spcPts val="0"/>
              </a:spcBef>
              <a:spcAft>
                <a:spcPts val="0"/>
              </a:spcAft>
              <a:buNone/>
              <a:defRPr sz="1100">
                <a:solidFill>
                  <a:srgbClr val="FFFFFF"/>
                </a:solidFill>
                <a:latin typeface="DM Sans"/>
                <a:ea typeface="DM Sans"/>
                <a:cs typeface="DM Sans"/>
                <a:sym typeface="DM Sans"/>
              </a:defRPr>
            </a:lvl5pPr>
            <a:lvl6pPr lvl="5" algn="ctr">
              <a:spcBef>
                <a:spcPts val="0"/>
              </a:spcBef>
              <a:spcAft>
                <a:spcPts val="0"/>
              </a:spcAft>
              <a:buNone/>
              <a:defRPr sz="1100">
                <a:solidFill>
                  <a:srgbClr val="FFFFFF"/>
                </a:solidFill>
                <a:latin typeface="DM Sans"/>
                <a:ea typeface="DM Sans"/>
                <a:cs typeface="DM Sans"/>
                <a:sym typeface="DM Sans"/>
              </a:defRPr>
            </a:lvl6pPr>
            <a:lvl7pPr lvl="6" algn="ctr">
              <a:spcBef>
                <a:spcPts val="0"/>
              </a:spcBef>
              <a:spcAft>
                <a:spcPts val="0"/>
              </a:spcAft>
              <a:buNone/>
              <a:defRPr sz="1100">
                <a:solidFill>
                  <a:srgbClr val="FFFFFF"/>
                </a:solidFill>
                <a:latin typeface="DM Sans"/>
                <a:ea typeface="DM Sans"/>
                <a:cs typeface="DM Sans"/>
                <a:sym typeface="DM Sans"/>
              </a:defRPr>
            </a:lvl7pPr>
            <a:lvl8pPr lvl="7" algn="ctr">
              <a:spcBef>
                <a:spcPts val="0"/>
              </a:spcBef>
              <a:spcAft>
                <a:spcPts val="0"/>
              </a:spcAft>
              <a:buNone/>
              <a:defRPr sz="1100">
                <a:solidFill>
                  <a:srgbClr val="FFFFFF"/>
                </a:solidFill>
                <a:latin typeface="DM Sans"/>
                <a:ea typeface="DM Sans"/>
                <a:cs typeface="DM Sans"/>
                <a:sym typeface="DM Sans"/>
              </a:defRPr>
            </a:lvl8pPr>
            <a:lvl9pPr lvl="8" algn="ctr">
              <a:spcBef>
                <a:spcPts val="0"/>
              </a:spcBef>
              <a:spcAft>
                <a:spcPts val="0"/>
              </a:spcAft>
              <a:buNone/>
              <a:defRPr sz="1100">
                <a:solidFill>
                  <a:srgbClr val="FFFFFF"/>
                </a:solidFill>
                <a:latin typeface="DM Sans"/>
                <a:ea typeface="DM Sans"/>
                <a:cs typeface="DM Sans"/>
                <a:sym typeface="DM Sans"/>
              </a:defRPr>
            </a:lvl9pPr>
          </a:lstStyle>
          <a:p/>
        </p:txBody>
      </p:sp>
      <p:grpSp>
        <p:nvGrpSpPr>
          <p:cNvPr id="254" name="Google Shape;254;p12"/>
          <p:cNvGrpSpPr/>
          <p:nvPr/>
        </p:nvGrpSpPr>
        <p:grpSpPr>
          <a:xfrm>
            <a:off x="8625005" y="4486847"/>
            <a:ext cx="323872" cy="323755"/>
            <a:chOff x="1189675" y="238125"/>
            <a:chExt cx="5240650" cy="5238750"/>
          </a:xfrm>
        </p:grpSpPr>
        <p:sp>
          <p:nvSpPr>
            <p:cNvPr id="255" name="Google Shape;255;p12"/>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256" name="Google Shape;256;p12"/>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257" name="Google Shape;257;p12"/>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258" name="Google Shape;258;p12"/>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grpSp>
        <p:nvGrpSpPr>
          <p:cNvPr id="259" name="Google Shape;259;p12"/>
          <p:cNvGrpSpPr/>
          <p:nvPr/>
        </p:nvGrpSpPr>
        <p:grpSpPr>
          <a:xfrm>
            <a:off x="4004612" y="329983"/>
            <a:ext cx="1135856" cy="245435"/>
            <a:chOff x="238125" y="2073350"/>
            <a:chExt cx="7143750" cy="1568275"/>
          </a:xfrm>
        </p:grpSpPr>
        <p:sp>
          <p:nvSpPr>
            <p:cNvPr id="260" name="Google Shape;260;p12"/>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2"/>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2"/>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2"/>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12"/>
          <p:cNvSpPr txBox="1"/>
          <p:nvPr>
            <p:ph type="title"/>
          </p:nvPr>
        </p:nvSpPr>
        <p:spPr>
          <a:xfrm>
            <a:off x="1961400" y="1720375"/>
            <a:ext cx="5221200" cy="13848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1pPr>
            <a:lvl2pPr lvl="1" algn="ctr">
              <a:spcBef>
                <a:spcPts val="0"/>
              </a:spcBef>
              <a:spcAft>
                <a:spcPts val="0"/>
              </a:spcAft>
              <a:buNone/>
              <a:defRPr sz="4500">
                <a:solidFill>
                  <a:srgbClr val="FFFFFF"/>
                </a:solidFill>
                <a:latin typeface="DM Serif Display"/>
                <a:ea typeface="DM Serif Display"/>
                <a:cs typeface="DM Serif Display"/>
                <a:sym typeface="DM Serif Display"/>
              </a:defRPr>
            </a:lvl2pPr>
            <a:lvl3pPr lvl="2" algn="ctr">
              <a:spcBef>
                <a:spcPts val="0"/>
              </a:spcBef>
              <a:spcAft>
                <a:spcPts val="0"/>
              </a:spcAft>
              <a:buNone/>
              <a:defRPr sz="4500">
                <a:solidFill>
                  <a:srgbClr val="FFFFFF"/>
                </a:solidFill>
                <a:latin typeface="DM Serif Display"/>
                <a:ea typeface="DM Serif Display"/>
                <a:cs typeface="DM Serif Display"/>
                <a:sym typeface="DM Serif Display"/>
              </a:defRPr>
            </a:lvl3pPr>
            <a:lvl4pPr lvl="3" algn="ctr">
              <a:spcBef>
                <a:spcPts val="0"/>
              </a:spcBef>
              <a:spcAft>
                <a:spcPts val="0"/>
              </a:spcAft>
              <a:buNone/>
              <a:defRPr sz="4500">
                <a:solidFill>
                  <a:srgbClr val="FFFFFF"/>
                </a:solidFill>
                <a:latin typeface="DM Serif Display"/>
                <a:ea typeface="DM Serif Display"/>
                <a:cs typeface="DM Serif Display"/>
                <a:sym typeface="DM Serif Display"/>
              </a:defRPr>
            </a:lvl4pPr>
            <a:lvl5pPr lvl="4" algn="ctr">
              <a:spcBef>
                <a:spcPts val="0"/>
              </a:spcBef>
              <a:spcAft>
                <a:spcPts val="0"/>
              </a:spcAft>
              <a:buNone/>
              <a:defRPr sz="4500">
                <a:solidFill>
                  <a:srgbClr val="FFFFFF"/>
                </a:solidFill>
                <a:latin typeface="DM Serif Display"/>
                <a:ea typeface="DM Serif Display"/>
                <a:cs typeface="DM Serif Display"/>
                <a:sym typeface="DM Serif Display"/>
              </a:defRPr>
            </a:lvl5pPr>
            <a:lvl6pPr lvl="5" algn="ctr">
              <a:spcBef>
                <a:spcPts val="0"/>
              </a:spcBef>
              <a:spcAft>
                <a:spcPts val="0"/>
              </a:spcAft>
              <a:buNone/>
              <a:defRPr sz="4500">
                <a:solidFill>
                  <a:srgbClr val="FFFFFF"/>
                </a:solidFill>
                <a:latin typeface="DM Serif Display"/>
                <a:ea typeface="DM Serif Display"/>
                <a:cs typeface="DM Serif Display"/>
                <a:sym typeface="DM Serif Display"/>
              </a:defRPr>
            </a:lvl6pPr>
            <a:lvl7pPr lvl="6" algn="ctr">
              <a:spcBef>
                <a:spcPts val="0"/>
              </a:spcBef>
              <a:spcAft>
                <a:spcPts val="0"/>
              </a:spcAft>
              <a:buNone/>
              <a:defRPr sz="4500">
                <a:solidFill>
                  <a:srgbClr val="FFFFFF"/>
                </a:solidFill>
                <a:latin typeface="DM Serif Display"/>
                <a:ea typeface="DM Serif Display"/>
                <a:cs typeface="DM Serif Display"/>
                <a:sym typeface="DM Serif Display"/>
              </a:defRPr>
            </a:lvl7pPr>
            <a:lvl8pPr lvl="7" algn="ctr">
              <a:spcBef>
                <a:spcPts val="0"/>
              </a:spcBef>
              <a:spcAft>
                <a:spcPts val="0"/>
              </a:spcAft>
              <a:buNone/>
              <a:defRPr sz="4500">
                <a:solidFill>
                  <a:srgbClr val="FFFFFF"/>
                </a:solidFill>
                <a:latin typeface="DM Serif Display"/>
                <a:ea typeface="DM Serif Display"/>
                <a:cs typeface="DM Serif Display"/>
                <a:sym typeface="DM Serif Display"/>
              </a:defRPr>
            </a:lvl8pPr>
            <a:lvl9pPr lvl="8" algn="ctr">
              <a:spcBef>
                <a:spcPts val="0"/>
              </a:spcBef>
              <a:spcAft>
                <a:spcPts val="0"/>
              </a:spcAft>
              <a:buNone/>
              <a:defRPr sz="4500">
                <a:solidFill>
                  <a:srgbClr val="FFFFFF"/>
                </a:solidFill>
                <a:latin typeface="DM Serif Display"/>
                <a:ea typeface="DM Serif Display"/>
                <a:cs typeface="DM Serif Display"/>
                <a:sym typeface="DM Serif Display"/>
              </a:defRPr>
            </a:lvl9pPr>
          </a:lstStyle>
          <a:p/>
        </p:txBody>
      </p:sp>
      <p:sp>
        <p:nvSpPr>
          <p:cNvPr id="280" name="Google Shape;280;p12"/>
          <p:cNvSpPr txBox="1"/>
          <p:nvPr>
            <p:ph idx="2" type="title"/>
          </p:nvPr>
        </p:nvSpPr>
        <p:spPr>
          <a:xfrm>
            <a:off x="1961675" y="3301450"/>
            <a:ext cx="5221200" cy="1026300"/>
          </a:xfrm>
          <a:prstGeom prst="rect">
            <a:avLst/>
          </a:prstGeom>
          <a:noFill/>
          <a:ln>
            <a:noFill/>
          </a:ln>
        </p:spPr>
        <p:txBody>
          <a:bodyPr anchorCtr="0" anchor="t" bIns="0" lIns="0" spcFirstLastPara="1" rIns="0" wrap="square" tIns="0">
            <a:noAutofit/>
          </a:bodyPr>
          <a:lstStyle>
            <a:lvl1pPr lvl="0" algn="ctr">
              <a:spcBef>
                <a:spcPts val="0"/>
              </a:spcBef>
              <a:spcAft>
                <a:spcPts val="0"/>
              </a:spcAft>
              <a:buNone/>
              <a:defRPr sz="1400">
                <a:solidFill>
                  <a:srgbClr val="FFFFFF"/>
                </a:solidFill>
                <a:latin typeface="DM Sans"/>
                <a:ea typeface="DM Sans"/>
                <a:cs typeface="DM Sans"/>
                <a:sym typeface="DM Sans"/>
              </a:defRPr>
            </a:lvl1pPr>
            <a:lvl2pPr lvl="1" algn="ctr">
              <a:spcBef>
                <a:spcPts val="0"/>
              </a:spcBef>
              <a:spcAft>
                <a:spcPts val="0"/>
              </a:spcAft>
              <a:buNone/>
              <a:defRPr b="1" sz="4500">
                <a:solidFill>
                  <a:srgbClr val="FFFFFF"/>
                </a:solidFill>
                <a:latin typeface="DM Sans"/>
                <a:ea typeface="DM Sans"/>
                <a:cs typeface="DM Sans"/>
                <a:sym typeface="DM Sans"/>
              </a:defRPr>
            </a:lvl2pPr>
            <a:lvl3pPr lvl="2" algn="ctr">
              <a:spcBef>
                <a:spcPts val="0"/>
              </a:spcBef>
              <a:spcAft>
                <a:spcPts val="0"/>
              </a:spcAft>
              <a:buNone/>
              <a:defRPr b="1" sz="4500">
                <a:solidFill>
                  <a:srgbClr val="FFFFFF"/>
                </a:solidFill>
                <a:latin typeface="DM Sans"/>
                <a:ea typeface="DM Sans"/>
                <a:cs typeface="DM Sans"/>
                <a:sym typeface="DM Sans"/>
              </a:defRPr>
            </a:lvl3pPr>
            <a:lvl4pPr lvl="3" algn="ctr">
              <a:spcBef>
                <a:spcPts val="0"/>
              </a:spcBef>
              <a:spcAft>
                <a:spcPts val="0"/>
              </a:spcAft>
              <a:buNone/>
              <a:defRPr b="1" sz="4500">
                <a:solidFill>
                  <a:srgbClr val="FFFFFF"/>
                </a:solidFill>
                <a:latin typeface="DM Sans"/>
                <a:ea typeface="DM Sans"/>
                <a:cs typeface="DM Sans"/>
                <a:sym typeface="DM Sans"/>
              </a:defRPr>
            </a:lvl4pPr>
            <a:lvl5pPr lvl="4" algn="ctr">
              <a:spcBef>
                <a:spcPts val="0"/>
              </a:spcBef>
              <a:spcAft>
                <a:spcPts val="0"/>
              </a:spcAft>
              <a:buNone/>
              <a:defRPr b="1" sz="4500">
                <a:solidFill>
                  <a:srgbClr val="FFFFFF"/>
                </a:solidFill>
                <a:latin typeface="DM Sans"/>
                <a:ea typeface="DM Sans"/>
                <a:cs typeface="DM Sans"/>
                <a:sym typeface="DM Sans"/>
              </a:defRPr>
            </a:lvl5pPr>
            <a:lvl6pPr lvl="5" algn="ctr">
              <a:spcBef>
                <a:spcPts val="0"/>
              </a:spcBef>
              <a:spcAft>
                <a:spcPts val="0"/>
              </a:spcAft>
              <a:buNone/>
              <a:defRPr b="1" sz="4500">
                <a:solidFill>
                  <a:srgbClr val="FFFFFF"/>
                </a:solidFill>
                <a:latin typeface="DM Sans"/>
                <a:ea typeface="DM Sans"/>
                <a:cs typeface="DM Sans"/>
                <a:sym typeface="DM Sans"/>
              </a:defRPr>
            </a:lvl6pPr>
            <a:lvl7pPr lvl="6" algn="ctr">
              <a:spcBef>
                <a:spcPts val="0"/>
              </a:spcBef>
              <a:spcAft>
                <a:spcPts val="0"/>
              </a:spcAft>
              <a:buNone/>
              <a:defRPr b="1" sz="4500">
                <a:solidFill>
                  <a:srgbClr val="FFFFFF"/>
                </a:solidFill>
                <a:latin typeface="DM Sans"/>
                <a:ea typeface="DM Sans"/>
                <a:cs typeface="DM Sans"/>
                <a:sym typeface="DM Sans"/>
              </a:defRPr>
            </a:lvl7pPr>
            <a:lvl8pPr lvl="7" algn="ctr">
              <a:spcBef>
                <a:spcPts val="0"/>
              </a:spcBef>
              <a:spcAft>
                <a:spcPts val="0"/>
              </a:spcAft>
              <a:buNone/>
              <a:defRPr b="1" sz="4500">
                <a:solidFill>
                  <a:srgbClr val="FFFFFF"/>
                </a:solidFill>
                <a:latin typeface="DM Sans"/>
                <a:ea typeface="DM Sans"/>
                <a:cs typeface="DM Sans"/>
                <a:sym typeface="DM Sans"/>
              </a:defRPr>
            </a:lvl8pPr>
            <a:lvl9pPr lvl="8" algn="ctr">
              <a:spcBef>
                <a:spcPts val="0"/>
              </a:spcBef>
              <a:spcAft>
                <a:spcPts val="0"/>
              </a:spcAft>
              <a:buNone/>
              <a:defRPr b="1" sz="4500">
                <a:solidFill>
                  <a:srgbClr val="FFFFFF"/>
                </a:solidFill>
                <a:latin typeface="DM Sans"/>
                <a:ea typeface="DM Sans"/>
                <a:cs typeface="DM Sans"/>
                <a:sym typeface="DM San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Teal]">
  <p:cSld name="BLANK_1_1_1_1_1_1_1_1_1_1_1">
    <p:bg>
      <p:bgPr>
        <a:solidFill>
          <a:srgbClr val="14C8B9"/>
        </a:solidFill>
      </p:bgPr>
    </p:bg>
    <p:spTree>
      <p:nvGrpSpPr>
        <p:cNvPr id="281" name="Shape 281"/>
        <p:cNvGrpSpPr/>
        <p:nvPr/>
      </p:nvGrpSpPr>
      <p:grpSpPr>
        <a:xfrm>
          <a:off x="0" y="0"/>
          <a:ext cx="0" cy="0"/>
          <a:chOff x="0" y="0"/>
          <a:chExt cx="0" cy="0"/>
        </a:xfrm>
      </p:grpSpPr>
      <p:sp>
        <p:nvSpPr>
          <p:cNvPr id="282" name="Google Shape;282;p13"/>
          <p:cNvSpPr txBox="1"/>
          <p:nvPr>
            <p:ph idx="1" type="body"/>
          </p:nvPr>
        </p:nvSpPr>
        <p:spPr>
          <a:xfrm>
            <a:off x="1043300" y="806525"/>
            <a:ext cx="2052300" cy="1952400"/>
          </a:xfrm>
          <a:prstGeom prst="rect">
            <a:avLst/>
          </a:prstGeom>
          <a:noFill/>
          <a:ln>
            <a:noFill/>
          </a:ln>
        </p:spPr>
        <p:txBody>
          <a:bodyPr anchorCtr="0" anchor="t" bIns="0" lIns="0" spcFirstLastPara="1" rIns="0" wrap="square" tIns="0">
            <a:noAutofit/>
          </a:bodyPr>
          <a:lstStyle>
            <a:lvl1pPr indent="-1117600" lvl="0" marL="457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1pPr>
            <a:lvl2pPr indent="-1117600" lvl="1" marL="914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2pPr>
            <a:lvl3pPr indent="-1117600" lvl="2" marL="1371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3pPr>
            <a:lvl4pPr indent="-1117600" lvl="3" marL="1828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4pPr>
            <a:lvl5pPr indent="-1117600" lvl="4" marL="22860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5pPr>
            <a:lvl6pPr indent="-1117600" lvl="5" marL="2743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6pPr>
            <a:lvl7pPr indent="-1117600" lvl="6" marL="3200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7pPr>
            <a:lvl8pPr indent="-1117600" lvl="7" marL="3657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8pPr>
            <a:lvl9pPr indent="-1117600" lvl="8" marL="4114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9pPr>
          </a:lstStyle>
          <a:p/>
        </p:txBody>
      </p:sp>
      <p:grpSp>
        <p:nvGrpSpPr>
          <p:cNvPr id="283" name="Google Shape;283;p13"/>
          <p:cNvGrpSpPr/>
          <p:nvPr/>
        </p:nvGrpSpPr>
        <p:grpSpPr>
          <a:xfrm>
            <a:off x="7410370" y="-170063"/>
            <a:ext cx="3440014" cy="3466140"/>
            <a:chOff x="2072550" y="1102425"/>
            <a:chExt cx="3426650" cy="3452675"/>
          </a:xfrm>
        </p:grpSpPr>
        <p:sp>
          <p:nvSpPr>
            <p:cNvPr id="284" name="Google Shape;284;p13"/>
            <p:cNvSpPr/>
            <p:nvPr/>
          </p:nvSpPr>
          <p:spPr>
            <a:xfrm>
              <a:off x="2726250" y="2176950"/>
              <a:ext cx="2772950" cy="2378150"/>
            </a:xfrm>
            <a:custGeom>
              <a:rect b="b" l="l" r="r" t="t"/>
              <a:pathLst>
                <a:path extrusionOk="0" fill="none" h="95126" w="110918">
                  <a:moveTo>
                    <a:pt x="69397" y="64195"/>
                  </a:moveTo>
                  <a:lnTo>
                    <a:pt x="67047" y="66141"/>
                  </a:lnTo>
                  <a:lnTo>
                    <a:pt x="62298" y="69850"/>
                  </a:lnTo>
                  <a:lnTo>
                    <a:pt x="57531" y="73391"/>
                  </a:lnTo>
                  <a:lnTo>
                    <a:pt x="52782" y="76714"/>
                  </a:lnTo>
                  <a:lnTo>
                    <a:pt x="48049" y="79836"/>
                  </a:lnTo>
                  <a:lnTo>
                    <a:pt x="43367" y="82706"/>
                  </a:lnTo>
                  <a:lnTo>
                    <a:pt x="38785" y="85324"/>
                  </a:lnTo>
                  <a:lnTo>
                    <a:pt x="34321" y="87657"/>
                  </a:lnTo>
                  <a:lnTo>
                    <a:pt x="29991" y="89721"/>
                  </a:lnTo>
                  <a:lnTo>
                    <a:pt x="25829" y="91483"/>
                  </a:lnTo>
                  <a:lnTo>
                    <a:pt x="21868" y="92910"/>
                  </a:lnTo>
                  <a:lnTo>
                    <a:pt x="18142" y="94001"/>
                  </a:lnTo>
                  <a:lnTo>
                    <a:pt x="15524" y="94588"/>
                  </a:lnTo>
                  <a:lnTo>
                    <a:pt x="13846" y="94857"/>
                  </a:lnTo>
                  <a:lnTo>
                    <a:pt x="12251" y="95041"/>
                  </a:lnTo>
                  <a:lnTo>
                    <a:pt x="10724" y="95125"/>
                  </a:lnTo>
                  <a:lnTo>
                    <a:pt x="9281" y="95125"/>
                  </a:lnTo>
                  <a:lnTo>
                    <a:pt x="7922" y="95008"/>
                  </a:lnTo>
                  <a:lnTo>
                    <a:pt x="6646" y="94790"/>
                  </a:lnTo>
                  <a:lnTo>
                    <a:pt x="5454" y="94487"/>
                  </a:lnTo>
                  <a:lnTo>
                    <a:pt x="4901" y="94286"/>
                  </a:lnTo>
                  <a:lnTo>
                    <a:pt x="4464" y="94101"/>
                  </a:lnTo>
                  <a:lnTo>
                    <a:pt x="3659" y="93682"/>
                  </a:lnTo>
                  <a:lnTo>
                    <a:pt x="2920" y="93195"/>
                  </a:lnTo>
                  <a:lnTo>
                    <a:pt x="2283" y="92641"/>
                  </a:lnTo>
                  <a:lnTo>
                    <a:pt x="1712" y="92037"/>
                  </a:lnTo>
                  <a:lnTo>
                    <a:pt x="1242" y="91349"/>
                  </a:lnTo>
                  <a:lnTo>
                    <a:pt x="839" y="90611"/>
                  </a:lnTo>
                  <a:lnTo>
                    <a:pt x="504" y="89822"/>
                  </a:lnTo>
                  <a:lnTo>
                    <a:pt x="386" y="89385"/>
                  </a:lnTo>
                  <a:lnTo>
                    <a:pt x="252" y="88882"/>
                  </a:lnTo>
                  <a:lnTo>
                    <a:pt x="84" y="87808"/>
                  </a:lnTo>
                  <a:lnTo>
                    <a:pt x="0" y="86667"/>
                  </a:lnTo>
                  <a:lnTo>
                    <a:pt x="34" y="85442"/>
                  </a:lnTo>
                  <a:lnTo>
                    <a:pt x="185" y="84149"/>
                  </a:lnTo>
                  <a:lnTo>
                    <a:pt x="420" y="82807"/>
                  </a:lnTo>
                  <a:lnTo>
                    <a:pt x="772" y="81380"/>
                  </a:lnTo>
                  <a:lnTo>
                    <a:pt x="1208" y="79903"/>
                  </a:lnTo>
                  <a:lnTo>
                    <a:pt x="2064" y="77570"/>
                  </a:lnTo>
                  <a:lnTo>
                    <a:pt x="3541" y="74247"/>
                  </a:lnTo>
                  <a:lnTo>
                    <a:pt x="5438" y="70740"/>
                  </a:lnTo>
                  <a:lnTo>
                    <a:pt x="7703" y="67031"/>
                  </a:lnTo>
                  <a:lnTo>
                    <a:pt x="10355" y="63154"/>
                  </a:lnTo>
                  <a:lnTo>
                    <a:pt x="13376" y="59143"/>
                  </a:lnTo>
                  <a:lnTo>
                    <a:pt x="16766" y="54998"/>
                  </a:lnTo>
                  <a:lnTo>
                    <a:pt x="20509" y="50735"/>
                  </a:lnTo>
                  <a:lnTo>
                    <a:pt x="24604" y="46388"/>
                  </a:lnTo>
                  <a:lnTo>
                    <a:pt x="29068" y="41957"/>
                  </a:lnTo>
                  <a:lnTo>
                    <a:pt x="33851" y="37493"/>
                  </a:lnTo>
                  <a:lnTo>
                    <a:pt x="38986" y="32995"/>
                  </a:lnTo>
                  <a:lnTo>
                    <a:pt x="41689" y="30730"/>
                  </a:lnTo>
                  <a:lnTo>
                    <a:pt x="44407" y="28497"/>
                  </a:lnTo>
                  <a:lnTo>
                    <a:pt x="49778" y="24319"/>
                  </a:lnTo>
                  <a:lnTo>
                    <a:pt x="55048" y="20442"/>
                  </a:lnTo>
                  <a:lnTo>
                    <a:pt x="60200" y="16901"/>
                  </a:lnTo>
                  <a:lnTo>
                    <a:pt x="65235" y="13695"/>
                  </a:lnTo>
                  <a:lnTo>
                    <a:pt x="70102" y="10808"/>
                  </a:lnTo>
                  <a:lnTo>
                    <a:pt x="74784" y="8274"/>
                  </a:lnTo>
                  <a:lnTo>
                    <a:pt x="79282" y="6059"/>
                  </a:lnTo>
                  <a:lnTo>
                    <a:pt x="83562" y="4179"/>
                  </a:lnTo>
                  <a:lnTo>
                    <a:pt x="87606" y="2652"/>
                  </a:lnTo>
                  <a:lnTo>
                    <a:pt x="91399" y="1460"/>
                  </a:lnTo>
                  <a:lnTo>
                    <a:pt x="94907" y="621"/>
                  </a:lnTo>
                  <a:lnTo>
                    <a:pt x="97340" y="235"/>
                  </a:lnTo>
                  <a:lnTo>
                    <a:pt x="98884" y="67"/>
                  </a:lnTo>
                  <a:lnTo>
                    <a:pt x="100328" y="0"/>
                  </a:lnTo>
                  <a:lnTo>
                    <a:pt x="101704" y="17"/>
                  </a:lnTo>
                  <a:lnTo>
                    <a:pt x="102996" y="118"/>
                  </a:lnTo>
                  <a:lnTo>
                    <a:pt x="104188" y="319"/>
                  </a:lnTo>
                  <a:lnTo>
                    <a:pt x="105295" y="604"/>
                  </a:lnTo>
                  <a:lnTo>
                    <a:pt x="106319" y="974"/>
                  </a:lnTo>
                  <a:lnTo>
                    <a:pt x="106789" y="1192"/>
                  </a:lnTo>
                  <a:lnTo>
                    <a:pt x="107175" y="1393"/>
                  </a:lnTo>
                  <a:lnTo>
                    <a:pt x="107897" y="1863"/>
                  </a:lnTo>
                  <a:lnTo>
                    <a:pt x="108551" y="2383"/>
                  </a:lnTo>
                  <a:lnTo>
                    <a:pt x="109122" y="2988"/>
                  </a:lnTo>
                  <a:lnTo>
                    <a:pt x="109625" y="3659"/>
                  </a:lnTo>
                  <a:lnTo>
                    <a:pt x="110045" y="4381"/>
                  </a:lnTo>
                  <a:lnTo>
                    <a:pt x="110380" y="5186"/>
                  </a:lnTo>
                  <a:lnTo>
                    <a:pt x="110632" y="6059"/>
                  </a:lnTo>
                  <a:lnTo>
                    <a:pt x="110733" y="6529"/>
                  </a:lnTo>
                  <a:lnTo>
                    <a:pt x="110834" y="7099"/>
                  </a:lnTo>
                  <a:lnTo>
                    <a:pt x="110918" y="8325"/>
                  </a:lnTo>
                  <a:lnTo>
                    <a:pt x="110901" y="9617"/>
                  </a:lnTo>
                  <a:lnTo>
                    <a:pt x="110750" y="10959"/>
                  </a:lnTo>
                  <a:lnTo>
                    <a:pt x="110498" y="12386"/>
                  </a:lnTo>
                  <a:lnTo>
                    <a:pt x="110129" y="13863"/>
                  </a:lnTo>
                  <a:lnTo>
                    <a:pt x="109659" y="15390"/>
                  </a:lnTo>
                  <a:lnTo>
                    <a:pt x="109088" y="16968"/>
                  </a:lnTo>
                  <a:lnTo>
                    <a:pt x="108031" y="19435"/>
                  </a:lnTo>
                  <a:lnTo>
                    <a:pt x="106285" y="22892"/>
                  </a:lnTo>
                  <a:lnTo>
                    <a:pt x="104154" y="26500"/>
                  </a:lnTo>
                  <a:lnTo>
                    <a:pt x="101670" y="30260"/>
                  </a:lnTo>
                  <a:lnTo>
                    <a:pt x="98851" y="34120"/>
                  </a:lnTo>
                  <a:lnTo>
                    <a:pt x="95729" y="38064"/>
                  </a:lnTo>
                  <a:lnTo>
                    <a:pt x="92322" y="42075"/>
                  </a:lnTo>
                  <a:lnTo>
                    <a:pt x="88647" y="46136"/>
                  </a:lnTo>
                  <a:lnTo>
                    <a:pt x="84736" y="50198"/>
                  </a:lnTo>
                  <a:lnTo>
                    <a:pt x="80591" y="54259"/>
                  </a:lnTo>
                  <a:lnTo>
                    <a:pt x="76244" y="58287"/>
                  </a:lnTo>
                  <a:lnTo>
                    <a:pt x="71730" y="62248"/>
                  </a:lnTo>
                  <a:lnTo>
                    <a:pt x="69397" y="64195"/>
                  </a:lnTo>
                  <a:close/>
                </a:path>
              </a:pathLst>
            </a:custGeom>
            <a:noFill/>
            <a:ln cap="rnd" cmpd="sng" w="9525">
              <a:solidFill>
                <a:srgbClr val="FFF26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5" name="Google Shape;285;p13"/>
            <p:cNvSpPr/>
            <p:nvPr/>
          </p:nvSpPr>
          <p:spPr>
            <a:xfrm>
              <a:off x="2072550" y="1102425"/>
              <a:ext cx="3323425" cy="3309175"/>
            </a:xfrm>
            <a:custGeom>
              <a:rect b="b" l="l" r="r" t="t"/>
              <a:pathLst>
                <a:path extrusionOk="0" fill="none" h="132367" w="132937">
                  <a:moveTo>
                    <a:pt x="26534" y="132366"/>
                  </a:moveTo>
                  <a:lnTo>
                    <a:pt x="26534" y="132366"/>
                  </a:lnTo>
                  <a:lnTo>
                    <a:pt x="454" y="40095"/>
                  </a:lnTo>
                  <a:lnTo>
                    <a:pt x="269" y="39373"/>
                  </a:lnTo>
                  <a:lnTo>
                    <a:pt x="51" y="37863"/>
                  </a:lnTo>
                  <a:lnTo>
                    <a:pt x="0" y="36251"/>
                  </a:lnTo>
                  <a:lnTo>
                    <a:pt x="151" y="34573"/>
                  </a:lnTo>
                  <a:lnTo>
                    <a:pt x="454" y="32811"/>
                  </a:lnTo>
                  <a:lnTo>
                    <a:pt x="940" y="30998"/>
                  </a:lnTo>
                  <a:lnTo>
                    <a:pt x="1595" y="29136"/>
                  </a:lnTo>
                  <a:lnTo>
                    <a:pt x="2417" y="27239"/>
                  </a:lnTo>
                  <a:lnTo>
                    <a:pt x="3407" y="25309"/>
                  </a:lnTo>
                  <a:lnTo>
                    <a:pt x="4549" y="23362"/>
                  </a:lnTo>
                  <a:lnTo>
                    <a:pt x="5858" y="21399"/>
                  </a:lnTo>
                  <a:lnTo>
                    <a:pt x="7318" y="19435"/>
                  </a:lnTo>
                  <a:lnTo>
                    <a:pt x="8946" y="17471"/>
                  </a:lnTo>
                  <a:lnTo>
                    <a:pt x="10708" y="15541"/>
                  </a:lnTo>
                  <a:lnTo>
                    <a:pt x="12621" y="13628"/>
                  </a:lnTo>
                  <a:lnTo>
                    <a:pt x="14685" y="11765"/>
                  </a:lnTo>
                  <a:lnTo>
                    <a:pt x="15776" y="10859"/>
                  </a:lnTo>
                  <a:lnTo>
                    <a:pt x="16884" y="9953"/>
                  </a:lnTo>
                  <a:lnTo>
                    <a:pt x="19099" y="8291"/>
                  </a:lnTo>
                  <a:lnTo>
                    <a:pt x="21348" y="6764"/>
                  </a:lnTo>
                  <a:lnTo>
                    <a:pt x="23580" y="5405"/>
                  </a:lnTo>
                  <a:lnTo>
                    <a:pt x="25796" y="4196"/>
                  </a:lnTo>
                  <a:lnTo>
                    <a:pt x="28011" y="3122"/>
                  </a:lnTo>
                  <a:lnTo>
                    <a:pt x="30176" y="2216"/>
                  </a:lnTo>
                  <a:lnTo>
                    <a:pt x="32307" y="1461"/>
                  </a:lnTo>
                  <a:lnTo>
                    <a:pt x="34405" y="856"/>
                  </a:lnTo>
                  <a:lnTo>
                    <a:pt x="36419" y="420"/>
                  </a:lnTo>
                  <a:lnTo>
                    <a:pt x="38366" y="135"/>
                  </a:lnTo>
                  <a:lnTo>
                    <a:pt x="40246" y="1"/>
                  </a:lnTo>
                  <a:lnTo>
                    <a:pt x="42025" y="17"/>
                  </a:lnTo>
                  <a:lnTo>
                    <a:pt x="43703" y="202"/>
                  </a:lnTo>
                  <a:lnTo>
                    <a:pt x="45264" y="538"/>
                  </a:lnTo>
                  <a:lnTo>
                    <a:pt x="46724" y="1041"/>
                  </a:lnTo>
                  <a:lnTo>
                    <a:pt x="47378" y="1343"/>
                  </a:lnTo>
                  <a:lnTo>
                    <a:pt x="132937" y="44173"/>
                  </a:lnTo>
                  <a:lnTo>
                    <a:pt x="132937" y="44173"/>
                  </a:lnTo>
                </a:path>
              </a:pathLst>
            </a:custGeom>
            <a:noFill/>
            <a:ln cap="rnd" cmpd="sng" w="9525">
              <a:solidFill>
                <a:srgbClr val="FFF26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86" name="Google Shape;286;p13"/>
          <p:cNvGrpSpPr/>
          <p:nvPr/>
        </p:nvGrpSpPr>
        <p:grpSpPr>
          <a:xfrm>
            <a:off x="-389979" y="915186"/>
            <a:ext cx="4373682" cy="4700759"/>
            <a:chOff x="1999550" y="916150"/>
            <a:chExt cx="3618800" cy="3889425"/>
          </a:xfrm>
        </p:grpSpPr>
        <p:sp>
          <p:nvSpPr>
            <p:cNvPr id="287" name="Google Shape;287;p13"/>
            <p:cNvSpPr/>
            <p:nvPr/>
          </p:nvSpPr>
          <p:spPr>
            <a:xfrm>
              <a:off x="1999550" y="916150"/>
              <a:ext cx="3618800" cy="3889425"/>
            </a:xfrm>
            <a:custGeom>
              <a:rect b="b" l="l" r="r" t="t"/>
              <a:pathLst>
                <a:path extrusionOk="0" fill="none" h="155577" w="144752">
                  <a:moveTo>
                    <a:pt x="42175" y="155577"/>
                  </a:moveTo>
                  <a:lnTo>
                    <a:pt x="0" y="110347"/>
                  </a:lnTo>
                  <a:lnTo>
                    <a:pt x="32811" y="23664"/>
                  </a:lnTo>
                  <a:lnTo>
                    <a:pt x="63557" y="0"/>
                  </a:lnTo>
                  <a:lnTo>
                    <a:pt x="123572" y="24453"/>
                  </a:lnTo>
                  <a:lnTo>
                    <a:pt x="144752" y="67601"/>
                  </a:lnTo>
                  <a:lnTo>
                    <a:pt x="94353" y="143510"/>
                  </a:lnTo>
                  <a:lnTo>
                    <a:pt x="42175" y="155577"/>
                  </a:lnTo>
                  <a:close/>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13"/>
            <p:cNvSpPr/>
            <p:nvPr/>
          </p:nvSpPr>
          <p:spPr>
            <a:xfrm>
              <a:off x="2819800" y="1507725"/>
              <a:ext cx="1357750" cy="1223925"/>
            </a:xfrm>
            <a:custGeom>
              <a:rect b="b" l="l" r="r" t="t"/>
              <a:pathLst>
                <a:path extrusionOk="0" fill="none" h="48957" w="54310">
                  <a:moveTo>
                    <a:pt x="54310" y="48956"/>
                  </a:moveTo>
                  <a:lnTo>
                    <a:pt x="1" y="1"/>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13"/>
            <p:cNvSpPr/>
            <p:nvPr/>
          </p:nvSpPr>
          <p:spPr>
            <a:xfrm>
              <a:off x="4177525" y="2606175"/>
              <a:ext cx="1440825" cy="125475"/>
            </a:xfrm>
            <a:custGeom>
              <a:rect b="b" l="l" r="r" t="t"/>
              <a:pathLst>
                <a:path extrusionOk="0" fill="none" h="5019" w="57633">
                  <a:moveTo>
                    <a:pt x="1" y="5018"/>
                  </a:moveTo>
                  <a:lnTo>
                    <a:pt x="57633" y="0"/>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0" name="Google Shape;290;p13"/>
            <p:cNvSpPr/>
            <p:nvPr/>
          </p:nvSpPr>
          <p:spPr>
            <a:xfrm>
              <a:off x="3053925" y="2731625"/>
              <a:ext cx="1123625" cy="2073950"/>
            </a:xfrm>
            <a:custGeom>
              <a:rect b="b" l="l" r="r" t="t"/>
              <a:pathLst>
                <a:path extrusionOk="0" fill="none" h="82958" w="44945">
                  <a:moveTo>
                    <a:pt x="0" y="82958"/>
                  </a:moveTo>
                  <a:lnTo>
                    <a:pt x="44945" y="0"/>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291" name="Google Shape;291;p13"/>
          <p:cNvSpPr txBox="1"/>
          <p:nvPr>
            <p:ph type="title"/>
          </p:nvPr>
        </p:nvSpPr>
        <p:spPr>
          <a:xfrm>
            <a:off x="4004623" y="1374225"/>
            <a:ext cx="3867300" cy="2769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1pPr>
            <a:lvl2pPr lvl="1">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2pPr>
            <a:lvl3pPr lvl="2">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3pPr>
            <a:lvl4pPr lvl="3">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4pPr>
            <a:lvl5pPr lvl="4">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5pPr>
            <a:lvl6pPr lvl="5">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6pPr>
            <a:lvl7pPr lvl="6">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7pPr>
            <a:lvl8pPr lvl="7">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8pPr>
            <a:lvl9pPr lvl="8">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9pPr>
          </a:lstStyle>
          <a:p/>
        </p:txBody>
      </p:sp>
      <p:sp>
        <p:nvSpPr>
          <p:cNvPr id="292" name="Google Shape;292;p13"/>
          <p:cNvSpPr txBox="1"/>
          <p:nvPr>
            <p:ph idx="2"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rgbClr val="FFFFFF"/>
                </a:solidFill>
                <a:latin typeface="DM Sans"/>
                <a:ea typeface="DM Sans"/>
                <a:cs typeface="DM Sans"/>
                <a:sym typeface="DM Sans"/>
              </a:defRPr>
            </a:lvl1pPr>
            <a:lvl2pPr lvl="1">
              <a:spcBef>
                <a:spcPts val="0"/>
              </a:spcBef>
              <a:spcAft>
                <a:spcPts val="0"/>
              </a:spcAft>
              <a:buNone/>
              <a:defRPr sz="1100">
                <a:solidFill>
                  <a:srgbClr val="FFFFFF"/>
                </a:solidFill>
                <a:latin typeface="DM Sans"/>
                <a:ea typeface="DM Sans"/>
                <a:cs typeface="DM Sans"/>
                <a:sym typeface="DM Sans"/>
              </a:defRPr>
            </a:lvl2pPr>
            <a:lvl3pPr lvl="2">
              <a:spcBef>
                <a:spcPts val="0"/>
              </a:spcBef>
              <a:spcAft>
                <a:spcPts val="0"/>
              </a:spcAft>
              <a:buNone/>
              <a:defRPr sz="1100">
                <a:solidFill>
                  <a:srgbClr val="FFFFFF"/>
                </a:solidFill>
                <a:latin typeface="DM Sans"/>
                <a:ea typeface="DM Sans"/>
                <a:cs typeface="DM Sans"/>
                <a:sym typeface="DM Sans"/>
              </a:defRPr>
            </a:lvl3pPr>
            <a:lvl4pPr lvl="3">
              <a:spcBef>
                <a:spcPts val="0"/>
              </a:spcBef>
              <a:spcAft>
                <a:spcPts val="0"/>
              </a:spcAft>
              <a:buNone/>
              <a:defRPr sz="1100">
                <a:solidFill>
                  <a:srgbClr val="FFFFFF"/>
                </a:solidFill>
                <a:latin typeface="DM Sans"/>
                <a:ea typeface="DM Sans"/>
                <a:cs typeface="DM Sans"/>
                <a:sym typeface="DM Sans"/>
              </a:defRPr>
            </a:lvl4pPr>
            <a:lvl5pPr lvl="4">
              <a:spcBef>
                <a:spcPts val="0"/>
              </a:spcBef>
              <a:spcAft>
                <a:spcPts val="0"/>
              </a:spcAft>
              <a:buNone/>
              <a:defRPr sz="1100">
                <a:solidFill>
                  <a:srgbClr val="FFFFFF"/>
                </a:solidFill>
                <a:latin typeface="DM Sans"/>
                <a:ea typeface="DM Sans"/>
                <a:cs typeface="DM Sans"/>
                <a:sym typeface="DM Sans"/>
              </a:defRPr>
            </a:lvl5pPr>
            <a:lvl6pPr lvl="5">
              <a:spcBef>
                <a:spcPts val="0"/>
              </a:spcBef>
              <a:spcAft>
                <a:spcPts val="0"/>
              </a:spcAft>
              <a:buNone/>
              <a:defRPr sz="1100">
                <a:solidFill>
                  <a:srgbClr val="FFFFFF"/>
                </a:solidFill>
                <a:latin typeface="DM Sans"/>
                <a:ea typeface="DM Sans"/>
                <a:cs typeface="DM Sans"/>
                <a:sym typeface="DM Sans"/>
              </a:defRPr>
            </a:lvl6pPr>
            <a:lvl7pPr lvl="6">
              <a:spcBef>
                <a:spcPts val="0"/>
              </a:spcBef>
              <a:spcAft>
                <a:spcPts val="0"/>
              </a:spcAft>
              <a:buNone/>
              <a:defRPr sz="1100">
                <a:solidFill>
                  <a:srgbClr val="FFFFFF"/>
                </a:solidFill>
                <a:latin typeface="DM Sans"/>
                <a:ea typeface="DM Sans"/>
                <a:cs typeface="DM Sans"/>
                <a:sym typeface="DM Sans"/>
              </a:defRPr>
            </a:lvl7pPr>
            <a:lvl8pPr lvl="7">
              <a:spcBef>
                <a:spcPts val="0"/>
              </a:spcBef>
              <a:spcAft>
                <a:spcPts val="0"/>
              </a:spcAft>
              <a:buNone/>
              <a:defRPr sz="1100">
                <a:solidFill>
                  <a:srgbClr val="FFFFFF"/>
                </a:solidFill>
                <a:latin typeface="DM Sans"/>
                <a:ea typeface="DM Sans"/>
                <a:cs typeface="DM Sans"/>
                <a:sym typeface="DM Sans"/>
              </a:defRPr>
            </a:lvl8pPr>
            <a:lvl9pPr lvl="8">
              <a:spcBef>
                <a:spcPts val="0"/>
              </a:spcBef>
              <a:spcAft>
                <a:spcPts val="0"/>
              </a:spcAft>
              <a:buNone/>
              <a:defRPr sz="1100">
                <a:solidFill>
                  <a:srgbClr val="FFFFFF"/>
                </a:solidFill>
                <a:latin typeface="DM Sans"/>
                <a:ea typeface="DM Sans"/>
                <a:cs typeface="DM Sans"/>
                <a:sym typeface="DM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urple]">
  <p:cSld name="BLANK_1_1_1_1_1_1_1_1_1_1_1_1">
    <p:bg>
      <p:bgPr>
        <a:solidFill>
          <a:srgbClr val="6932E6"/>
        </a:solidFill>
      </p:bgPr>
    </p:bg>
    <p:spTree>
      <p:nvGrpSpPr>
        <p:cNvPr id="293" name="Shape 293"/>
        <p:cNvGrpSpPr/>
        <p:nvPr/>
      </p:nvGrpSpPr>
      <p:grpSpPr>
        <a:xfrm>
          <a:off x="0" y="0"/>
          <a:ext cx="0" cy="0"/>
          <a:chOff x="0" y="0"/>
          <a:chExt cx="0" cy="0"/>
        </a:xfrm>
      </p:grpSpPr>
      <p:grpSp>
        <p:nvGrpSpPr>
          <p:cNvPr id="294" name="Google Shape;294;p14"/>
          <p:cNvGrpSpPr/>
          <p:nvPr/>
        </p:nvGrpSpPr>
        <p:grpSpPr>
          <a:xfrm>
            <a:off x="6008975" y="1594690"/>
            <a:ext cx="3830185" cy="3806488"/>
            <a:chOff x="2114925" y="1178375"/>
            <a:chExt cx="3394350" cy="3373350"/>
          </a:xfrm>
        </p:grpSpPr>
        <p:sp>
          <p:nvSpPr>
            <p:cNvPr id="295" name="Google Shape;295;p14"/>
            <p:cNvSpPr/>
            <p:nvPr/>
          </p:nvSpPr>
          <p:spPr>
            <a:xfrm>
              <a:off x="2114925" y="1178375"/>
              <a:ext cx="3394350" cy="3373350"/>
            </a:xfrm>
            <a:custGeom>
              <a:rect b="b" l="l" r="r" t="t"/>
              <a:pathLst>
                <a:path extrusionOk="0" fill="none" h="134934" w="135774">
                  <a:moveTo>
                    <a:pt x="1" y="97693"/>
                  </a:moveTo>
                  <a:lnTo>
                    <a:pt x="135773" y="134934"/>
                  </a:lnTo>
                  <a:lnTo>
                    <a:pt x="101352" y="0"/>
                  </a:lnTo>
                  <a:lnTo>
                    <a:pt x="1" y="97693"/>
                  </a:lnTo>
                  <a:close/>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6" name="Google Shape;296;p14"/>
            <p:cNvSpPr/>
            <p:nvPr/>
          </p:nvSpPr>
          <p:spPr>
            <a:xfrm>
              <a:off x="2114925" y="3069375"/>
              <a:ext cx="2521650" cy="551325"/>
            </a:xfrm>
            <a:custGeom>
              <a:rect b="b" l="l" r="r" t="t"/>
              <a:pathLst>
                <a:path extrusionOk="0" fill="none" h="22053" w="100866">
                  <a:moveTo>
                    <a:pt x="100865" y="0"/>
                  </a:moveTo>
                  <a:lnTo>
                    <a:pt x="1" y="22053"/>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14"/>
            <p:cNvSpPr/>
            <p:nvPr/>
          </p:nvSpPr>
          <p:spPr>
            <a:xfrm>
              <a:off x="4636550" y="1178375"/>
              <a:ext cx="12175" cy="1891025"/>
            </a:xfrm>
            <a:custGeom>
              <a:rect b="b" l="l" r="r" t="t"/>
              <a:pathLst>
                <a:path extrusionOk="0" fill="none" h="75641" w="487">
                  <a:moveTo>
                    <a:pt x="0" y="75640"/>
                  </a:moveTo>
                  <a:lnTo>
                    <a:pt x="487" y="0"/>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14"/>
            <p:cNvSpPr/>
            <p:nvPr/>
          </p:nvSpPr>
          <p:spPr>
            <a:xfrm>
              <a:off x="4636550" y="3069375"/>
              <a:ext cx="872725" cy="1482350"/>
            </a:xfrm>
            <a:custGeom>
              <a:rect b="b" l="l" r="r" t="t"/>
              <a:pathLst>
                <a:path extrusionOk="0" fill="none" h="59294" w="34909">
                  <a:moveTo>
                    <a:pt x="34908" y="59294"/>
                  </a:moveTo>
                  <a:lnTo>
                    <a:pt x="0" y="0"/>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299" name="Google Shape;299;p14"/>
          <p:cNvGrpSpPr/>
          <p:nvPr/>
        </p:nvGrpSpPr>
        <p:grpSpPr>
          <a:xfrm>
            <a:off x="-275318" y="-541280"/>
            <a:ext cx="3652612" cy="3806407"/>
            <a:chOff x="2029325" y="1059200"/>
            <a:chExt cx="3438400" cy="3583175"/>
          </a:xfrm>
        </p:grpSpPr>
        <p:sp>
          <p:nvSpPr>
            <p:cNvPr id="300" name="Google Shape;300;p14"/>
            <p:cNvSpPr/>
            <p:nvPr/>
          </p:nvSpPr>
          <p:spPr>
            <a:xfrm>
              <a:off x="2029325" y="1059200"/>
              <a:ext cx="2375225" cy="1910750"/>
            </a:xfrm>
            <a:custGeom>
              <a:rect b="b" l="l" r="r" t="t"/>
              <a:pathLst>
                <a:path extrusionOk="0" fill="none" h="76430" w="95009">
                  <a:moveTo>
                    <a:pt x="62617" y="59781"/>
                  </a:moveTo>
                  <a:lnTo>
                    <a:pt x="60234" y="61426"/>
                  </a:lnTo>
                  <a:lnTo>
                    <a:pt x="55485" y="64413"/>
                  </a:lnTo>
                  <a:lnTo>
                    <a:pt x="50786" y="67082"/>
                  </a:lnTo>
                  <a:lnTo>
                    <a:pt x="46137" y="69415"/>
                  </a:lnTo>
                  <a:lnTo>
                    <a:pt x="41589" y="71395"/>
                  </a:lnTo>
                  <a:lnTo>
                    <a:pt x="37141" y="73056"/>
                  </a:lnTo>
                  <a:lnTo>
                    <a:pt x="32828" y="74382"/>
                  </a:lnTo>
                  <a:lnTo>
                    <a:pt x="28666" y="75389"/>
                  </a:lnTo>
                  <a:lnTo>
                    <a:pt x="24705" y="76061"/>
                  </a:lnTo>
                  <a:lnTo>
                    <a:pt x="21869" y="76329"/>
                  </a:lnTo>
                  <a:lnTo>
                    <a:pt x="20039" y="76430"/>
                  </a:lnTo>
                  <a:lnTo>
                    <a:pt x="18277" y="76430"/>
                  </a:lnTo>
                  <a:lnTo>
                    <a:pt x="16582" y="76363"/>
                  </a:lnTo>
                  <a:lnTo>
                    <a:pt x="14938" y="76195"/>
                  </a:lnTo>
                  <a:lnTo>
                    <a:pt x="13377" y="75960"/>
                  </a:lnTo>
                  <a:lnTo>
                    <a:pt x="11866" y="75641"/>
                  </a:lnTo>
                  <a:lnTo>
                    <a:pt x="10440" y="75255"/>
                  </a:lnTo>
                  <a:lnTo>
                    <a:pt x="9097" y="74768"/>
                  </a:lnTo>
                  <a:lnTo>
                    <a:pt x="7838" y="74214"/>
                  </a:lnTo>
                  <a:lnTo>
                    <a:pt x="6647" y="73577"/>
                  </a:lnTo>
                  <a:lnTo>
                    <a:pt x="5556" y="72855"/>
                  </a:lnTo>
                  <a:lnTo>
                    <a:pt x="4549" y="72049"/>
                  </a:lnTo>
                  <a:lnTo>
                    <a:pt x="3643" y="71160"/>
                  </a:lnTo>
                  <a:lnTo>
                    <a:pt x="3223" y="70690"/>
                  </a:lnTo>
                  <a:lnTo>
                    <a:pt x="2871" y="70271"/>
                  </a:lnTo>
                  <a:lnTo>
                    <a:pt x="2233" y="69381"/>
                  </a:lnTo>
                  <a:lnTo>
                    <a:pt x="1679" y="68441"/>
                  </a:lnTo>
                  <a:lnTo>
                    <a:pt x="1209" y="67451"/>
                  </a:lnTo>
                  <a:lnTo>
                    <a:pt x="991" y="66931"/>
                  </a:lnTo>
                  <a:lnTo>
                    <a:pt x="773" y="66310"/>
                  </a:lnTo>
                  <a:lnTo>
                    <a:pt x="420" y="65034"/>
                  </a:lnTo>
                  <a:lnTo>
                    <a:pt x="169" y="63708"/>
                  </a:lnTo>
                  <a:lnTo>
                    <a:pt x="34" y="62332"/>
                  </a:lnTo>
                  <a:lnTo>
                    <a:pt x="1" y="60922"/>
                  </a:lnTo>
                  <a:lnTo>
                    <a:pt x="68" y="59462"/>
                  </a:lnTo>
                  <a:lnTo>
                    <a:pt x="236" y="57985"/>
                  </a:lnTo>
                  <a:lnTo>
                    <a:pt x="504" y="56475"/>
                  </a:lnTo>
                  <a:lnTo>
                    <a:pt x="874" y="54931"/>
                  </a:lnTo>
                  <a:lnTo>
                    <a:pt x="1343" y="53353"/>
                  </a:lnTo>
                  <a:lnTo>
                    <a:pt x="2199" y="50954"/>
                  </a:lnTo>
                  <a:lnTo>
                    <a:pt x="3676" y="47681"/>
                  </a:lnTo>
                  <a:lnTo>
                    <a:pt x="5489" y="44341"/>
                  </a:lnTo>
                  <a:lnTo>
                    <a:pt x="7637" y="40968"/>
                  </a:lnTo>
                  <a:lnTo>
                    <a:pt x="10087" y="37578"/>
                  </a:lnTo>
                  <a:lnTo>
                    <a:pt x="12840" y="34204"/>
                  </a:lnTo>
                  <a:lnTo>
                    <a:pt x="15861" y="30848"/>
                  </a:lnTo>
                  <a:lnTo>
                    <a:pt x="19150" y="27542"/>
                  </a:lnTo>
                  <a:lnTo>
                    <a:pt x="22658" y="24302"/>
                  </a:lnTo>
                  <a:lnTo>
                    <a:pt x="26400" y="21164"/>
                  </a:lnTo>
                  <a:lnTo>
                    <a:pt x="30361" y="18126"/>
                  </a:lnTo>
                  <a:lnTo>
                    <a:pt x="32408" y="16666"/>
                  </a:lnTo>
                  <a:lnTo>
                    <a:pt x="34489" y="15240"/>
                  </a:lnTo>
                  <a:lnTo>
                    <a:pt x="38702" y="12554"/>
                  </a:lnTo>
                  <a:lnTo>
                    <a:pt x="42931" y="10121"/>
                  </a:lnTo>
                  <a:lnTo>
                    <a:pt x="47177" y="7922"/>
                  </a:lnTo>
                  <a:lnTo>
                    <a:pt x="51407" y="5959"/>
                  </a:lnTo>
                  <a:lnTo>
                    <a:pt x="55585" y="4281"/>
                  </a:lnTo>
                  <a:lnTo>
                    <a:pt x="59714" y="2854"/>
                  </a:lnTo>
                  <a:lnTo>
                    <a:pt x="63725" y="1696"/>
                  </a:lnTo>
                  <a:lnTo>
                    <a:pt x="67635" y="840"/>
                  </a:lnTo>
                  <a:lnTo>
                    <a:pt x="71378" y="269"/>
                  </a:lnTo>
                  <a:lnTo>
                    <a:pt x="74970" y="1"/>
                  </a:lnTo>
                  <a:lnTo>
                    <a:pt x="77521" y="18"/>
                  </a:lnTo>
                  <a:lnTo>
                    <a:pt x="79148" y="118"/>
                  </a:lnTo>
                  <a:lnTo>
                    <a:pt x="80743" y="303"/>
                  </a:lnTo>
                  <a:lnTo>
                    <a:pt x="82253" y="555"/>
                  </a:lnTo>
                  <a:lnTo>
                    <a:pt x="83713" y="907"/>
                  </a:lnTo>
                  <a:lnTo>
                    <a:pt x="85090" y="1327"/>
                  </a:lnTo>
                  <a:lnTo>
                    <a:pt x="86415" y="1847"/>
                  </a:lnTo>
                  <a:lnTo>
                    <a:pt x="87657" y="2451"/>
                  </a:lnTo>
                  <a:lnTo>
                    <a:pt x="88815" y="3139"/>
                  </a:lnTo>
                  <a:lnTo>
                    <a:pt x="89906" y="3911"/>
                  </a:lnTo>
                  <a:lnTo>
                    <a:pt x="90410" y="4331"/>
                  </a:lnTo>
                  <a:lnTo>
                    <a:pt x="90813" y="4700"/>
                  </a:lnTo>
                  <a:lnTo>
                    <a:pt x="91585" y="5489"/>
                  </a:lnTo>
                  <a:lnTo>
                    <a:pt x="92289" y="6328"/>
                  </a:lnTo>
                  <a:lnTo>
                    <a:pt x="92910" y="7234"/>
                  </a:lnTo>
                  <a:lnTo>
                    <a:pt x="93179" y="7704"/>
                  </a:lnTo>
                  <a:lnTo>
                    <a:pt x="93246" y="7839"/>
                  </a:lnTo>
                  <a:lnTo>
                    <a:pt x="93548" y="8392"/>
                  </a:lnTo>
                  <a:lnTo>
                    <a:pt x="94052" y="9550"/>
                  </a:lnTo>
                  <a:lnTo>
                    <a:pt x="94438" y="10775"/>
                  </a:lnTo>
                  <a:lnTo>
                    <a:pt x="94740" y="12051"/>
                  </a:lnTo>
                  <a:lnTo>
                    <a:pt x="94924" y="13377"/>
                  </a:lnTo>
                  <a:lnTo>
                    <a:pt x="95008" y="14753"/>
                  </a:lnTo>
                  <a:lnTo>
                    <a:pt x="94975" y="16180"/>
                  </a:lnTo>
                  <a:lnTo>
                    <a:pt x="94857" y="17656"/>
                  </a:lnTo>
                  <a:lnTo>
                    <a:pt x="94639" y="19167"/>
                  </a:lnTo>
                  <a:lnTo>
                    <a:pt x="94320" y="20728"/>
                  </a:lnTo>
                  <a:lnTo>
                    <a:pt x="93901" y="22322"/>
                  </a:lnTo>
                  <a:lnTo>
                    <a:pt x="93380" y="23933"/>
                  </a:lnTo>
                  <a:lnTo>
                    <a:pt x="92424" y="26417"/>
                  </a:lnTo>
                  <a:lnTo>
                    <a:pt x="90813" y="29824"/>
                  </a:lnTo>
                  <a:lnTo>
                    <a:pt x="88832" y="33315"/>
                  </a:lnTo>
                  <a:lnTo>
                    <a:pt x="86466" y="36873"/>
                  </a:lnTo>
                  <a:lnTo>
                    <a:pt x="83747" y="40447"/>
                  </a:lnTo>
                  <a:lnTo>
                    <a:pt x="80676" y="44056"/>
                  </a:lnTo>
                  <a:lnTo>
                    <a:pt x="77252" y="47631"/>
                  </a:lnTo>
                  <a:lnTo>
                    <a:pt x="73476" y="51188"/>
                  </a:lnTo>
                  <a:lnTo>
                    <a:pt x="69381" y="54696"/>
                  </a:lnTo>
                  <a:lnTo>
                    <a:pt x="64950" y="58120"/>
                  </a:lnTo>
                  <a:lnTo>
                    <a:pt x="62617" y="59781"/>
                  </a:lnTo>
                  <a:close/>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1" name="Google Shape;301;p14"/>
            <p:cNvSpPr/>
            <p:nvPr/>
          </p:nvSpPr>
          <p:spPr>
            <a:xfrm>
              <a:off x="2109900" y="1255150"/>
              <a:ext cx="3357825" cy="3387225"/>
            </a:xfrm>
            <a:custGeom>
              <a:rect b="b" l="l" r="r" t="t"/>
              <a:pathLst>
                <a:path extrusionOk="0" fill="none" h="135489" w="134313">
                  <a:moveTo>
                    <a:pt x="90023" y="1"/>
                  </a:moveTo>
                  <a:lnTo>
                    <a:pt x="131443" y="73106"/>
                  </a:lnTo>
                  <a:lnTo>
                    <a:pt x="131443" y="73106"/>
                  </a:lnTo>
                  <a:lnTo>
                    <a:pt x="131795" y="73761"/>
                  </a:lnTo>
                  <a:lnTo>
                    <a:pt x="132433" y="75087"/>
                  </a:lnTo>
                  <a:lnTo>
                    <a:pt x="132970" y="76463"/>
                  </a:lnTo>
                  <a:lnTo>
                    <a:pt x="133423" y="77889"/>
                  </a:lnTo>
                  <a:lnTo>
                    <a:pt x="133776" y="79333"/>
                  </a:lnTo>
                  <a:lnTo>
                    <a:pt x="134044" y="80826"/>
                  </a:lnTo>
                  <a:lnTo>
                    <a:pt x="134229" y="82370"/>
                  </a:lnTo>
                  <a:lnTo>
                    <a:pt x="134313" y="83914"/>
                  </a:lnTo>
                  <a:lnTo>
                    <a:pt x="134313" y="85509"/>
                  </a:lnTo>
                  <a:lnTo>
                    <a:pt x="134212" y="87120"/>
                  </a:lnTo>
                  <a:lnTo>
                    <a:pt x="134028" y="88748"/>
                  </a:lnTo>
                  <a:lnTo>
                    <a:pt x="133759" y="90409"/>
                  </a:lnTo>
                  <a:lnTo>
                    <a:pt x="133407" y="92088"/>
                  </a:lnTo>
                  <a:lnTo>
                    <a:pt x="132970" y="93766"/>
                  </a:lnTo>
                  <a:lnTo>
                    <a:pt x="132148" y="96300"/>
                  </a:lnTo>
                  <a:lnTo>
                    <a:pt x="130755" y="99724"/>
                  </a:lnTo>
                  <a:lnTo>
                    <a:pt x="129009" y="103131"/>
                  </a:lnTo>
                  <a:lnTo>
                    <a:pt x="126928" y="106538"/>
                  </a:lnTo>
                  <a:lnTo>
                    <a:pt x="124528" y="109894"/>
                  </a:lnTo>
                  <a:lnTo>
                    <a:pt x="121793" y="113184"/>
                  </a:lnTo>
                  <a:lnTo>
                    <a:pt x="118755" y="116372"/>
                  </a:lnTo>
                  <a:lnTo>
                    <a:pt x="115382" y="119460"/>
                  </a:lnTo>
                  <a:lnTo>
                    <a:pt x="111690" y="122414"/>
                  </a:lnTo>
                  <a:lnTo>
                    <a:pt x="109726" y="123841"/>
                  </a:lnTo>
                  <a:lnTo>
                    <a:pt x="107729" y="125200"/>
                  </a:lnTo>
                  <a:lnTo>
                    <a:pt x="103684" y="127650"/>
                  </a:lnTo>
                  <a:lnTo>
                    <a:pt x="99640" y="129765"/>
                  </a:lnTo>
                  <a:lnTo>
                    <a:pt x="95578" y="131544"/>
                  </a:lnTo>
                  <a:lnTo>
                    <a:pt x="91550" y="132987"/>
                  </a:lnTo>
                  <a:lnTo>
                    <a:pt x="87590" y="134095"/>
                  </a:lnTo>
                  <a:lnTo>
                    <a:pt x="83679" y="134884"/>
                  </a:lnTo>
                  <a:lnTo>
                    <a:pt x="79869" y="135354"/>
                  </a:lnTo>
                  <a:lnTo>
                    <a:pt x="76194" y="135488"/>
                  </a:lnTo>
                  <a:lnTo>
                    <a:pt x="73526" y="135387"/>
                  </a:lnTo>
                  <a:lnTo>
                    <a:pt x="71780" y="135236"/>
                  </a:lnTo>
                  <a:lnTo>
                    <a:pt x="70102" y="135001"/>
                  </a:lnTo>
                  <a:lnTo>
                    <a:pt x="68457" y="134682"/>
                  </a:lnTo>
                  <a:lnTo>
                    <a:pt x="66846" y="134296"/>
                  </a:lnTo>
                  <a:lnTo>
                    <a:pt x="65302" y="133827"/>
                  </a:lnTo>
                  <a:lnTo>
                    <a:pt x="63808" y="133289"/>
                  </a:lnTo>
                  <a:lnTo>
                    <a:pt x="62382" y="132669"/>
                  </a:lnTo>
                  <a:lnTo>
                    <a:pt x="61006" y="131980"/>
                  </a:lnTo>
                  <a:lnTo>
                    <a:pt x="59680" y="131225"/>
                  </a:lnTo>
                  <a:lnTo>
                    <a:pt x="58438" y="130386"/>
                  </a:lnTo>
                  <a:lnTo>
                    <a:pt x="57263" y="129480"/>
                  </a:lnTo>
                  <a:lnTo>
                    <a:pt x="56155" y="128506"/>
                  </a:lnTo>
                  <a:lnTo>
                    <a:pt x="55115" y="127449"/>
                  </a:lnTo>
                  <a:lnTo>
                    <a:pt x="54628" y="126895"/>
                  </a:lnTo>
                  <a:lnTo>
                    <a:pt x="54578" y="126828"/>
                  </a:lnTo>
                  <a:lnTo>
                    <a:pt x="0" y="62869"/>
                  </a:lnTo>
                  <a:lnTo>
                    <a:pt x="0" y="62869"/>
                  </a:lnTo>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02" name="Google Shape;302;p14"/>
          <p:cNvSpPr txBox="1"/>
          <p:nvPr>
            <p:ph idx="1" type="body"/>
          </p:nvPr>
        </p:nvSpPr>
        <p:spPr>
          <a:xfrm>
            <a:off x="1043300" y="806525"/>
            <a:ext cx="2052300" cy="1952400"/>
          </a:xfrm>
          <a:prstGeom prst="rect">
            <a:avLst/>
          </a:prstGeom>
          <a:noFill/>
          <a:ln>
            <a:noFill/>
          </a:ln>
        </p:spPr>
        <p:txBody>
          <a:bodyPr anchorCtr="0" anchor="t" bIns="0" lIns="0" spcFirstLastPara="1" rIns="0" wrap="square" tIns="0">
            <a:noAutofit/>
          </a:bodyPr>
          <a:lstStyle>
            <a:lvl1pPr indent="-1117600" lvl="0" marL="457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1pPr>
            <a:lvl2pPr indent="-1117600" lvl="1" marL="914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2pPr>
            <a:lvl3pPr indent="-1117600" lvl="2" marL="1371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3pPr>
            <a:lvl4pPr indent="-1117600" lvl="3" marL="1828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4pPr>
            <a:lvl5pPr indent="-1117600" lvl="4" marL="22860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5pPr>
            <a:lvl6pPr indent="-1117600" lvl="5" marL="2743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6pPr>
            <a:lvl7pPr indent="-1117600" lvl="6" marL="3200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7pPr>
            <a:lvl8pPr indent="-1117600" lvl="7" marL="3657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8pPr>
            <a:lvl9pPr indent="-1117600" lvl="8" marL="4114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9pPr>
          </a:lstStyle>
          <a:p/>
        </p:txBody>
      </p:sp>
      <p:sp>
        <p:nvSpPr>
          <p:cNvPr id="303" name="Google Shape;303;p14"/>
          <p:cNvSpPr txBox="1"/>
          <p:nvPr>
            <p:ph idx="2"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rgbClr val="FFFFFF"/>
                </a:solidFill>
                <a:latin typeface="DM Sans"/>
                <a:ea typeface="DM Sans"/>
                <a:cs typeface="DM Sans"/>
                <a:sym typeface="DM Sans"/>
              </a:defRPr>
            </a:lvl1pPr>
            <a:lvl2pPr lvl="1">
              <a:spcBef>
                <a:spcPts val="0"/>
              </a:spcBef>
              <a:spcAft>
                <a:spcPts val="0"/>
              </a:spcAft>
              <a:buNone/>
              <a:defRPr sz="1100">
                <a:solidFill>
                  <a:srgbClr val="FFFFFF"/>
                </a:solidFill>
                <a:latin typeface="DM Sans"/>
                <a:ea typeface="DM Sans"/>
                <a:cs typeface="DM Sans"/>
                <a:sym typeface="DM Sans"/>
              </a:defRPr>
            </a:lvl2pPr>
            <a:lvl3pPr lvl="2">
              <a:spcBef>
                <a:spcPts val="0"/>
              </a:spcBef>
              <a:spcAft>
                <a:spcPts val="0"/>
              </a:spcAft>
              <a:buNone/>
              <a:defRPr sz="1100">
                <a:solidFill>
                  <a:srgbClr val="FFFFFF"/>
                </a:solidFill>
                <a:latin typeface="DM Sans"/>
                <a:ea typeface="DM Sans"/>
                <a:cs typeface="DM Sans"/>
                <a:sym typeface="DM Sans"/>
              </a:defRPr>
            </a:lvl3pPr>
            <a:lvl4pPr lvl="3">
              <a:spcBef>
                <a:spcPts val="0"/>
              </a:spcBef>
              <a:spcAft>
                <a:spcPts val="0"/>
              </a:spcAft>
              <a:buNone/>
              <a:defRPr sz="1100">
                <a:solidFill>
                  <a:srgbClr val="FFFFFF"/>
                </a:solidFill>
                <a:latin typeface="DM Sans"/>
                <a:ea typeface="DM Sans"/>
                <a:cs typeface="DM Sans"/>
                <a:sym typeface="DM Sans"/>
              </a:defRPr>
            </a:lvl4pPr>
            <a:lvl5pPr lvl="4">
              <a:spcBef>
                <a:spcPts val="0"/>
              </a:spcBef>
              <a:spcAft>
                <a:spcPts val="0"/>
              </a:spcAft>
              <a:buNone/>
              <a:defRPr sz="1100">
                <a:solidFill>
                  <a:srgbClr val="FFFFFF"/>
                </a:solidFill>
                <a:latin typeface="DM Sans"/>
                <a:ea typeface="DM Sans"/>
                <a:cs typeface="DM Sans"/>
                <a:sym typeface="DM Sans"/>
              </a:defRPr>
            </a:lvl5pPr>
            <a:lvl6pPr lvl="5">
              <a:spcBef>
                <a:spcPts val="0"/>
              </a:spcBef>
              <a:spcAft>
                <a:spcPts val="0"/>
              </a:spcAft>
              <a:buNone/>
              <a:defRPr sz="1100">
                <a:solidFill>
                  <a:srgbClr val="FFFFFF"/>
                </a:solidFill>
                <a:latin typeface="DM Sans"/>
                <a:ea typeface="DM Sans"/>
                <a:cs typeface="DM Sans"/>
                <a:sym typeface="DM Sans"/>
              </a:defRPr>
            </a:lvl6pPr>
            <a:lvl7pPr lvl="6">
              <a:spcBef>
                <a:spcPts val="0"/>
              </a:spcBef>
              <a:spcAft>
                <a:spcPts val="0"/>
              </a:spcAft>
              <a:buNone/>
              <a:defRPr sz="1100">
                <a:solidFill>
                  <a:srgbClr val="FFFFFF"/>
                </a:solidFill>
                <a:latin typeface="DM Sans"/>
                <a:ea typeface="DM Sans"/>
                <a:cs typeface="DM Sans"/>
                <a:sym typeface="DM Sans"/>
              </a:defRPr>
            </a:lvl7pPr>
            <a:lvl8pPr lvl="7">
              <a:spcBef>
                <a:spcPts val="0"/>
              </a:spcBef>
              <a:spcAft>
                <a:spcPts val="0"/>
              </a:spcAft>
              <a:buNone/>
              <a:defRPr sz="1100">
                <a:solidFill>
                  <a:srgbClr val="FFFFFF"/>
                </a:solidFill>
                <a:latin typeface="DM Sans"/>
                <a:ea typeface="DM Sans"/>
                <a:cs typeface="DM Sans"/>
                <a:sym typeface="DM Sans"/>
              </a:defRPr>
            </a:lvl8pPr>
            <a:lvl9pPr lvl="8">
              <a:spcBef>
                <a:spcPts val="0"/>
              </a:spcBef>
              <a:spcAft>
                <a:spcPts val="0"/>
              </a:spcAft>
              <a:buNone/>
              <a:defRPr sz="1100">
                <a:solidFill>
                  <a:srgbClr val="FFFFFF"/>
                </a:solidFill>
                <a:latin typeface="DM Sans"/>
                <a:ea typeface="DM Sans"/>
                <a:cs typeface="DM Sans"/>
                <a:sym typeface="DM Sans"/>
              </a:defRPr>
            </a:lvl9pPr>
          </a:lstStyle>
          <a:p/>
        </p:txBody>
      </p:sp>
      <p:sp>
        <p:nvSpPr>
          <p:cNvPr id="304" name="Google Shape;304;p14"/>
          <p:cNvSpPr txBox="1"/>
          <p:nvPr>
            <p:ph type="title"/>
          </p:nvPr>
        </p:nvSpPr>
        <p:spPr>
          <a:xfrm>
            <a:off x="4004623" y="1374225"/>
            <a:ext cx="3867300" cy="2769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1pPr>
            <a:lvl2pPr lvl="1">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2pPr>
            <a:lvl3pPr lvl="2">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3pPr>
            <a:lvl4pPr lvl="3">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4pPr>
            <a:lvl5pPr lvl="4">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5pPr>
            <a:lvl6pPr lvl="5">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6pPr>
            <a:lvl7pPr lvl="6">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7pPr>
            <a:lvl8pPr lvl="7">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8pPr>
            <a:lvl9pPr lvl="8">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Red]">
  <p:cSld name="BLANK_1_1_1_1_1_1_1_1_1_1_1_1_1">
    <p:bg>
      <p:bgPr>
        <a:solidFill>
          <a:srgbClr val="E1144B"/>
        </a:solidFill>
      </p:bgPr>
    </p:bg>
    <p:spTree>
      <p:nvGrpSpPr>
        <p:cNvPr id="305" name="Shape 305"/>
        <p:cNvGrpSpPr/>
        <p:nvPr/>
      </p:nvGrpSpPr>
      <p:grpSpPr>
        <a:xfrm>
          <a:off x="0" y="0"/>
          <a:ext cx="0" cy="0"/>
          <a:chOff x="0" y="0"/>
          <a:chExt cx="0" cy="0"/>
        </a:xfrm>
      </p:grpSpPr>
      <p:grpSp>
        <p:nvGrpSpPr>
          <p:cNvPr id="306" name="Google Shape;306;p15"/>
          <p:cNvGrpSpPr/>
          <p:nvPr/>
        </p:nvGrpSpPr>
        <p:grpSpPr>
          <a:xfrm>
            <a:off x="6921312" y="2481951"/>
            <a:ext cx="2921285" cy="3004452"/>
            <a:chOff x="2403600" y="1206900"/>
            <a:chExt cx="2918950" cy="3002050"/>
          </a:xfrm>
        </p:grpSpPr>
        <p:sp>
          <p:nvSpPr>
            <p:cNvPr id="307" name="Google Shape;307;p15"/>
            <p:cNvSpPr/>
            <p:nvPr/>
          </p:nvSpPr>
          <p:spPr>
            <a:xfrm>
              <a:off x="2403600" y="1206900"/>
              <a:ext cx="2918950" cy="3002050"/>
            </a:xfrm>
            <a:custGeom>
              <a:rect b="b" l="l" r="r" t="t"/>
              <a:pathLst>
                <a:path extrusionOk="0" fill="none" h="120082" w="116758">
                  <a:moveTo>
                    <a:pt x="0" y="109609"/>
                  </a:moveTo>
                  <a:lnTo>
                    <a:pt x="9331" y="32643"/>
                  </a:lnTo>
                  <a:lnTo>
                    <a:pt x="31417" y="0"/>
                  </a:lnTo>
                  <a:lnTo>
                    <a:pt x="116758" y="20039"/>
                  </a:lnTo>
                  <a:lnTo>
                    <a:pt x="114257" y="107830"/>
                  </a:lnTo>
                  <a:lnTo>
                    <a:pt x="76580" y="120081"/>
                  </a:lnTo>
                  <a:lnTo>
                    <a:pt x="0" y="109609"/>
                  </a:lnTo>
                  <a:close/>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8" name="Google Shape;308;p15"/>
            <p:cNvSpPr/>
            <p:nvPr/>
          </p:nvSpPr>
          <p:spPr>
            <a:xfrm>
              <a:off x="2942725" y="1206900"/>
              <a:ext cx="246325" cy="2341650"/>
            </a:xfrm>
            <a:custGeom>
              <a:rect b="b" l="l" r="r" t="t"/>
              <a:pathLst>
                <a:path extrusionOk="0" fill="none" h="93666" w="9853">
                  <a:moveTo>
                    <a:pt x="9852" y="0"/>
                  </a:moveTo>
                  <a:lnTo>
                    <a:pt x="1" y="93665"/>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9" name="Google Shape;309;p15"/>
            <p:cNvSpPr/>
            <p:nvPr/>
          </p:nvSpPr>
          <p:spPr>
            <a:xfrm>
              <a:off x="2942725" y="3548525"/>
              <a:ext cx="2317325" cy="354125"/>
            </a:xfrm>
            <a:custGeom>
              <a:rect b="b" l="l" r="r" t="t"/>
              <a:pathLst>
                <a:path extrusionOk="0" fill="none" h="14165" w="92693">
                  <a:moveTo>
                    <a:pt x="1" y="0"/>
                  </a:moveTo>
                  <a:lnTo>
                    <a:pt x="92692" y="14165"/>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15"/>
            <p:cNvSpPr/>
            <p:nvPr/>
          </p:nvSpPr>
          <p:spPr>
            <a:xfrm>
              <a:off x="2403600" y="3548525"/>
              <a:ext cx="539150" cy="398200"/>
            </a:xfrm>
            <a:custGeom>
              <a:rect b="b" l="l" r="r" t="t"/>
              <a:pathLst>
                <a:path extrusionOk="0" fill="none" h="15928" w="21566">
                  <a:moveTo>
                    <a:pt x="0" y="15927"/>
                  </a:moveTo>
                  <a:lnTo>
                    <a:pt x="21566" y="0"/>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11" name="Google Shape;311;p15"/>
          <p:cNvGrpSpPr/>
          <p:nvPr/>
        </p:nvGrpSpPr>
        <p:grpSpPr>
          <a:xfrm rot="-1204950">
            <a:off x="-319296" y="833429"/>
            <a:ext cx="3980169" cy="3434664"/>
            <a:chOff x="1876600" y="1331100"/>
            <a:chExt cx="3607925" cy="2824975"/>
          </a:xfrm>
        </p:grpSpPr>
        <p:sp>
          <p:nvSpPr>
            <p:cNvPr id="312" name="Google Shape;312;p15"/>
            <p:cNvSpPr/>
            <p:nvPr/>
          </p:nvSpPr>
          <p:spPr>
            <a:xfrm>
              <a:off x="1943750" y="1911775"/>
              <a:ext cx="3540775" cy="2244300"/>
            </a:xfrm>
            <a:custGeom>
              <a:rect b="b" l="l" r="r" t="t"/>
              <a:pathLst>
                <a:path extrusionOk="0" fill="none" h="89772" w="141631">
                  <a:moveTo>
                    <a:pt x="140103" y="1"/>
                  </a:moveTo>
                  <a:lnTo>
                    <a:pt x="140439" y="1712"/>
                  </a:lnTo>
                  <a:lnTo>
                    <a:pt x="140976" y="5170"/>
                  </a:lnTo>
                  <a:lnTo>
                    <a:pt x="141362" y="8610"/>
                  </a:lnTo>
                  <a:lnTo>
                    <a:pt x="141580" y="12051"/>
                  </a:lnTo>
                  <a:lnTo>
                    <a:pt x="141630" y="15474"/>
                  </a:lnTo>
                  <a:lnTo>
                    <a:pt x="141529" y="18864"/>
                  </a:lnTo>
                  <a:lnTo>
                    <a:pt x="141278" y="22238"/>
                  </a:lnTo>
                  <a:lnTo>
                    <a:pt x="140875" y="25578"/>
                  </a:lnTo>
                  <a:lnTo>
                    <a:pt x="140321" y="28901"/>
                  </a:lnTo>
                  <a:lnTo>
                    <a:pt x="139616" y="32173"/>
                  </a:lnTo>
                  <a:lnTo>
                    <a:pt x="138777" y="35395"/>
                  </a:lnTo>
                  <a:lnTo>
                    <a:pt x="137787" y="38567"/>
                  </a:lnTo>
                  <a:lnTo>
                    <a:pt x="136679" y="41706"/>
                  </a:lnTo>
                  <a:lnTo>
                    <a:pt x="135421" y="44777"/>
                  </a:lnTo>
                  <a:lnTo>
                    <a:pt x="134028" y="47781"/>
                  </a:lnTo>
                  <a:lnTo>
                    <a:pt x="132500" y="50735"/>
                  </a:lnTo>
                  <a:lnTo>
                    <a:pt x="130856" y="53605"/>
                  </a:lnTo>
                  <a:lnTo>
                    <a:pt x="129077" y="56408"/>
                  </a:lnTo>
                  <a:lnTo>
                    <a:pt x="127180" y="59126"/>
                  </a:lnTo>
                  <a:lnTo>
                    <a:pt x="125166" y="61761"/>
                  </a:lnTo>
                  <a:lnTo>
                    <a:pt x="123035" y="64312"/>
                  </a:lnTo>
                  <a:lnTo>
                    <a:pt x="120769" y="66763"/>
                  </a:lnTo>
                  <a:lnTo>
                    <a:pt x="118420" y="69129"/>
                  </a:lnTo>
                  <a:lnTo>
                    <a:pt x="115936" y="71378"/>
                  </a:lnTo>
                  <a:lnTo>
                    <a:pt x="113351" y="73543"/>
                  </a:lnTo>
                  <a:lnTo>
                    <a:pt x="110666" y="75574"/>
                  </a:lnTo>
                  <a:lnTo>
                    <a:pt x="107880" y="77504"/>
                  </a:lnTo>
                  <a:lnTo>
                    <a:pt x="104977" y="79299"/>
                  </a:lnTo>
                  <a:lnTo>
                    <a:pt x="101989" y="80978"/>
                  </a:lnTo>
                  <a:lnTo>
                    <a:pt x="98901" y="82538"/>
                  </a:lnTo>
                  <a:lnTo>
                    <a:pt x="95729" y="83948"/>
                  </a:lnTo>
                  <a:lnTo>
                    <a:pt x="92457" y="85224"/>
                  </a:lnTo>
                  <a:lnTo>
                    <a:pt x="90795" y="85811"/>
                  </a:lnTo>
                  <a:lnTo>
                    <a:pt x="89134" y="86365"/>
                  </a:lnTo>
                  <a:lnTo>
                    <a:pt x="85794" y="87321"/>
                  </a:lnTo>
                  <a:lnTo>
                    <a:pt x="82437" y="88127"/>
                  </a:lnTo>
                  <a:lnTo>
                    <a:pt x="79081" y="88765"/>
                  </a:lnTo>
                  <a:lnTo>
                    <a:pt x="75724" y="89251"/>
                  </a:lnTo>
                  <a:lnTo>
                    <a:pt x="72368" y="89570"/>
                  </a:lnTo>
                  <a:lnTo>
                    <a:pt x="69028" y="89755"/>
                  </a:lnTo>
                  <a:lnTo>
                    <a:pt x="65688" y="89772"/>
                  </a:lnTo>
                  <a:lnTo>
                    <a:pt x="62365" y="89654"/>
                  </a:lnTo>
                  <a:lnTo>
                    <a:pt x="59059" y="89386"/>
                  </a:lnTo>
                  <a:lnTo>
                    <a:pt x="55769" y="88966"/>
                  </a:lnTo>
                  <a:lnTo>
                    <a:pt x="52530" y="88412"/>
                  </a:lnTo>
                  <a:lnTo>
                    <a:pt x="49308" y="87707"/>
                  </a:lnTo>
                  <a:lnTo>
                    <a:pt x="46136" y="86868"/>
                  </a:lnTo>
                  <a:lnTo>
                    <a:pt x="42998" y="85895"/>
                  </a:lnTo>
                  <a:lnTo>
                    <a:pt x="39910" y="84787"/>
                  </a:lnTo>
                  <a:lnTo>
                    <a:pt x="36889" y="83545"/>
                  </a:lnTo>
                  <a:lnTo>
                    <a:pt x="33901" y="82169"/>
                  </a:lnTo>
                  <a:lnTo>
                    <a:pt x="30981" y="80659"/>
                  </a:lnTo>
                  <a:lnTo>
                    <a:pt x="28145" y="79031"/>
                  </a:lnTo>
                  <a:lnTo>
                    <a:pt x="25359" y="77269"/>
                  </a:lnTo>
                  <a:lnTo>
                    <a:pt x="22657" y="75389"/>
                  </a:lnTo>
                  <a:lnTo>
                    <a:pt x="20039" y="73392"/>
                  </a:lnTo>
                  <a:lnTo>
                    <a:pt x="17505" y="71277"/>
                  </a:lnTo>
                  <a:lnTo>
                    <a:pt x="15054" y="69028"/>
                  </a:lnTo>
                  <a:lnTo>
                    <a:pt x="12705" y="66679"/>
                  </a:lnTo>
                  <a:lnTo>
                    <a:pt x="10439" y="64212"/>
                  </a:lnTo>
                  <a:lnTo>
                    <a:pt x="8291" y="61644"/>
                  </a:lnTo>
                  <a:lnTo>
                    <a:pt x="6243" y="58942"/>
                  </a:lnTo>
                  <a:lnTo>
                    <a:pt x="4313" y="56156"/>
                  </a:lnTo>
                  <a:lnTo>
                    <a:pt x="2501" y="53252"/>
                  </a:lnTo>
                  <a:lnTo>
                    <a:pt x="806" y="50248"/>
                  </a:lnTo>
                  <a:lnTo>
                    <a:pt x="0" y="48704"/>
                  </a:lnTo>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15"/>
            <p:cNvSpPr/>
            <p:nvPr/>
          </p:nvSpPr>
          <p:spPr>
            <a:xfrm>
              <a:off x="1876600" y="1331100"/>
              <a:ext cx="3577275" cy="2217025"/>
            </a:xfrm>
            <a:custGeom>
              <a:rect b="b" l="l" r="r" t="t"/>
              <a:pathLst>
                <a:path extrusionOk="0" fill="none" h="88681" w="143091">
                  <a:moveTo>
                    <a:pt x="84334" y="81346"/>
                  </a:moveTo>
                  <a:lnTo>
                    <a:pt x="82505" y="81967"/>
                  </a:lnTo>
                  <a:lnTo>
                    <a:pt x="78880" y="83109"/>
                  </a:lnTo>
                  <a:lnTo>
                    <a:pt x="75289" y="84149"/>
                  </a:lnTo>
                  <a:lnTo>
                    <a:pt x="71747" y="85072"/>
                  </a:lnTo>
                  <a:lnTo>
                    <a:pt x="68257" y="85895"/>
                  </a:lnTo>
                  <a:lnTo>
                    <a:pt x="64799" y="86599"/>
                  </a:lnTo>
                  <a:lnTo>
                    <a:pt x="61409" y="87204"/>
                  </a:lnTo>
                  <a:lnTo>
                    <a:pt x="58069" y="87690"/>
                  </a:lnTo>
                  <a:lnTo>
                    <a:pt x="54797" y="88093"/>
                  </a:lnTo>
                  <a:lnTo>
                    <a:pt x="51574" y="88378"/>
                  </a:lnTo>
                  <a:lnTo>
                    <a:pt x="48419" y="88580"/>
                  </a:lnTo>
                  <a:lnTo>
                    <a:pt x="45348" y="88680"/>
                  </a:lnTo>
                  <a:lnTo>
                    <a:pt x="42327" y="88680"/>
                  </a:lnTo>
                  <a:lnTo>
                    <a:pt x="39390" y="88597"/>
                  </a:lnTo>
                  <a:lnTo>
                    <a:pt x="36537" y="88412"/>
                  </a:lnTo>
                  <a:lnTo>
                    <a:pt x="33768" y="88127"/>
                  </a:lnTo>
                  <a:lnTo>
                    <a:pt x="31066" y="87774"/>
                  </a:lnTo>
                  <a:lnTo>
                    <a:pt x="28464" y="87321"/>
                  </a:lnTo>
                  <a:lnTo>
                    <a:pt x="25964" y="86784"/>
                  </a:lnTo>
                  <a:lnTo>
                    <a:pt x="23547" y="86163"/>
                  </a:lnTo>
                  <a:lnTo>
                    <a:pt x="21231" y="85458"/>
                  </a:lnTo>
                  <a:lnTo>
                    <a:pt x="19016" y="84669"/>
                  </a:lnTo>
                  <a:lnTo>
                    <a:pt x="16901" y="83797"/>
                  </a:lnTo>
                  <a:lnTo>
                    <a:pt x="14887" y="82857"/>
                  </a:lnTo>
                  <a:lnTo>
                    <a:pt x="13008" y="81833"/>
                  </a:lnTo>
                  <a:lnTo>
                    <a:pt x="11229" y="80742"/>
                  </a:lnTo>
                  <a:lnTo>
                    <a:pt x="9567" y="79584"/>
                  </a:lnTo>
                  <a:lnTo>
                    <a:pt x="8023" y="78342"/>
                  </a:lnTo>
                  <a:lnTo>
                    <a:pt x="6613" y="77033"/>
                  </a:lnTo>
                  <a:lnTo>
                    <a:pt x="5321" y="75657"/>
                  </a:lnTo>
                  <a:lnTo>
                    <a:pt x="4163" y="74214"/>
                  </a:lnTo>
                  <a:lnTo>
                    <a:pt x="3139" y="72720"/>
                  </a:lnTo>
                  <a:lnTo>
                    <a:pt x="2686" y="71931"/>
                  </a:lnTo>
                  <a:lnTo>
                    <a:pt x="2686" y="71931"/>
                  </a:lnTo>
                  <a:lnTo>
                    <a:pt x="2669" y="71914"/>
                  </a:lnTo>
                  <a:lnTo>
                    <a:pt x="2099" y="70740"/>
                  </a:lnTo>
                  <a:lnTo>
                    <a:pt x="1545" y="69565"/>
                  </a:lnTo>
                  <a:lnTo>
                    <a:pt x="1495" y="69447"/>
                  </a:lnTo>
                  <a:lnTo>
                    <a:pt x="1444" y="69330"/>
                  </a:lnTo>
                  <a:lnTo>
                    <a:pt x="1125" y="68474"/>
                  </a:lnTo>
                  <a:lnTo>
                    <a:pt x="605" y="66729"/>
                  </a:lnTo>
                  <a:lnTo>
                    <a:pt x="253" y="64950"/>
                  </a:lnTo>
                  <a:lnTo>
                    <a:pt x="51" y="63154"/>
                  </a:lnTo>
                  <a:lnTo>
                    <a:pt x="18" y="62248"/>
                  </a:lnTo>
                  <a:lnTo>
                    <a:pt x="1" y="61274"/>
                  </a:lnTo>
                  <a:lnTo>
                    <a:pt x="85" y="59311"/>
                  </a:lnTo>
                  <a:lnTo>
                    <a:pt x="337" y="57347"/>
                  </a:lnTo>
                  <a:lnTo>
                    <a:pt x="739" y="55383"/>
                  </a:lnTo>
                  <a:lnTo>
                    <a:pt x="1276" y="53403"/>
                  </a:lnTo>
                  <a:lnTo>
                    <a:pt x="1964" y="51439"/>
                  </a:lnTo>
                  <a:lnTo>
                    <a:pt x="2787" y="49459"/>
                  </a:lnTo>
                  <a:lnTo>
                    <a:pt x="3743" y="47496"/>
                  </a:lnTo>
                  <a:lnTo>
                    <a:pt x="4834" y="45532"/>
                  </a:lnTo>
                  <a:lnTo>
                    <a:pt x="6043" y="43568"/>
                  </a:lnTo>
                  <a:lnTo>
                    <a:pt x="7385" y="41622"/>
                  </a:lnTo>
                  <a:lnTo>
                    <a:pt x="8829" y="39692"/>
                  </a:lnTo>
                  <a:lnTo>
                    <a:pt x="10406" y="37778"/>
                  </a:lnTo>
                  <a:lnTo>
                    <a:pt x="12084" y="35882"/>
                  </a:lnTo>
                  <a:lnTo>
                    <a:pt x="13880" y="34019"/>
                  </a:lnTo>
                  <a:lnTo>
                    <a:pt x="15777" y="32156"/>
                  </a:lnTo>
                  <a:lnTo>
                    <a:pt x="17757" y="30343"/>
                  </a:lnTo>
                  <a:lnTo>
                    <a:pt x="19855" y="28531"/>
                  </a:lnTo>
                  <a:lnTo>
                    <a:pt x="22037" y="26769"/>
                  </a:lnTo>
                  <a:lnTo>
                    <a:pt x="24319" y="25040"/>
                  </a:lnTo>
                  <a:lnTo>
                    <a:pt x="27877" y="22506"/>
                  </a:lnTo>
                  <a:lnTo>
                    <a:pt x="32929" y="19267"/>
                  </a:lnTo>
                  <a:lnTo>
                    <a:pt x="38266" y="16212"/>
                  </a:lnTo>
                  <a:lnTo>
                    <a:pt x="43854" y="13359"/>
                  </a:lnTo>
                  <a:lnTo>
                    <a:pt x="49695" y="10724"/>
                  </a:lnTo>
                  <a:lnTo>
                    <a:pt x="55720" y="8341"/>
                  </a:lnTo>
                  <a:lnTo>
                    <a:pt x="58808" y="7250"/>
                  </a:lnTo>
                  <a:lnTo>
                    <a:pt x="61913" y="6193"/>
                  </a:lnTo>
                  <a:lnTo>
                    <a:pt x="68156" y="4380"/>
                  </a:lnTo>
                  <a:lnTo>
                    <a:pt x="74365" y="2853"/>
                  </a:lnTo>
                  <a:lnTo>
                    <a:pt x="80542" y="1662"/>
                  </a:lnTo>
                  <a:lnTo>
                    <a:pt x="86617" y="789"/>
                  </a:lnTo>
                  <a:lnTo>
                    <a:pt x="92575" y="235"/>
                  </a:lnTo>
                  <a:lnTo>
                    <a:pt x="96955" y="34"/>
                  </a:lnTo>
                  <a:lnTo>
                    <a:pt x="99808" y="0"/>
                  </a:lnTo>
                  <a:lnTo>
                    <a:pt x="102611" y="51"/>
                  </a:lnTo>
                  <a:lnTo>
                    <a:pt x="105380" y="168"/>
                  </a:lnTo>
                  <a:lnTo>
                    <a:pt x="108065" y="386"/>
                  </a:lnTo>
                  <a:lnTo>
                    <a:pt x="110700" y="671"/>
                  </a:lnTo>
                  <a:lnTo>
                    <a:pt x="113268" y="1058"/>
                  </a:lnTo>
                  <a:lnTo>
                    <a:pt x="115752" y="1511"/>
                  </a:lnTo>
                  <a:lnTo>
                    <a:pt x="118169" y="2048"/>
                  </a:lnTo>
                  <a:lnTo>
                    <a:pt x="120501" y="2669"/>
                  </a:lnTo>
                  <a:lnTo>
                    <a:pt x="122750" y="3390"/>
                  </a:lnTo>
                  <a:lnTo>
                    <a:pt x="124915" y="4179"/>
                  </a:lnTo>
                  <a:lnTo>
                    <a:pt x="126980" y="5052"/>
                  </a:lnTo>
                  <a:lnTo>
                    <a:pt x="128943" y="6025"/>
                  </a:lnTo>
                  <a:lnTo>
                    <a:pt x="130806" y="7066"/>
                  </a:lnTo>
                  <a:lnTo>
                    <a:pt x="132568" y="8207"/>
                  </a:lnTo>
                  <a:lnTo>
                    <a:pt x="134213" y="9415"/>
                  </a:lnTo>
                  <a:lnTo>
                    <a:pt x="135740" y="10724"/>
                  </a:lnTo>
                  <a:lnTo>
                    <a:pt x="137133" y="12117"/>
                  </a:lnTo>
                  <a:lnTo>
                    <a:pt x="138425" y="13594"/>
                  </a:lnTo>
                  <a:lnTo>
                    <a:pt x="139013" y="14383"/>
                  </a:lnTo>
                  <a:lnTo>
                    <a:pt x="139583" y="15189"/>
                  </a:lnTo>
                  <a:lnTo>
                    <a:pt x="140624" y="16900"/>
                  </a:lnTo>
                  <a:lnTo>
                    <a:pt x="141480" y="18713"/>
                  </a:lnTo>
                  <a:lnTo>
                    <a:pt x="142168" y="20593"/>
                  </a:lnTo>
                  <a:lnTo>
                    <a:pt x="142436" y="21566"/>
                  </a:lnTo>
                  <a:lnTo>
                    <a:pt x="142436" y="21583"/>
                  </a:lnTo>
                  <a:lnTo>
                    <a:pt x="142621" y="22388"/>
                  </a:lnTo>
                  <a:lnTo>
                    <a:pt x="142789" y="23194"/>
                  </a:lnTo>
                  <a:lnTo>
                    <a:pt x="142789" y="23211"/>
                  </a:lnTo>
                  <a:lnTo>
                    <a:pt x="142789" y="23211"/>
                  </a:lnTo>
                  <a:lnTo>
                    <a:pt x="142923" y="24117"/>
                  </a:lnTo>
                  <a:lnTo>
                    <a:pt x="143074" y="25930"/>
                  </a:lnTo>
                  <a:lnTo>
                    <a:pt x="143091" y="27793"/>
                  </a:lnTo>
                  <a:lnTo>
                    <a:pt x="142957" y="29672"/>
                  </a:lnTo>
                  <a:lnTo>
                    <a:pt x="142671" y="31585"/>
                  </a:lnTo>
                  <a:lnTo>
                    <a:pt x="142252" y="33515"/>
                  </a:lnTo>
                  <a:lnTo>
                    <a:pt x="141698" y="35479"/>
                  </a:lnTo>
                  <a:lnTo>
                    <a:pt x="140976" y="37443"/>
                  </a:lnTo>
                  <a:lnTo>
                    <a:pt x="140137" y="39423"/>
                  </a:lnTo>
                  <a:lnTo>
                    <a:pt x="139164" y="41420"/>
                  </a:lnTo>
                  <a:lnTo>
                    <a:pt x="138039" y="43417"/>
                  </a:lnTo>
                  <a:lnTo>
                    <a:pt x="136797" y="45414"/>
                  </a:lnTo>
                  <a:lnTo>
                    <a:pt x="135404" y="47412"/>
                  </a:lnTo>
                  <a:lnTo>
                    <a:pt x="133894" y="49409"/>
                  </a:lnTo>
                  <a:lnTo>
                    <a:pt x="132249" y="51389"/>
                  </a:lnTo>
                  <a:lnTo>
                    <a:pt x="130487" y="53369"/>
                  </a:lnTo>
                  <a:lnTo>
                    <a:pt x="128591" y="55316"/>
                  </a:lnTo>
                  <a:lnTo>
                    <a:pt x="126577" y="57263"/>
                  </a:lnTo>
                  <a:lnTo>
                    <a:pt x="124429" y="59193"/>
                  </a:lnTo>
                  <a:lnTo>
                    <a:pt x="122163" y="61090"/>
                  </a:lnTo>
                  <a:lnTo>
                    <a:pt x="119780" y="62952"/>
                  </a:lnTo>
                  <a:lnTo>
                    <a:pt x="117279" y="64799"/>
                  </a:lnTo>
                  <a:lnTo>
                    <a:pt x="114678" y="66594"/>
                  </a:lnTo>
                  <a:lnTo>
                    <a:pt x="111942" y="68357"/>
                  </a:lnTo>
                  <a:lnTo>
                    <a:pt x="109089" y="70085"/>
                  </a:lnTo>
                  <a:lnTo>
                    <a:pt x="106135" y="71763"/>
                  </a:lnTo>
                  <a:lnTo>
                    <a:pt x="103081" y="73391"/>
                  </a:lnTo>
                  <a:lnTo>
                    <a:pt x="99909" y="74969"/>
                  </a:lnTo>
                  <a:lnTo>
                    <a:pt x="96619" y="76496"/>
                  </a:lnTo>
                  <a:lnTo>
                    <a:pt x="93246" y="77956"/>
                  </a:lnTo>
                  <a:lnTo>
                    <a:pt x="89755" y="79366"/>
                  </a:lnTo>
                  <a:lnTo>
                    <a:pt x="86164" y="80709"/>
                  </a:lnTo>
                  <a:lnTo>
                    <a:pt x="84334" y="81346"/>
                  </a:lnTo>
                  <a:close/>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14" name="Google Shape;314;p15"/>
          <p:cNvSpPr txBox="1"/>
          <p:nvPr>
            <p:ph idx="1" type="body"/>
          </p:nvPr>
        </p:nvSpPr>
        <p:spPr>
          <a:xfrm>
            <a:off x="1043300" y="806525"/>
            <a:ext cx="2052300" cy="1952400"/>
          </a:xfrm>
          <a:prstGeom prst="rect">
            <a:avLst/>
          </a:prstGeom>
          <a:noFill/>
          <a:ln>
            <a:noFill/>
          </a:ln>
        </p:spPr>
        <p:txBody>
          <a:bodyPr anchorCtr="0" anchor="t" bIns="0" lIns="0" spcFirstLastPara="1" rIns="0" wrap="square" tIns="0">
            <a:noAutofit/>
          </a:bodyPr>
          <a:lstStyle>
            <a:lvl1pPr indent="-1117600" lvl="0" marL="457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1pPr>
            <a:lvl2pPr indent="-1117600" lvl="1" marL="914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2pPr>
            <a:lvl3pPr indent="-1117600" lvl="2" marL="1371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3pPr>
            <a:lvl4pPr indent="-1117600" lvl="3" marL="1828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4pPr>
            <a:lvl5pPr indent="-1117600" lvl="4" marL="22860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5pPr>
            <a:lvl6pPr indent="-1117600" lvl="5" marL="2743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6pPr>
            <a:lvl7pPr indent="-1117600" lvl="6" marL="3200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7pPr>
            <a:lvl8pPr indent="-1117600" lvl="7" marL="3657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8pPr>
            <a:lvl9pPr indent="-1117600" lvl="8" marL="4114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9pPr>
          </a:lstStyle>
          <a:p/>
        </p:txBody>
      </p:sp>
      <p:sp>
        <p:nvSpPr>
          <p:cNvPr id="315" name="Google Shape;315;p15"/>
          <p:cNvSpPr txBox="1"/>
          <p:nvPr>
            <p:ph idx="2"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rgbClr val="FFFFFF"/>
                </a:solidFill>
                <a:latin typeface="DM Sans"/>
                <a:ea typeface="DM Sans"/>
                <a:cs typeface="DM Sans"/>
                <a:sym typeface="DM Sans"/>
              </a:defRPr>
            </a:lvl1pPr>
            <a:lvl2pPr lvl="1">
              <a:spcBef>
                <a:spcPts val="0"/>
              </a:spcBef>
              <a:spcAft>
                <a:spcPts val="0"/>
              </a:spcAft>
              <a:buNone/>
              <a:defRPr sz="1100">
                <a:solidFill>
                  <a:srgbClr val="FFFFFF"/>
                </a:solidFill>
                <a:latin typeface="DM Sans"/>
                <a:ea typeface="DM Sans"/>
                <a:cs typeface="DM Sans"/>
                <a:sym typeface="DM Sans"/>
              </a:defRPr>
            </a:lvl2pPr>
            <a:lvl3pPr lvl="2">
              <a:spcBef>
                <a:spcPts val="0"/>
              </a:spcBef>
              <a:spcAft>
                <a:spcPts val="0"/>
              </a:spcAft>
              <a:buNone/>
              <a:defRPr sz="1100">
                <a:solidFill>
                  <a:srgbClr val="FFFFFF"/>
                </a:solidFill>
                <a:latin typeface="DM Sans"/>
                <a:ea typeface="DM Sans"/>
                <a:cs typeface="DM Sans"/>
                <a:sym typeface="DM Sans"/>
              </a:defRPr>
            </a:lvl3pPr>
            <a:lvl4pPr lvl="3">
              <a:spcBef>
                <a:spcPts val="0"/>
              </a:spcBef>
              <a:spcAft>
                <a:spcPts val="0"/>
              </a:spcAft>
              <a:buNone/>
              <a:defRPr sz="1100">
                <a:solidFill>
                  <a:srgbClr val="FFFFFF"/>
                </a:solidFill>
                <a:latin typeface="DM Sans"/>
                <a:ea typeface="DM Sans"/>
                <a:cs typeface="DM Sans"/>
                <a:sym typeface="DM Sans"/>
              </a:defRPr>
            </a:lvl4pPr>
            <a:lvl5pPr lvl="4">
              <a:spcBef>
                <a:spcPts val="0"/>
              </a:spcBef>
              <a:spcAft>
                <a:spcPts val="0"/>
              </a:spcAft>
              <a:buNone/>
              <a:defRPr sz="1100">
                <a:solidFill>
                  <a:srgbClr val="FFFFFF"/>
                </a:solidFill>
                <a:latin typeface="DM Sans"/>
                <a:ea typeface="DM Sans"/>
                <a:cs typeface="DM Sans"/>
                <a:sym typeface="DM Sans"/>
              </a:defRPr>
            </a:lvl5pPr>
            <a:lvl6pPr lvl="5">
              <a:spcBef>
                <a:spcPts val="0"/>
              </a:spcBef>
              <a:spcAft>
                <a:spcPts val="0"/>
              </a:spcAft>
              <a:buNone/>
              <a:defRPr sz="1100">
                <a:solidFill>
                  <a:srgbClr val="FFFFFF"/>
                </a:solidFill>
                <a:latin typeface="DM Sans"/>
                <a:ea typeface="DM Sans"/>
                <a:cs typeface="DM Sans"/>
                <a:sym typeface="DM Sans"/>
              </a:defRPr>
            </a:lvl6pPr>
            <a:lvl7pPr lvl="6">
              <a:spcBef>
                <a:spcPts val="0"/>
              </a:spcBef>
              <a:spcAft>
                <a:spcPts val="0"/>
              </a:spcAft>
              <a:buNone/>
              <a:defRPr sz="1100">
                <a:solidFill>
                  <a:srgbClr val="FFFFFF"/>
                </a:solidFill>
                <a:latin typeface="DM Sans"/>
                <a:ea typeface="DM Sans"/>
                <a:cs typeface="DM Sans"/>
                <a:sym typeface="DM Sans"/>
              </a:defRPr>
            </a:lvl7pPr>
            <a:lvl8pPr lvl="7">
              <a:spcBef>
                <a:spcPts val="0"/>
              </a:spcBef>
              <a:spcAft>
                <a:spcPts val="0"/>
              </a:spcAft>
              <a:buNone/>
              <a:defRPr sz="1100">
                <a:solidFill>
                  <a:srgbClr val="FFFFFF"/>
                </a:solidFill>
                <a:latin typeface="DM Sans"/>
                <a:ea typeface="DM Sans"/>
                <a:cs typeface="DM Sans"/>
                <a:sym typeface="DM Sans"/>
              </a:defRPr>
            </a:lvl8pPr>
            <a:lvl9pPr lvl="8">
              <a:spcBef>
                <a:spcPts val="0"/>
              </a:spcBef>
              <a:spcAft>
                <a:spcPts val="0"/>
              </a:spcAft>
              <a:buNone/>
              <a:defRPr sz="1100">
                <a:solidFill>
                  <a:srgbClr val="FFFFFF"/>
                </a:solidFill>
                <a:latin typeface="DM Sans"/>
                <a:ea typeface="DM Sans"/>
                <a:cs typeface="DM Sans"/>
                <a:sym typeface="DM Sans"/>
              </a:defRPr>
            </a:lvl9pPr>
          </a:lstStyle>
          <a:p/>
        </p:txBody>
      </p:sp>
      <p:sp>
        <p:nvSpPr>
          <p:cNvPr id="316" name="Google Shape;316;p15"/>
          <p:cNvSpPr txBox="1"/>
          <p:nvPr>
            <p:ph type="title"/>
          </p:nvPr>
        </p:nvSpPr>
        <p:spPr>
          <a:xfrm>
            <a:off x="4004623" y="1374225"/>
            <a:ext cx="3867300" cy="2769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1pPr>
            <a:lvl2pPr lvl="1">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2pPr>
            <a:lvl3pPr lvl="2">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3pPr>
            <a:lvl4pPr lvl="3">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4pPr>
            <a:lvl5pPr lvl="4">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5pPr>
            <a:lvl6pPr lvl="5">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6pPr>
            <a:lvl7pPr lvl="6">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7pPr>
            <a:lvl8pPr lvl="7">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8pPr>
            <a:lvl9pPr lvl="8">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Orange]">
  <p:cSld name="BLANK_1_1_1_1_1_1_1_1_1_1_1_1_1_1">
    <p:bg>
      <p:bgPr>
        <a:solidFill>
          <a:srgbClr val="FF5F19"/>
        </a:solidFill>
      </p:bgPr>
    </p:bg>
    <p:spTree>
      <p:nvGrpSpPr>
        <p:cNvPr id="317" name="Shape 317"/>
        <p:cNvGrpSpPr/>
        <p:nvPr/>
      </p:nvGrpSpPr>
      <p:grpSpPr>
        <a:xfrm>
          <a:off x="0" y="0"/>
          <a:ext cx="0" cy="0"/>
          <a:chOff x="0" y="0"/>
          <a:chExt cx="0" cy="0"/>
        </a:xfrm>
      </p:grpSpPr>
      <p:grpSp>
        <p:nvGrpSpPr>
          <p:cNvPr id="318" name="Google Shape;318;p16"/>
          <p:cNvGrpSpPr/>
          <p:nvPr/>
        </p:nvGrpSpPr>
        <p:grpSpPr>
          <a:xfrm>
            <a:off x="-351679" y="758028"/>
            <a:ext cx="4139757" cy="4269517"/>
            <a:chOff x="2104425" y="1104950"/>
            <a:chExt cx="3412825" cy="3519800"/>
          </a:xfrm>
        </p:grpSpPr>
        <p:sp>
          <p:nvSpPr>
            <p:cNvPr id="319" name="Google Shape;319;p16"/>
            <p:cNvSpPr/>
            <p:nvPr/>
          </p:nvSpPr>
          <p:spPr>
            <a:xfrm>
              <a:off x="2996025" y="1245500"/>
              <a:ext cx="1067825" cy="1796625"/>
            </a:xfrm>
            <a:custGeom>
              <a:rect b="b" l="l" r="r" t="t"/>
              <a:pathLst>
                <a:path extrusionOk="0" fill="none" h="71865" w="42713">
                  <a:moveTo>
                    <a:pt x="0" y="0"/>
                  </a:moveTo>
                  <a:lnTo>
                    <a:pt x="42713" y="71864"/>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0" name="Google Shape;320;p16"/>
            <p:cNvSpPr/>
            <p:nvPr/>
          </p:nvSpPr>
          <p:spPr>
            <a:xfrm>
              <a:off x="2104425" y="1245500"/>
              <a:ext cx="891625" cy="2006400"/>
            </a:xfrm>
            <a:custGeom>
              <a:rect b="b" l="l" r="r" t="t"/>
              <a:pathLst>
                <a:path extrusionOk="0" fill="none" h="80256" w="35665">
                  <a:moveTo>
                    <a:pt x="35664" y="0"/>
                  </a:moveTo>
                  <a:lnTo>
                    <a:pt x="1" y="80256"/>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1" name="Google Shape;321;p16"/>
            <p:cNvSpPr/>
            <p:nvPr/>
          </p:nvSpPr>
          <p:spPr>
            <a:xfrm>
              <a:off x="2996025" y="1245500"/>
              <a:ext cx="2156200" cy="260150"/>
            </a:xfrm>
            <a:custGeom>
              <a:rect b="b" l="l" r="r" t="t"/>
              <a:pathLst>
                <a:path extrusionOk="0" fill="none" h="10406" w="86248">
                  <a:moveTo>
                    <a:pt x="86247" y="10406"/>
                  </a:moveTo>
                  <a:lnTo>
                    <a:pt x="0" y="0"/>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16"/>
            <p:cNvSpPr/>
            <p:nvPr/>
          </p:nvSpPr>
          <p:spPr>
            <a:xfrm>
              <a:off x="4063825" y="1505625"/>
              <a:ext cx="1088400" cy="1536500"/>
            </a:xfrm>
            <a:custGeom>
              <a:rect b="b" l="l" r="r" t="t"/>
              <a:pathLst>
                <a:path extrusionOk="0" fill="none" h="61460" w="43536">
                  <a:moveTo>
                    <a:pt x="1" y="61459"/>
                  </a:moveTo>
                  <a:lnTo>
                    <a:pt x="43535" y="1"/>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 name="Google Shape;323;p16"/>
            <p:cNvSpPr/>
            <p:nvPr/>
          </p:nvSpPr>
          <p:spPr>
            <a:xfrm>
              <a:off x="4063825" y="3042100"/>
              <a:ext cx="1453425" cy="529950"/>
            </a:xfrm>
            <a:custGeom>
              <a:rect b="b" l="l" r="r" t="t"/>
              <a:pathLst>
                <a:path extrusionOk="0" fill="none" h="21198" w="58137">
                  <a:moveTo>
                    <a:pt x="1" y="0"/>
                  </a:moveTo>
                  <a:lnTo>
                    <a:pt x="58136" y="21197"/>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4" name="Google Shape;324;p16"/>
            <p:cNvSpPr/>
            <p:nvPr/>
          </p:nvSpPr>
          <p:spPr>
            <a:xfrm>
              <a:off x="2104425" y="3042100"/>
              <a:ext cx="1959425" cy="209800"/>
            </a:xfrm>
            <a:custGeom>
              <a:rect b="b" l="l" r="r" t="t"/>
              <a:pathLst>
                <a:path extrusionOk="0" fill="none" h="8392" w="78377">
                  <a:moveTo>
                    <a:pt x="1" y="8392"/>
                  </a:moveTo>
                  <a:lnTo>
                    <a:pt x="78377" y="0"/>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16"/>
            <p:cNvSpPr/>
            <p:nvPr/>
          </p:nvSpPr>
          <p:spPr>
            <a:xfrm>
              <a:off x="3705925" y="3042100"/>
              <a:ext cx="357925" cy="1582650"/>
            </a:xfrm>
            <a:custGeom>
              <a:rect b="b" l="l" r="r" t="t"/>
              <a:pathLst>
                <a:path extrusionOk="0" fill="none" h="63306" w="14317">
                  <a:moveTo>
                    <a:pt x="14317" y="0"/>
                  </a:moveTo>
                  <a:lnTo>
                    <a:pt x="1" y="63305"/>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 name="Google Shape;326;p16"/>
            <p:cNvSpPr/>
            <p:nvPr/>
          </p:nvSpPr>
          <p:spPr>
            <a:xfrm>
              <a:off x="2104425" y="1104950"/>
              <a:ext cx="3412825" cy="3519800"/>
            </a:xfrm>
            <a:custGeom>
              <a:rect b="b" l="l" r="r" t="t"/>
              <a:pathLst>
                <a:path extrusionOk="0" fill="none" h="140792" w="136513">
                  <a:moveTo>
                    <a:pt x="136512" y="98683"/>
                  </a:moveTo>
                  <a:lnTo>
                    <a:pt x="121911" y="16028"/>
                  </a:lnTo>
                  <a:lnTo>
                    <a:pt x="72352" y="0"/>
                  </a:lnTo>
                  <a:lnTo>
                    <a:pt x="35664" y="5622"/>
                  </a:lnTo>
                  <a:lnTo>
                    <a:pt x="8342" y="36419"/>
                  </a:lnTo>
                  <a:lnTo>
                    <a:pt x="1" y="85878"/>
                  </a:lnTo>
                  <a:lnTo>
                    <a:pt x="64061" y="140791"/>
                  </a:lnTo>
                  <a:lnTo>
                    <a:pt x="136512" y="98683"/>
                  </a:lnTo>
                  <a:close/>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27" name="Google Shape;327;p16"/>
          <p:cNvGrpSpPr/>
          <p:nvPr/>
        </p:nvGrpSpPr>
        <p:grpSpPr>
          <a:xfrm>
            <a:off x="6489215" y="-434067"/>
            <a:ext cx="3157850" cy="3576247"/>
            <a:chOff x="2131700" y="954750"/>
            <a:chExt cx="3378825" cy="3826500"/>
          </a:xfrm>
        </p:grpSpPr>
        <p:sp>
          <p:nvSpPr>
            <p:cNvPr id="328" name="Google Shape;328;p16"/>
            <p:cNvSpPr/>
            <p:nvPr/>
          </p:nvSpPr>
          <p:spPr>
            <a:xfrm>
              <a:off x="2565550" y="1940300"/>
              <a:ext cx="2944975" cy="2840950"/>
            </a:xfrm>
            <a:custGeom>
              <a:rect b="b" l="l" r="r" t="t"/>
              <a:pathLst>
                <a:path extrusionOk="0" fill="none" h="113638" w="117799">
                  <a:moveTo>
                    <a:pt x="117799" y="1"/>
                  </a:moveTo>
                  <a:lnTo>
                    <a:pt x="101318" y="76463"/>
                  </a:lnTo>
                  <a:lnTo>
                    <a:pt x="487" y="113637"/>
                  </a:lnTo>
                  <a:lnTo>
                    <a:pt x="252" y="112127"/>
                  </a:lnTo>
                  <a:lnTo>
                    <a:pt x="0" y="109123"/>
                  </a:lnTo>
                  <a:lnTo>
                    <a:pt x="34" y="106035"/>
                  </a:lnTo>
                  <a:lnTo>
                    <a:pt x="336" y="102879"/>
                  </a:lnTo>
                  <a:lnTo>
                    <a:pt x="940" y="99607"/>
                  </a:lnTo>
                  <a:lnTo>
                    <a:pt x="1863" y="96183"/>
                  </a:lnTo>
                  <a:lnTo>
                    <a:pt x="3071" y="92608"/>
                  </a:lnTo>
                  <a:lnTo>
                    <a:pt x="4615" y="88815"/>
                  </a:lnTo>
                  <a:lnTo>
                    <a:pt x="5522" y="86835"/>
                  </a:lnTo>
                  <a:lnTo>
                    <a:pt x="6512" y="84754"/>
                  </a:lnTo>
                  <a:lnTo>
                    <a:pt x="8694" y="80659"/>
                  </a:lnTo>
                  <a:lnTo>
                    <a:pt x="11094" y="76597"/>
                  </a:lnTo>
                  <a:lnTo>
                    <a:pt x="13762" y="72536"/>
                  </a:lnTo>
                  <a:lnTo>
                    <a:pt x="16733" y="68475"/>
                  </a:lnTo>
                  <a:lnTo>
                    <a:pt x="20005" y="64346"/>
                  </a:lnTo>
                  <a:lnTo>
                    <a:pt x="23630" y="60150"/>
                  </a:lnTo>
                  <a:lnTo>
                    <a:pt x="27625" y="55837"/>
                  </a:lnTo>
                  <a:lnTo>
                    <a:pt x="29790" y="53639"/>
                  </a:lnTo>
                  <a:lnTo>
                    <a:pt x="32039" y="51373"/>
                  </a:lnTo>
                  <a:lnTo>
                    <a:pt x="36620" y="47009"/>
                  </a:lnTo>
                  <a:lnTo>
                    <a:pt x="41286" y="42814"/>
                  </a:lnTo>
                  <a:lnTo>
                    <a:pt x="46103" y="38769"/>
                  </a:lnTo>
                  <a:lnTo>
                    <a:pt x="51104" y="34859"/>
                  </a:lnTo>
                  <a:lnTo>
                    <a:pt x="56323" y="31015"/>
                  </a:lnTo>
                  <a:lnTo>
                    <a:pt x="61794" y="27256"/>
                  </a:lnTo>
                  <a:lnTo>
                    <a:pt x="67551" y="23530"/>
                  </a:lnTo>
                  <a:lnTo>
                    <a:pt x="70572" y="21684"/>
                  </a:lnTo>
                  <a:lnTo>
                    <a:pt x="73610" y="19838"/>
                  </a:lnTo>
                  <a:lnTo>
                    <a:pt x="79567" y="16414"/>
                  </a:lnTo>
                  <a:lnTo>
                    <a:pt x="85441" y="13259"/>
                  </a:lnTo>
                  <a:lnTo>
                    <a:pt x="91248" y="10356"/>
                  </a:lnTo>
                  <a:lnTo>
                    <a:pt x="97038" y="7704"/>
                  </a:lnTo>
                  <a:lnTo>
                    <a:pt x="102862" y="5254"/>
                  </a:lnTo>
                  <a:lnTo>
                    <a:pt x="108736" y="3022"/>
                  </a:lnTo>
                  <a:lnTo>
                    <a:pt x="114727" y="957"/>
                  </a:lnTo>
                  <a:lnTo>
                    <a:pt x="117799" y="1"/>
                  </a:lnTo>
                  <a:close/>
                </a:path>
              </a:pathLst>
            </a:custGeom>
            <a:noFill/>
            <a:ln cap="rnd" cmpd="sng" w="9525">
              <a:solidFill>
                <a:srgbClr val="FFF26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9" name="Google Shape;329;p16"/>
            <p:cNvSpPr/>
            <p:nvPr/>
          </p:nvSpPr>
          <p:spPr>
            <a:xfrm>
              <a:off x="2131700" y="954750"/>
              <a:ext cx="3378825" cy="3826500"/>
            </a:xfrm>
            <a:custGeom>
              <a:rect b="b" l="l" r="r" t="t"/>
              <a:pathLst>
                <a:path extrusionOk="0" fill="none" h="153060" w="135153">
                  <a:moveTo>
                    <a:pt x="17841" y="153059"/>
                  </a:moveTo>
                  <a:lnTo>
                    <a:pt x="890" y="109709"/>
                  </a:lnTo>
                  <a:lnTo>
                    <a:pt x="571" y="108081"/>
                  </a:lnTo>
                  <a:lnTo>
                    <a:pt x="152" y="104859"/>
                  </a:lnTo>
                  <a:lnTo>
                    <a:pt x="1" y="101586"/>
                  </a:lnTo>
                  <a:lnTo>
                    <a:pt x="102" y="98263"/>
                  </a:lnTo>
                  <a:lnTo>
                    <a:pt x="488" y="94840"/>
                  </a:lnTo>
                  <a:lnTo>
                    <a:pt x="1142" y="91298"/>
                  </a:lnTo>
                  <a:lnTo>
                    <a:pt x="2082" y="87606"/>
                  </a:lnTo>
                  <a:lnTo>
                    <a:pt x="3324" y="83729"/>
                  </a:lnTo>
                  <a:lnTo>
                    <a:pt x="4062" y="81715"/>
                  </a:lnTo>
                  <a:lnTo>
                    <a:pt x="4868" y="79618"/>
                  </a:lnTo>
                  <a:lnTo>
                    <a:pt x="6664" y="75489"/>
                  </a:lnTo>
                  <a:lnTo>
                    <a:pt x="8694" y="71428"/>
                  </a:lnTo>
                  <a:lnTo>
                    <a:pt x="10960" y="67400"/>
                  </a:lnTo>
                  <a:lnTo>
                    <a:pt x="13494" y="63389"/>
                  </a:lnTo>
                  <a:lnTo>
                    <a:pt x="16330" y="59344"/>
                  </a:lnTo>
                  <a:lnTo>
                    <a:pt x="19486" y="55266"/>
                  </a:lnTo>
                  <a:lnTo>
                    <a:pt x="22976" y="51087"/>
                  </a:lnTo>
                  <a:lnTo>
                    <a:pt x="24856" y="48955"/>
                  </a:lnTo>
                  <a:lnTo>
                    <a:pt x="26837" y="46774"/>
                  </a:lnTo>
                  <a:lnTo>
                    <a:pt x="30848" y="42612"/>
                  </a:lnTo>
                  <a:lnTo>
                    <a:pt x="34976" y="38617"/>
                  </a:lnTo>
                  <a:lnTo>
                    <a:pt x="39239" y="34808"/>
                  </a:lnTo>
                  <a:lnTo>
                    <a:pt x="43670" y="31132"/>
                  </a:lnTo>
                  <a:lnTo>
                    <a:pt x="48318" y="27557"/>
                  </a:lnTo>
                  <a:lnTo>
                    <a:pt x="53202" y="24083"/>
                  </a:lnTo>
                  <a:lnTo>
                    <a:pt x="58371" y="20660"/>
                  </a:lnTo>
                  <a:lnTo>
                    <a:pt x="61090" y="18981"/>
                  </a:lnTo>
                  <a:lnTo>
                    <a:pt x="63809" y="17303"/>
                  </a:lnTo>
                  <a:lnTo>
                    <a:pt x="69196" y="14198"/>
                  </a:lnTo>
                  <a:lnTo>
                    <a:pt x="74500" y="11379"/>
                  </a:lnTo>
                  <a:lnTo>
                    <a:pt x="79786" y="8811"/>
                  </a:lnTo>
                  <a:lnTo>
                    <a:pt x="85056" y="6478"/>
                  </a:lnTo>
                  <a:lnTo>
                    <a:pt x="90393" y="4380"/>
                  </a:lnTo>
                  <a:lnTo>
                    <a:pt x="95797" y="2484"/>
                  </a:lnTo>
                  <a:lnTo>
                    <a:pt x="101335" y="789"/>
                  </a:lnTo>
                  <a:lnTo>
                    <a:pt x="104172" y="0"/>
                  </a:lnTo>
                  <a:lnTo>
                    <a:pt x="135153" y="39423"/>
                  </a:lnTo>
                </a:path>
              </a:pathLst>
            </a:custGeom>
            <a:noFill/>
            <a:ln cap="rnd" cmpd="sng" w="9525">
              <a:solidFill>
                <a:srgbClr val="FFF26E"/>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30" name="Google Shape;330;p16"/>
          <p:cNvSpPr txBox="1"/>
          <p:nvPr>
            <p:ph idx="1" type="body"/>
          </p:nvPr>
        </p:nvSpPr>
        <p:spPr>
          <a:xfrm>
            <a:off x="1043300" y="806525"/>
            <a:ext cx="2052300" cy="1952400"/>
          </a:xfrm>
          <a:prstGeom prst="rect">
            <a:avLst/>
          </a:prstGeom>
          <a:noFill/>
          <a:ln>
            <a:noFill/>
          </a:ln>
        </p:spPr>
        <p:txBody>
          <a:bodyPr anchorCtr="0" anchor="t" bIns="0" lIns="0" spcFirstLastPara="1" rIns="0" wrap="square" tIns="0">
            <a:noAutofit/>
          </a:bodyPr>
          <a:lstStyle>
            <a:lvl1pPr indent="-1117600" lvl="0" marL="457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1pPr>
            <a:lvl2pPr indent="-1117600" lvl="1" marL="914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2pPr>
            <a:lvl3pPr indent="-1117600" lvl="2" marL="1371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3pPr>
            <a:lvl4pPr indent="-1117600" lvl="3" marL="1828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4pPr>
            <a:lvl5pPr indent="-1117600" lvl="4" marL="22860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5pPr>
            <a:lvl6pPr indent="-1117600" lvl="5" marL="2743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6pPr>
            <a:lvl7pPr indent="-1117600" lvl="6" marL="3200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7pPr>
            <a:lvl8pPr indent="-1117600" lvl="7" marL="3657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8pPr>
            <a:lvl9pPr indent="-1117600" lvl="8" marL="4114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9pPr>
          </a:lstStyle>
          <a:p/>
        </p:txBody>
      </p:sp>
      <p:sp>
        <p:nvSpPr>
          <p:cNvPr id="331" name="Google Shape;331;p16"/>
          <p:cNvSpPr txBox="1"/>
          <p:nvPr>
            <p:ph idx="2"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rgbClr val="FFFFFF"/>
                </a:solidFill>
                <a:latin typeface="DM Sans"/>
                <a:ea typeface="DM Sans"/>
                <a:cs typeface="DM Sans"/>
                <a:sym typeface="DM Sans"/>
              </a:defRPr>
            </a:lvl1pPr>
            <a:lvl2pPr lvl="1">
              <a:spcBef>
                <a:spcPts val="0"/>
              </a:spcBef>
              <a:spcAft>
                <a:spcPts val="0"/>
              </a:spcAft>
              <a:buNone/>
              <a:defRPr sz="1100">
                <a:solidFill>
                  <a:srgbClr val="FFFFFF"/>
                </a:solidFill>
                <a:latin typeface="DM Sans"/>
                <a:ea typeface="DM Sans"/>
                <a:cs typeface="DM Sans"/>
                <a:sym typeface="DM Sans"/>
              </a:defRPr>
            </a:lvl2pPr>
            <a:lvl3pPr lvl="2">
              <a:spcBef>
                <a:spcPts val="0"/>
              </a:spcBef>
              <a:spcAft>
                <a:spcPts val="0"/>
              </a:spcAft>
              <a:buNone/>
              <a:defRPr sz="1100">
                <a:solidFill>
                  <a:srgbClr val="FFFFFF"/>
                </a:solidFill>
                <a:latin typeface="DM Sans"/>
                <a:ea typeface="DM Sans"/>
                <a:cs typeface="DM Sans"/>
                <a:sym typeface="DM Sans"/>
              </a:defRPr>
            </a:lvl3pPr>
            <a:lvl4pPr lvl="3">
              <a:spcBef>
                <a:spcPts val="0"/>
              </a:spcBef>
              <a:spcAft>
                <a:spcPts val="0"/>
              </a:spcAft>
              <a:buNone/>
              <a:defRPr sz="1100">
                <a:solidFill>
                  <a:srgbClr val="FFFFFF"/>
                </a:solidFill>
                <a:latin typeface="DM Sans"/>
                <a:ea typeface="DM Sans"/>
                <a:cs typeface="DM Sans"/>
                <a:sym typeface="DM Sans"/>
              </a:defRPr>
            </a:lvl4pPr>
            <a:lvl5pPr lvl="4">
              <a:spcBef>
                <a:spcPts val="0"/>
              </a:spcBef>
              <a:spcAft>
                <a:spcPts val="0"/>
              </a:spcAft>
              <a:buNone/>
              <a:defRPr sz="1100">
                <a:solidFill>
                  <a:srgbClr val="FFFFFF"/>
                </a:solidFill>
                <a:latin typeface="DM Sans"/>
                <a:ea typeface="DM Sans"/>
                <a:cs typeface="DM Sans"/>
                <a:sym typeface="DM Sans"/>
              </a:defRPr>
            </a:lvl5pPr>
            <a:lvl6pPr lvl="5">
              <a:spcBef>
                <a:spcPts val="0"/>
              </a:spcBef>
              <a:spcAft>
                <a:spcPts val="0"/>
              </a:spcAft>
              <a:buNone/>
              <a:defRPr sz="1100">
                <a:solidFill>
                  <a:srgbClr val="FFFFFF"/>
                </a:solidFill>
                <a:latin typeface="DM Sans"/>
                <a:ea typeface="DM Sans"/>
                <a:cs typeface="DM Sans"/>
                <a:sym typeface="DM Sans"/>
              </a:defRPr>
            </a:lvl6pPr>
            <a:lvl7pPr lvl="6">
              <a:spcBef>
                <a:spcPts val="0"/>
              </a:spcBef>
              <a:spcAft>
                <a:spcPts val="0"/>
              </a:spcAft>
              <a:buNone/>
              <a:defRPr sz="1100">
                <a:solidFill>
                  <a:srgbClr val="FFFFFF"/>
                </a:solidFill>
                <a:latin typeface="DM Sans"/>
                <a:ea typeface="DM Sans"/>
                <a:cs typeface="DM Sans"/>
                <a:sym typeface="DM Sans"/>
              </a:defRPr>
            </a:lvl7pPr>
            <a:lvl8pPr lvl="7">
              <a:spcBef>
                <a:spcPts val="0"/>
              </a:spcBef>
              <a:spcAft>
                <a:spcPts val="0"/>
              </a:spcAft>
              <a:buNone/>
              <a:defRPr sz="1100">
                <a:solidFill>
                  <a:srgbClr val="FFFFFF"/>
                </a:solidFill>
                <a:latin typeface="DM Sans"/>
                <a:ea typeface="DM Sans"/>
                <a:cs typeface="DM Sans"/>
                <a:sym typeface="DM Sans"/>
              </a:defRPr>
            </a:lvl8pPr>
            <a:lvl9pPr lvl="8">
              <a:spcBef>
                <a:spcPts val="0"/>
              </a:spcBef>
              <a:spcAft>
                <a:spcPts val="0"/>
              </a:spcAft>
              <a:buNone/>
              <a:defRPr sz="1100">
                <a:solidFill>
                  <a:srgbClr val="FFFFFF"/>
                </a:solidFill>
                <a:latin typeface="DM Sans"/>
                <a:ea typeface="DM Sans"/>
                <a:cs typeface="DM Sans"/>
                <a:sym typeface="DM Sans"/>
              </a:defRPr>
            </a:lvl9pPr>
          </a:lstStyle>
          <a:p/>
        </p:txBody>
      </p:sp>
      <p:sp>
        <p:nvSpPr>
          <p:cNvPr id="332" name="Google Shape;332;p16"/>
          <p:cNvSpPr txBox="1"/>
          <p:nvPr>
            <p:ph type="title"/>
          </p:nvPr>
        </p:nvSpPr>
        <p:spPr>
          <a:xfrm>
            <a:off x="4004623" y="1374225"/>
            <a:ext cx="3867300" cy="2769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1pPr>
            <a:lvl2pPr lvl="1">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2pPr>
            <a:lvl3pPr lvl="2">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3pPr>
            <a:lvl4pPr lvl="3">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4pPr>
            <a:lvl5pPr lvl="4">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5pPr>
            <a:lvl6pPr lvl="5">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6pPr>
            <a:lvl7pPr lvl="6">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7pPr>
            <a:lvl8pPr lvl="7">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8pPr>
            <a:lvl9pPr lvl="8">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Divider">
  <p:cSld name="BLANK_1_1_1_1_1_1_1_1_1_1_1_1_1_1_2">
    <p:bg>
      <p:bgPr>
        <a:solidFill>
          <a:srgbClr val="14234B"/>
        </a:solidFill>
      </p:bgPr>
    </p:bg>
    <p:spTree>
      <p:nvGrpSpPr>
        <p:cNvPr id="333" name="Shape 333"/>
        <p:cNvGrpSpPr/>
        <p:nvPr/>
      </p:nvGrpSpPr>
      <p:grpSpPr>
        <a:xfrm>
          <a:off x="0" y="0"/>
          <a:ext cx="0" cy="0"/>
          <a:chOff x="0" y="0"/>
          <a:chExt cx="0" cy="0"/>
        </a:xfrm>
      </p:grpSpPr>
      <p:grpSp>
        <p:nvGrpSpPr>
          <p:cNvPr id="334" name="Google Shape;334;p17"/>
          <p:cNvGrpSpPr/>
          <p:nvPr/>
        </p:nvGrpSpPr>
        <p:grpSpPr>
          <a:xfrm>
            <a:off x="-584271" y="882726"/>
            <a:ext cx="4391459" cy="4973302"/>
            <a:chOff x="2131700" y="954750"/>
            <a:chExt cx="3378825" cy="3826500"/>
          </a:xfrm>
        </p:grpSpPr>
        <p:sp>
          <p:nvSpPr>
            <p:cNvPr id="335" name="Google Shape;335;p17"/>
            <p:cNvSpPr/>
            <p:nvPr/>
          </p:nvSpPr>
          <p:spPr>
            <a:xfrm>
              <a:off x="2565550" y="1940300"/>
              <a:ext cx="2944975" cy="2840950"/>
            </a:xfrm>
            <a:custGeom>
              <a:rect b="b" l="l" r="r" t="t"/>
              <a:pathLst>
                <a:path extrusionOk="0" fill="none" h="113638" w="117799">
                  <a:moveTo>
                    <a:pt x="117799" y="1"/>
                  </a:moveTo>
                  <a:lnTo>
                    <a:pt x="101318" y="76463"/>
                  </a:lnTo>
                  <a:lnTo>
                    <a:pt x="487" y="113637"/>
                  </a:lnTo>
                  <a:lnTo>
                    <a:pt x="252" y="112127"/>
                  </a:lnTo>
                  <a:lnTo>
                    <a:pt x="0" y="109123"/>
                  </a:lnTo>
                  <a:lnTo>
                    <a:pt x="34" y="106035"/>
                  </a:lnTo>
                  <a:lnTo>
                    <a:pt x="336" y="102879"/>
                  </a:lnTo>
                  <a:lnTo>
                    <a:pt x="940" y="99607"/>
                  </a:lnTo>
                  <a:lnTo>
                    <a:pt x="1863" y="96183"/>
                  </a:lnTo>
                  <a:lnTo>
                    <a:pt x="3071" y="92608"/>
                  </a:lnTo>
                  <a:lnTo>
                    <a:pt x="4615" y="88815"/>
                  </a:lnTo>
                  <a:lnTo>
                    <a:pt x="5522" y="86835"/>
                  </a:lnTo>
                  <a:lnTo>
                    <a:pt x="6512" y="84754"/>
                  </a:lnTo>
                  <a:lnTo>
                    <a:pt x="8694" y="80659"/>
                  </a:lnTo>
                  <a:lnTo>
                    <a:pt x="11094" y="76597"/>
                  </a:lnTo>
                  <a:lnTo>
                    <a:pt x="13762" y="72536"/>
                  </a:lnTo>
                  <a:lnTo>
                    <a:pt x="16733" y="68475"/>
                  </a:lnTo>
                  <a:lnTo>
                    <a:pt x="20005" y="64346"/>
                  </a:lnTo>
                  <a:lnTo>
                    <a:pt x="23630" y="60150"/>
                  </a:lnTo>
                  <a:lnTo>
                    <a:pt x="27625" y="55837"/>
                  </a:lnTo>
                  <a:lnTo>
                    <a:pt x="29790" y="53639"/>
                  </a:lnTo>
                  <a:lnTo>
                    <a:pt x="32039" y="51373"/>
                  </a:lnTo>
                  <a:lnTo>
                    <a:pt x="36620" y="47009"/>
                  </a:lnTo>
                  <a:lnTo>
                    <a:pt x="41286" y="42814"/>
                  </a:lnTo>
                  <a:lnTo>
                    <a:pt x="46103" y="38769"/>
                  </a:lnTo>
                  <a:lnTo>
                    <a:pt x="51104" y="34859"/>
                  </a:lnTo>
                  <a:lnTo>
                    <a:pt x="56323" y="31015"/>
                  </a:lnTo>
                  <a:lnTo>
                    <a:pt x="61794" y="27256"/>
                  </a:lnTo>
                  <a:lnTo>
                    <a:pt x="67551" y="23530"/>
                  </a:lnTo>
                  <a:lnTo>
                    <a:pt x="70572" y="21684"/>
                  </a:lnTo>
                  <a:lnTo>
                    <a:pt x="73610" y="19838"/>
                  </a:lnTo>
                  <a:lnTo>
                    <a:pt x="79567" y="16414"/>
                  </a:lnTo>
                  <a:lnTo>
                    <a:pt x="85441" y="13259"/>
                  </a:lnTo>
                  <a:lnTo>
                    <a:pt x="91248" y="10356"/>
                  </a:lnTo>
                  <a:lnTo>
                    <a:pt x="97038" y="7704"/>
                  </a:lnTo>
                  <a:lnTo>
                    <a:pt x="102862" y="5254"/>
                  </a:lnTo>
                  <a:lnTo>
                    <a:pt x="108736" y="3022"/>
                  </a:lnTo>
                  <a:lnTo>
                    <a:pt x="114727" y="957"/>
                  </a:lnTo>
                  <a:lnTo>
                    <a:pt x="117799" y="1"/>
                  </a:lnTo>
                  <a:close/>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6" name="Google Shape;336;p17"/>
            <p:cNvSpPr/>
            <p:nvPr/>
          </p:nvSpPr>
          <p:spPr>
            <a:xfrm>
              <a:off x="2131700" y="954750"/>
              <a:ext cx="3378825" cy="3826500"/>
            </a:xfrm>
            <a:custGeom>
              <a:rect b="b" l="l" r="r" t="t"/>
              <a:pathLst>
                <a:path extrusionOk="0" fill="none" h="153060" w="135153">
                  <a:moveTo>
                    <a:pt x="17841" y="153059"/>
                  </a:moveTo>
                  <a:lnTo>
                    <a:pt x="890" y="109709"/>
                  </a:lnTo>
                  <a:lnTo>
                    <a:pt x="571" y="108081"/>
                  </a:lnTo>
                  <a:lnTo>
                    <a:pt x="152" y="104859"/>
                  </a:lnTo>
                  <a:lnTo>
                    <a:pt x="1" y="101586"/>
                  </a:lnTo>
                  <a:lnTo>
                    <a:pt x="102" y="98263"/>
                  </a:lnTo>
                  <a:lnTo>
                    <a:pt x="488" y="94840"/>
                  </a:lnTo>
                  <a:lnTo>
                    <a:pt x="1142" y="91298"/>
                  </a:lnTo>
                  <a:lnTo>
                    <a:pt x="2082" y="87606"/>
                  </a:lnTo>
                  <a:lnTo>
                    <a:pt x="3324" y="83729"/>
                  </a:lnTo>
                  <a:lnTo>
                    <a:pt x="4062" y="81715"/>
                  </a:lnTo>
                  <a:lnTo>
                    <a:pt x="4868" y="79618"/>
                  </a:lnTo>
                  <a:lnTo>
                    <a:pt x="6664" y="75489"/>
                  </a:lnTo>
                  <a:lnTo>
                    <a:pt x="8694" y="71428"/>
                  </a:lnTo>
                  <a:lnTo>
                    <a:pt x="10960" y="67400"/>
                  </a:lnTo>
                  <a:lnTo>
                    <a:pt x="13494" y="63389"/>
                  </a:lnTo>
                  <a:lnTo>
                    <a:pt x="16330" y="59344"/>
                  </a:lnTo>
                  <a:lnTo>
                    <a:pt x="19486" y="55266"/>
                  </a:lnTo>
                  <a:lnTo>
                    <a:pt x="22976" y="51087"/>
                  </a:lnTo>
                  <a:lnTo>
                    <a:pt x="24856" y="48955"/>
                  </a:lnTo>
                  <a:lnTo>
                    <a:pt x="26837" y="46774"/>
                  </a:lnTo>
                  <a:lnTo>
                    <a:pt x="30848" y="42612"/>
                  </a:lnTo>
                  <a:lnTo>
                    <a:pt x="34976" y="38617"/>
                  </a:lnTo>
                  <a:lnTo>
                    <a:pt x="39239" y="34808"/>
                  </a:lnTo>
                  <a:lnTo>
                    <a:pt x="43670" y="31132"/>
                  </a:lnTo>
                  <a:lnTo>
                    <a:pt x="48318" y="27557"/>
                  </a:lnTo>
                  <a:lnTo>
                    <a:pt x="53202" y="24083"/>
                  </a:lnTo>
                  <a:lnTo>
                    <a:pt x="58371" y="20660"/>
                  </a:lnTo>
                  <a:lnTo>
                    <a:pt x="61090" y="18981"/>
                  </a:lnTo>
                  <a:lnTo>
                    <a:pt x="63809" y="17303"/>
                  </a:lnTo>
                  <a:lnTo>
                    <a:pt x="69196" y="14198"/>
                  </a:lnTo>
                  <a:lnTo>
                    <a:pt x="74500" y="11379"/>
                  </a:lnTo>
                  <a:lnTo>
                    <a:pt x="79786" y="8811"/>
                  </a:lnTo>
                  <a:lnTo>
                    <a:pt x="85056" y="6478"/>
                  </a:lnTo>
                  <a:lnTo>
                    <a:pt x="90393" y="4380"/>
                  </a:lnTo>
                  <a:lnTo>
                    <a:pt x="95797" y="2484"/>
                  </a:lnTo>
                  <a:lnTo>
                    <a:pt x="101335" y="789"/>
                  </a:lnTo>
                  <a:lnTo>
                    <a:pt x="104172" y="0"/>
                  </a:lnTo>
                  <a:lnTo>
                    <a:pt x="135153" y="39423"/>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37" name="Google Shape;337;p17"/>
          <p:cNvGrpSpPr/>
          <p:nvPr/>
        </p:nvGrpSpPr>
        <p:grpSpPr>
          <a:xfrm>
            <a:off x="7082916" y="1416896"/>
            <a:ext cx="2700029" cy="2776896"/>
            <a:chOff x="2403600" y="1206900"/>
            <a:chExt cx="2918950" cy="3002050"/>
          </a:xfrm>
        </p:grpSpPr>
        <p:sp>
          <p:nvSpPr>
            <p:cNvPr id="338" name="Google Shape;338;p17"/>
            <p:cNvSpPr/>
            <p:nvPr/>
          </p:nvSpPr>
          <p:spPr>
            <a:xfrm>
              <a:off x="2403600" y="1206900"/>
              <a:ext cx="2918950" cy="3002050"/>
            </a:xfrm>
            <a:custGeom>
              <a:rect b="b" l="l" r="r" t="t"/>
              <a:pathLst>
                <a:path extrusionOk="0" fill="none" h="120082" w="116758">
                  <a:moveTo>
                    <a:pt x="0" y="109609"/>
                  </a:moveTo>
                  <a:lnTo>
                    <a:pt x="9331" y="32643"/>
                  </a:lnTo>
                  <a:lnTo>
                    <a:pt x="31417" y="0"/>
                  </a:lnTo>
                  <a:lnTo>
                    <a:pt x="116758" y="20039"/>
                  </a:lnTo>
                  <a:lnTo>
                    <a:pt x="114257" y="107830"/>
                  </a:lnTo>
                  <a:lnTo>
                    <a:pt x="76580" y="120081"/>
                  </a:lnTo>
                  <a:lnTo>
                    <a:pt x="0" y="109609"/>
                  </a:lnTo>
                  <a:close/>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17"/>
            <p:cNvSpPr/>
            <p:nvPr/>
          </p:nvSpPr>
          <p:spPr>
            <a:xfrm>
              <a:off x="2942725" y="1206900"/>
              <a:ext cx="246325" cy="2341650"/>
            </a:xfrm>
            <a:custGeom>
              <a:rect b="b" l="l" r="r" t="t"/>
              <a:pathLst>
                <a:path extrusionOk="0" fill="none" h="93666" w="9853">
                  <a:moveTo>
                    <a:pt x="9852" y="0"/>
                  </a:moveTo>
                  <a:lnTo>
                    <a:pt x="1" y="93665"/>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0" name="Google Shape;340;p17"/>
            <p:cNvSpPr/>
            <p:nvPr/>
          </p:nvSpPr>
          <p:spPr>
            <a:xfrm>
              <a:off x="2942725" y="3548525"/>
              <a:ext cx="2317325" cy="354125"/>
            </a:xfrm>
            <a:custGeom>
              <a:rect b="b" l="l" r="r" t="t"/>
              <a:pathLst>
                <a:path extrusionOk="0" fill="none" h="14165" w="92693">
                  <a:moveTo>
                    <a:pt x="1" y="0"/>
                  </a:moveTo>
                  <a:lnTo>
                    <a:pt x="92692" y="14165"/>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17"/>
            <p:cNvSpPr/>
            <p:nvPr/>
          </p:nvSpPr>
          <p:spPr>
            <a:xfrm>
              <a:off x="2403600" y="3548525"/>
              <a:ext cx="539150" cy="398200"/>
            </a:xfrm>
            <a:custGeom>
              <a:rect b="b" l="l" r="r" t="t"/>
              <a:pathLst>
                <a:path extrusionOk="0" fill="none" h="15928" w="21566">
                  <a:moveTo>
                    <a:pt x="0" y="15927"/>
                  </a:moveTo>
                  <a:lnTo>
                    <a:pt x="21566" y="0"/>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342" name="Google Shape;342;p17"/>
          <p:cNvSpPr txBox="1"/>
          <p:nvPr>
            <p:ph idx="1" type="body"/>
          </p:nvPr>
        </p:nvSpPr>
        <p:spPr>
          <a:xfrm>
            <a:off x="1043300" y="806525"/>
            <a:ext cx="2052300" cy="1952400"/>
          </a:xfrm>
          <a:prstGeom prst="rect">
            <a:avLst/>
          </a:prstGeom>
          <a:noFill/>
          <a:ln>
            <a:noFill/>
          </a:ln>
        </p:spPr>
        <p:txBody>
          <a:bodyPr anchorCtr="0" anchor="t" bIns="0" lIns="0" spcFirstLastPara="1" rIns="0" wrap="square" tIns="0">
            <a:noAutofit/>
          </a:bodyPr>
          <a:lstStyle>
            <a:lvl1pPr indent="-1117600" lvl="0" marL="457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1pPr>
            <a:lvl2pPr indent="-1117600" lvl="1" marL="914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2pPr>
            <a:lvl3pPr indent="-1117600" lvl="2" marL="1371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3pPr>
            <a:lvl4pPr indent="-1117600" lvl="3" marL="1828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4pPr>
            <a:lvl5pPr indent="-1117600" lvl="4" marL="22860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5pPr>
            <a:lvl6pPr indent="-1117600" lvl="5" marL="27432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6pPr>
            <a:lvl7pPr indent="-1117600" lvl="6" marL="32004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7pPr>
            <a:lvl8pPr indent="-1117600" lvl="7" marL="36576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8pPr>
            <a:lvl9pPr indent="-1117600" lvl="8" marL="4114800" algn="r">
              <a:spcBef>
                <a:spcPts val="0"/>
              </a:spcBef>
              <a:spcAft>
                <a:spcPts val="0"/>
              </a:spcAft>
              <a:buClr>
                <a:srgbClr val="FFFFFF"/>
              </a:buClr>
              <a:buSzPts val="14000"/>
              <a:buFont typeface="DM Serif Display"/>
              <a:buChar char="■"/>
              <a:defRPr sz="14000">
                <a:solidFill>
                  <a:srgbClr val="FFFFFF"/>
                </a:solidFill>
                <a:latin typeface="DM Serif Display"/>
                <a:ea typeface="DM Serif Display"/>
                <a:cs typeface="DM Serif Display"/>
                <a:sym typeface="DM Serif Display"/>
              </a:defRPr>
            </a:lvl9pPr>
          </a:lstStyle>
          <a:p/>
        </p:txBody>
      </p:sp>
      <p:sp>
        <p:nvSpPr>
          <p:cNvPr id="343" name="Google Shape;343;p17"/>
          <p:cNvSpPr txBox="1"/>
          <p:nvPr>
            <p:ph idx="2"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rgbClr val="FFFFFF"/>
                </a:solidFill>
                <a:latin typeface="DM Sans"/>
                <a:ea typeface="DM Sans"/>
                <a:cs typeface="DM Sans"/>
                <a:sym typeface="DM Sans"/>
              </a:defRPr>
            </a:lvl1pPr>
            <a:lvl2pPr lvl="1">
              <a:spcBef>
                <a:spcPts val="0"/>
              </a:spcBef>
              <a:spcAft>
                <a:spcPts val="0"/>
              </a:spcAft>
              <a:buNone/>
              <a:defRPr sz="1100">
                <a:solidFill>
                  <a:srgbClr val="FFFFFF"/>
                </a:solidFill>
                <a:latin typeface="DM Sans"/>
                <a:ea typeface="DM Sans"/>
                <a:cs typeface="DM Sans"/>
                <a:sym typeface="DM Sans"/>
              </a:defRPr>
            </a:lvl2pPr>
            <a:lvl3pPr lvl="2">
              <a:spcBef>
                <a:spcPts val="0"/>
              </a:spcBef>
              <a:spcAft>
                <a:spcPts val="0"/>
              </a:spcAft>
              <a:buNone/>
              <a:defRPr sz="1100">
                <a:solidFill>
                  <a:srgbClr val="FFFFFF"/>
                </a:solidFill>
                <a:latin typeface="DM Sans"/>
                <a:ea typeface="DM Sans"/>
                <a:cs typeface="DM Sans"/>
                <a:sym typeface="DM Sans"/>
              </a:defRPr>
            </a:lvl3pPr>
            <a:lvl4pPr lvl="3">
              <a:spcBef>
                <a:spcPts val="0"/>
              </a:spcBef>
              <a:spcAft>
                <a:spcPts val="0"/>
              </a:spcAft>
              <a:buNone/>
              <a:defRPr sz="1100">
                <a:solidFill>
                  <a:srgbClr val="FFFFFF"/>
                </a:solidFill>
                <a:latin typeface="DM Sans"/>
                <a:ea typeface="DM Sans"/>
                <a:cs typeface="DM Sans"/>
                <a:sym typeface="DM Sans"/>
              </a:defRPr>
            </a:lvl4pPr>
            <a:lvl5pPr lvl="4">
              <a:spcBef>
                <a:spcPts val="0"/>
              </a:spcBef>
              <a:spcAft>
                <a:spcPts val="0"/>
              </a:spcAft>
              <a:buNone/>
              <a:defRPr sz="1100">
                <a:solidFill>
                  <a:srgbClr val="FFFFFF"/>
                </a:solidFill>
                <a:latin typeface="DM Sans"/>
                <a:ea typeface="DM Sans"/>
                <a:cs typeface="DM Sans"/>
                <a:sym typeface="DM Sans"/>
              </a:defRPr>
            </a:lvl5pPr>
            <a:lvl6pPr lvl="5">
              <a:spcBef>
                <a:spcPts val="0"/>
              </a:spcBef>
              <a:spcAft>
                <a:spcPts val="0"/>
              </a:spcAft>
              <a:buNone/>
              <a:defRPr sz="1100">
                <a:solidFill>
                  <a:srgbClr val="FFFFFF"/>
                </a:solidFill>
                <a:latin typeface="DM Sans"/>
                <a:ea typeface="DM Sans"/>
                <a:cs typeface="DM Sans"/>
                <a:sym typeface="DM Sans"/>
              </a:defRPr>
            </a:lvl6pPr>
            <a:lvl7pPr lvl="6">
              <a:spcBef>
                <a:spcPts val="0"/>
              </a:spcBef>
              <a:spcAft>
                <a:spcPts val="0"/>
              </a:spcAft>
              <a:buNone/>
              <a:defRPr sz="1100">
                <a:solidFill>
                  <a:srgbClr val="FFFFFF"/>
                </a:solidFill>
                <a:latin typeface="DM Sans"/>
                <a:ea typeface="DM Sans"/>
                <a:cs typeface="DM Sans"/>
                <a:sym typeface="DM Sans"/>
              </a:defRPr>
            </a:lvl7pPr>
            <a:lvl8pPr lvl="7">
              <a:spcBef>
                <a:spcPts val="0"/>
              </a:spcBef>
              <a:spcAft>
                <a:spcPts val="0"/>
              </a:spcAft>
              <a:buNone/>
              <a:defRPr sz="1100">
                <a:solidFill>
                  <a:srgbClr val="FFFFFF"/>
                </a:solidFill>
                <a:latin typeface="DM Sans"/>
                <a:ea typeface="DM Sans"/>
                <a:cs typeface="DM Sans"/>
                <a:sym typeface="DM Sans"/>
              </a:defRPr>
            </a:lvl8pPr>
            <a:lvl9pPr lvl="8">
              <a:spcBef>
                <a:spcPts val="0"/>
              </a:spcBef>
              <a:spcAft>
                <a:spcPts val="0"/>
              </a:spcAft>
              <a:buNone/>
              <a:defRPr sz="1100">
                <a:solidFill>
                  <a:srgbClr val="FFFFFF"/>
                </a:solidFill>
                <a:latin typeface="DM Sans"/>
                <a:ea typeface="DM Sans"/>
                <a:cs typeface="DM Sans"/>
                <a:sym typeface="DM Sans"/>
              </a:defRPr>
            </a:lvl9pPr>
          </a:lstStyle>
          <a:p/>
        </p:txBody>
      </p:sp>
      <p:sp>
        <p:nvSpPr>
          <p:cNvPr id="344" name="Google Shape;344;p17"/>
          <p:cNvSpPr txBox="1"/>
          <p:nvPr>
            <p:ph type="title"/>
          </p:nvPr>
        </p:nvSpPr>
        <p:spPr>
          <a:xfrm>
            <a:off x="4004623" y="1374225"/>
            <a:ext cx="3867300" cy="2769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1pPr>
            <a:lvl2pPr lvl="1">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2pPr>
            <a:lvl3pPr lvl="2">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3pPr>
            <a:lvl4pPr lvl="3">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4pPr>
            <a:lvl5pPr lvl="4">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5pPr>
            <a:lvl6pPr lvl="5">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6pPr>
            <a:lvl7pPr lvl="6">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7pPr>
            <a:lvl8pPr lvl="7">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8pPr>
            <a:lvl9pPr lvl="8">
              <a:lnSpc>
                <a:spcPct val="90000"/>
              </a:lnSpc>
              <a:spcBef>
                <a:spcPts val="0"/>
              </a:spcBef>
              <a:spcAft>
                <a:spcPts val="0"/>
              </a:spcAft>
              <a:buNone/>
              <a:defRPr sz="4500">
                <a:solidFill>
                  <a:srgbClr val="0053D6"/>
                </a:solidFill>
                <a:latin typeface="DM Serif Display"/>
                <a:ea typeface="DM Serif Display"/>
                <a:cs typeface="DM Serif Display"/>
                <a:sym typeface="DM Serif Display"/>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Sub-Divider">
  <p:cSld name="BLANK_1_1_1_1_1_1_1_1_1_1_1_1_1_1_1">
    <p:bg>
      <p:bgPr>
        <a:solidFill>
          <a:srgbClr val="D8DDDD"/>
        </a:solidFill>
      </p:bgPr>
    </p:bg>
    <p:spTree>
      <p:nvGrpSpPr>
        <p:cNvPr id="345" name="Shape 345"/>
        <p:cNvGrpSpPr/>
        <p:nvPr/>
      </p:nvGrpSpPr>
      <p:grpSpPr>
        <a:xfrm>
          <a:off x="0" y="0"/>
          <a:ext cx="0" cy="0"/>
          <a:chOff x="0" y="0"/>
          <a:chExt cx="0" cy="0"/>
        </a:xfrm>
      </p:grpSpPr>
      <p:sp>
        <p:nvSpPr>
          <p:cNvPr id="346" name="Google Shape;346;p18"/>
          <p:cNvSpPr/>
          <p:nvPr/>
        </p:nvSpPr>
        <p:spPr>
          <a:xfrm rot="-1488402">
            <a:off x="3720055" y="-957301"/>
            <a:ext cx="6517490" cy="6567751"/>
          </a:xfrm>
          <a:custGeom>
            <a:rect b="b" l="l" r="r" t="t"/>
            <a:pathLst>
              <a:path extrusionOk="0" h="138123" w="137066">
                <a:moveTo>
                  <a:pt x="40229" y="0"/>
                </a:moveTo>
                <a:lnTo>
                  <a:pt x="38366" y="135"/>
                </a:lnTo>
                <a:lnTo>
                  <a:pt x="36402" y="420"/>
                </a:lnTo>
                <a:lnTo>
                  <a:pt x="34388" y="873"/>
                </a:lnTo>
                <a:lnTo>
                  <a:pt x="32307" y="1477"/>
                </a:lnTo>
                <a:lnTo>
                  <a:pt x="30176" y="2232"/>
                </a:lnTo>
                <a:lnTo>
                  <a:pt x="27994" y="3139"/>
                </a:lnTo>
                <a:lnTo>
                  <a:pt x="25796" y="4196"/>
                </a:lnTo>
                <a:lnTo>
                  <a:pt x="23563" y="5404"/>
                </a:lnTo>
                <a:lnTo>
                  <a:pt x="21331" y="6781"/>
                </a:lnTo>
                <a:lnTo>
                  <a:pt x="19099" y="8291"/>
                </a:lnTo>
                <a:lnTo>
                  <a:pt x="16867" y="9969"/>
                </a:lnTo>
                <a:lnTo>
                  <a:pt x="15776" y="10859"/>
                </a:lnTo>
                <a:lnTo>
                  <a:pt x="14685" y="11782"/>
                </a:lnTo>
                <a:lnTo>
                  <a:pt x="12621" y="13645"/>
                </a:lnTo>
                <a:lnTo>
                  <a:pt x="10708" y="15541"/>
                </a:lnTo>
                <a:lnTo>
                  <a:pt x="8946" y="17488"/>
                </a:lnTo>
                <a:lnTo>
                  <a:pt x="7318" y="19435"/>
                </a:lnTo>
                <a:lnTo>
                  <a:pt x="5858" y="21398"/>
                </a:lnTo>
                <a:lnTo>
                  <a:pt x="4549" y="23362"/>
                </a:lnTo>
                <a:lnTo>
                  <a:pt x="3407" y="25309"/>
                </a:lnTo>
                <a:lnTo>
                  <a:pt x="2417" y="27239"/>
                </a:lnTo>
                <a:lnTo>
                  <a:pt x="1595" y="29152"/>
                </a:lnTo>
                <a:lnTo>
                  <a:pt x="940" y="31015"/>
                </a:lnTo>
                <a:lnTo>
                  <a:pt x="454" y="32828"/>
                </a:lnTo>
                <a:lnTo>
                  <a:pt x="135" y="34573"/>
                </a:lnTo>
                <a:lnTo>
                  <a:pt x="0" y="36251"/>
                </a:lnTo>
                <a:lnTo>
                  <a:pt x="34" y="37862"/>
                </a:lnTo>
                <a:lnTo>
                  <a:pt x="252" y="39373"/>
                </a:lnTo>
                <a:lnTo>
                  <a:pt x="437" y="40094"/>
                </a:lnTo>
                <a:lnTo>
                  <a:pt x="26534" y="132383"/>
                </a:lnTo>
                <a:lnTo>
                  <a:pt x="26652" y="132803"/>
                </a:lnTo>
                <a:lnTo>
                  <a:pt x="26987" y="133608"/>
                </a:lnTo>
                <a:lnTo>
                  <a:pt x="27390" y="134347"/>
                </a:lnTo>
                <a:lnTo>
                  <a:pt x="27860" y="135018"/>
                </a:lnTo>
                <a:lnTo>
                  <a:pt x="28431" y="135639"/>
                </a:lnTo>
                <a:lnTo>
                  <a:pt x="29068" y="136193"/>
                </a:lnTo>
                <a:lnTo>
                  <a:pt x="29807" y="136679"/>
                </a:lnTo>
                <a:lnTo>
                  <a:pt x="30612" y="137082"/>
                </a:lnTo>
                <a:lnTo>
                  <a:pt x="31049" y="137267"/>
                </a:lnTo>
                <a:lnTo>
                  <a:pt x="31602" y="137468"/>
                </a:lnTo>
                <a:lnTo>
                  <a:pt x="32794" y="137787"/>
                </a:lnTo>
                <a:lnTo>
                  <a:pt x="34070" y="138005"/>
                </a:lnTo>
                <a:lnTo>
                  <a:pt x="35429" y="138106"/>
                </a:lnTo>
                <a:lnTo>
                  <a:pt x="36872" y="138123"/>
                </a:lnTo>
                <a:lnTo>
                  <a:pt x="38399" y="138039"/>
                </a:lnTo>
                <a:lnTo>
                  <a:pt x="39994" y="137854"/>
                </a:lnTo>
                <a:lnTo>
                  <a:pt x="41655" y="137569"/>
                </a:lnTo>
                <a:lnTo>
                  <a:pt x="44290" y="136998"/>
                </a:lnTo>
                <a:lnTo>
                  <a:pt x="48016" y="135891"/>
                </a:lnTo>
                <a:lnTo>
                  <a:pt x="51977" y="134464"/>
                </a:lnTo>
                <a:lnTo>
                  <a:pt x="56139" y="132719"/>
                </a:lnTo>
                <a:lnTo>
                  <a:pt x="60469" y="130654"/>
                </a:lnTo>
                <a:lnTo>
                  <a:pt x="64933" y="128305"/>
                </a:lnTo>
                <a:lnTo>
                  <a:pt x="69515" y="125687"/>
                </a:lnTo>
                <a:lnTo>
                  <a:pt x="74197" y="122817"/>
                </a:lnTo>
                <a:lnTo>
                  <a:pt x="78930" y="119712"/>
                </a:lnTo>
                <a:lnTo>
                  <a:pt x="83679" y="116372"/>
                </a:lnTo>
                <a:lnTo>
                  <a:pt x="88446" y="112848"/>
                </a:lnTo>
                <a:lnTo>
                  <a:pt x="93195" y="109122"/>
                </a:lnTo>
                <a:lnTo>
                  <a:pt x="95545" y="107192"/>
                </a:lnTo>
                <a:lnTo>
                  <a:pt x="97878" y="105245"/>
                </a:lnTo>
                <a:lnTo>
                  <a:pt x="102392" y="101268"/>
                </a:lnTo>
                <a:lnTo>
                  <a:pt x="106739" y="97240"/>
                </a:lnTo>
                <a:lnTo>
                  <a:pt x="110884" y="93178"/>
                </a:lnTo>
                <a:lnTo>
                  <a:pt x="114795" y="89117"/>
                </a:lnTo>
                <a:lnTo>
                  <a:pt x="118470" y="85072"/>
                </a:lnTo>
                <a:lnTo>
                  <a:pt x="121877" y="81061"/>
                </a:lnTo>
                <a:lnTo>
                  <a:pt x="124999" y="77101"/>
                </a:lnTo>
                <a:lnTo>
                  <a:pt x="127818" y="73241"/>
                </a:lnTo>
                <a:lnTo>
                  <a:pt x="130285" y="69498"/>
                </a:lnTo>
                <a:lnTo>
                  <a:pt x="132417" y="65890"/>
                </a:lnTo>
                <a:lnTo>
                  <a:pt x="134179" y="62432"/>
                </a:lnTo>
                <a:lnTo>
                  <a:pt x="135219" y="59965"/>
                </a:lnTo>
                <a:lnTo>
                  <a:pt x="135807" y="58371"/>
                </a:lnTo>
                <a:lnTo>
                  <a:pt x="136277" y="56844"/>
                </a:lnTo>
                <a:lnTo>
                  <a:pt x="136646" y="55367"/>
                </a:lnTo>
                <a:lnTo>
                  <a:pt x="136898" y="53957"/>
                </a:lnTo>
                <a:lnTo>
                  <a:pt x="137032" y="52598"/>
                </a:lnTo>
                <a:lnTo>
                  <a:pt x="137066" y="51305"/>
                </a:lnTo>
                <a:lnTo>
                  <a:pt x="136965" y="50097"/>
                </a:lnTo>
                <a:lnTo>
                  <a:pt x="136864" y="49510"/>
                </a:lnTo>
                <a:lnTo>
                  <a:pt x="136780" y="49057"/>
                </a:lnTo>
                <a:lnTo>
                  <a:pt x="136512" y="48184"/>
                </a:lnTo>
                <a:lnTo>
                  <a:pt x="136176" y="47378"/>
                </a:lnTo>
                <a:lnTo>
                  <a:pt x="135756" y="46640"/>
                </a:lnTo>
                <a:lnTo>
                  <a:pt x="135270" y="45985"/>
                </a:lnTo>
                <a:lnTo>
                  <a:pt x="134682" y="45381"/>
                </a:lnTo>
                <a:lnTo>
                  <a:pt x="134045" y="44844"/>
                </a:lnTo>
                <a:lnTo>
                  <a:pt x="133323" y="44391"/>
                </a:lnTo>
                <a:lnTo>
                  <a:pt x="132920" y="44189"/>
                </a:lnTo>
                <a:lnTo>
                  <a:pt x="47378" y="1360"/>
                </a:lnTo>
                <a:lnTo>
                  <a:pt x="46707" y="1041"/>
                </a:lnTo>
                <a:lnTo>
                  <a:pt x="45264" y="537"/>
                </a:lnTo>
                <a:lnTo>
                  <a:pt x="43686" y="202"/>
                </a:lnTo>
                <a:lnTo>
                  <a:pt x="42008" y="17"/>
                </a:lnTo>
                <a:lnTo>
                  <a:pt x="40229"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47" name="Google Shape;347;p18"/>
          <p:cNvGrpSpPr/>
          <p:nvPr/>
        </p:nvGrpSpPr>
        <p:grpSpPr>
          <a:xfrm>
            <a:off x="-447044" y="1359303"/>
            <a:ext cx="3734786" cy="4056669"/>
            <a:chOff x="2188350" y="1099500"/>
            <a:chExt cx="3247075" cy="3526925"/>
          </a:xfrm>
        </p:grpSpPr>
        <p:sp>
          <p:nvSpPr>
            <p:cNvPr id="348" name="Google Shape;348;p18"/>
            <p:cNvSpPr/>
            <p:nvPr/>
          </p:nvSpPr>
          <p:spPr>
            <a:xfrm>
              <a:off x="2188350" y="1099500"/>
              <a:ext cx="3247075" cy="3526925"/>
            </a:xfrm>
            <a:custGeom>
              <a:rect b="b" l="l" r="r" t="t"/>
              <a:pathLst>
                <a:path extrusionOk="0" fill="none" h="141077" w="129883">
                  <a:moveTo>
                    <a:pt x="47915" y="0"/>
                  </a:moveTo>
                  <a:lnTo>
                    <a:pt x="121743" y="28850"/>
                  </a:lnTo>
                  <a:lnTo>
                    <a:pt x="129883" y="107293"/>
                  </a:lnTo>
                  <a:lnTo>
                    <a:pt x="74281" y="141076"/>
                  </a:lnTo>
                  <a:lnTo>
                    <a:pt x="54998" y="135555"/>
                  </a:lnTo>
                  <a:lnTo>
                    <a:pt x="3307" y="119192"/>
                  </a:lnTo>
                  <a:lnTo>
                    <a:pt x="0" y="62919"/>
                  </a:lnTo>
                  <a:lnTo>
                    <a:pt x="1981" y="45733"/>
                  </a:lnTo>
                  <a:lnTo>
                    <a:pt x="47915" y="0"/>
                  </a:lnTo>
                  <a:close/>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9" name="Google Shape;349;p18"/>
            <p:cNvSpPr/>
            <p:nvPr/>
          </p:nvSpPr>
          <p:spPr>
            <a:xfrm>
              <a:off x="3386225" y="1099500"/>
              <a:ext cx="1040125" cy="1281800"/>
            </a:xfrm>
            <a:custGeom>
              <a:rect b="b" l="l" r="r" t="t"/>
              <a:pathLst>
                <a:path extrusionOk="0" fill="none" h="51272" w="41605">
                  <a:moveTo>
                    <a:pt x="0" y="0"/>
                  </a:moveTo>
                  <a:lnTo>
                    <a:pt x="41605" y="51272"/>
                  </a:lnTo>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0" name="Google Shape;350;p18"/>
            <p:cNvSpPr/>
            <p:nvPr/>
          </p:nvSpPr>
          <p:spPr>
            <a:xfrm>
              <a:off x="4426325" y="1820725"/>
              <a:ext cx="805600" cy="560575"/>
            </a:xfrm>
            <a:custGeom>
              <a:rect b="b" l="l" r="r" t="t"/>
              <a:pathLst>
                <a:path extrusionOk="0" fill="none" h="22423" w="32224">
                  <a:moveTo>
                    <a:pt x="1" y="22423"/>
                  </a:moveTo>
                  <a:lnTo>
                    <a:pt x="32224" y="1"/>
                  </a:lnTo>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18"/>
            <p:cNvSpPr/>
            <p:nvPr/>
          </p:nvSpPr>
          <p:spPr>
            <a:xfrm>
              <a:off x="4426325" y="2381275"/>
              <a:ext cx="1009100" cy="1400550"/>
            </a:xfrm>
            <a:custGeom>
              <a:rect b="b" l="l" r="r" t="t"/>
              <a:pathLst>
                <a:path extrusionOk="0" fill="none" h="56022" w="40364">
                  <a:moveTo>
                    <a:pt x="1" y="1"/>
                  </a:moveTo>
                  <a:lnTo>
                    <a:pt x="40364" y="56022"/>
                  </a:lnTo>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2" name="Google Shape;352;p18"/>
            <p:cNvSpPr/>
            <p:nvPr/>
          </p:nvSpPr>
          <p:spPr>
            <a:xfrm>
              <a:off x="3563275" y="3781800"/>
              <a:ext cx="1872150" cy="706575"/>
            </a:xfrm>
            <a:custGeom>
              <a:rect b="b" l="l" r="r" t="t"/>
              <a:pathLst>
                <a:path extrusionOk="0" fill="none" h="28263" w="74886">
                  <a:moveTo>
                    <a:pt x="1" y="28263"/>
                  </a:moveTo>
                  <a:lnTo>
                    <a:pt x="74886" y="1"/>
                  </a:lnTo>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3" name="Google Shape;353;p18"/>
            <p:cNvSpPr/>
            <p:nvPr/>
          </p:nvSpPr>
          <p:spPr>
            <a:xfrm>
              <a:off x="2188350" y="1099500"/>
              <a:ext cx="1197900" cy="1572975"/>
            </a:xfrm>
            <a:custGeom>
              <a:rect b="b" l="l" r="r" t="t"/>
              <a:pathLst>
                <a:path extrusionOk="0" fill="none" h="62919" w="47916">
                  <a:moveTo>
                    <a:pt x="47915" y="0"/>
                  </a:moveTo>
                  <a:lnTo>
                    <a:pt x="0" y="62919"/>
                  </a:lnTo>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4" name="Google Shape;354;p18"/>
            <p:cNvSpPr/>
            <p:nvPr/>
          </p:nvSpPr>
          <p:spPr>
            <a:xfrm>
              <a:off x="2188350" y="2381275"/>
              <a:ext cx="2238000" cy="291200"/>
            </a:xfrm>
            <a:custGeom>
              <a:rect b="b" l="l" r="r" t="t"/>
              <a:pathLst>
                <a:path extrusionOk="0" fill="none" h="11648" w="89520">
                  <a:moveTo>
                    <a:pt x="0" y="11648"/>
                  </a:moveTo>
                  <a:lnTo>
                    <a:pt x="89520" y="1"/>
                  </a:lnTo>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18"/>
            <p:cNvSpPr/>
            <p:nvPr/>
          </p:nvSpPr>
          <p:spPr>
            <a:xfrm>
              <a:off x="2188350" y="2672450"/>
              <a:ext cx="1374950" cy="1815925"/>
            </a:xfrm>
            <a:custGeom>
              <a:rect b="b" l="l" r="r" t="t"/>
              <a:pathLst>
                <a:path extrusionOk="0" fill="none" h="72637" w="54998">
                  <a:moveTo>
                    <a:pt x="54998" y="72637"/>
                  </a:moveTo>
                  <a:lnTo>
                    <a:pt x="0" y="1"/>
                  </a:lnTo>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18"/>
            <p:cNvSpPr/>
            <p:nvPr/>
          </p:nvSpPr>
          <p:spPr>
            <a:xfrm>
              <a:off x="3563275" y="2381275"/>
              <a:ext cx="863075" cy="2107100"/>
            </a:xfrm>
            <a:custGeom>
              <a:rect b="b" l="l" r="r" t="t"/>
              <a:pathLst>
                <a:path extrusionOk="0" fill="none" h="84284" w="34523">
                  <a:moveTo>
                    <a:pt x="34523" y="1"/>
                  </a:moveTo>
                  <a:lnTo>
                    <a:pt x="1" y="84284"/>
                  </a:lnTo>
                </a:path>
              </a:pathLst>
            </a:custGeom>
            <a:noFill/>
            <a:ln cap="rnd" cmpd="sng" w="9525">
              <a:solidFill>
                <a:schemeClr val="dk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57" name="Google Shape;357;p18"/>
          <p:cNvGrpSpPr/>
          <p:nvPr/>
        </p:nvGrpSpPr>
        <p:grpSpPr>
          <a:xfrm>
            <a:off x="4004612" y="329983"/>
            <a:ext cx="1135856" cy="245435"/>
            <a:chOff x="238125" y="2073350"/>
            <a:chExt cx="7143750" cy="1568275"/>
          </a:xfrm>
        </p:grpSpPr>
        <p:sp>
          <p:nvSpPr>
            <p:cNvPr id="358" name="Google Shape;358;p18"/>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8"/>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8"/>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8"/>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8"/>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8"/>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8"/>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8"/>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8"/>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8"/>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8"/>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8"/>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8"/>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8"/>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 name="Google Shape;377;p18"/>
          <p:cNvSpPr txBox="1"/>
          <p:nvPr>
            <p:ph idx="1"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chemeClr val="dk1"/>
                </a:solidFill>
                <a:latin typeface="DM Sans"/>
                <a:ea typeface="DM Sans"/>
                <a:cs typeface="DM Sans"/>
                <a:sym typeface="DM Sans"/>
              </a:defRPr>
            </a:lvl1pPr>
            <a:lvl2pPr lvl="1">
              <a:spcBef>
                <a:spcPts val="0"/>
              </a:spcBef>
              <a:spcAft>
                <a:spcPts val="0"/>
              </a:spcAft>
              <a:buNone/>
              <a:defRPr sz="1100">
                <a:solidFill>
                  <a:schemeClr val="dk1"/>
                </a:solidFill>
                <a:latin typeface="DM Sans"/>
                <a:ea typeface="DM Sans"/>
                <a:cs typeface="DM Sans"/>
                <a:sym typeface="DM Sans"/>
              </a:defRPr>
            </a:lvl2pPr>
            <a:lvl3pPr lvl="2">
              <a:spcBef>
                <a:spcPts val="0"/>
              </a:spcBef>
              <a:spcAft>
                <a:spcPts val="0"/>
              </a:spcAft>
              <a:buNone/>
              <a:defRPr sz="1100">
                <a:solidFill>
                  <a:schemeClr val="dk1"/>
                </a:solidFill>
                <a:latin typeface="DM Sans"/>
                <a:ea typeface="DM Sans"/>
                <a:cs typeface="DM Sans"/>
                <a:sym typeface="DM Sans"/>
              </a:defRPr>
            </a:lvl3pPr>
            <a:lvl4pPr lvl="3">
              <a:spcBef>
                <a:spcPts val="0"/>
              </a:spcBef>
              <a:spcAft>
                <a:spcPts val="0"/>
              </a:spcAft>
              <a:buNone/>
              <a:defRPr sz="1100">
                <a:solidFill>
                  <a:schemeClr val="dk1"/>
                </a:solidFill>
                <a:latin typeface="DM Sans"/>
                <a:ea typeface="DM Sans"/>
                <a:cs typeface="DM Sans"/>
                <a:sym typeface="DM Sans"/>
              </a:defRPr>
            </a:lvl4pPr>
            <a:lvl5pPr lvl="4">
              <a:spcBef>
                <a:spcPts val="0"/>
              </a:spcBef>
              <a:spcAft>
                <a:spcPts val="0"/>
              </a:spcAft>
              <a:buNone/>
              <a:defRPr sz="1100">
                <a:solidFill>
                  <a:schemeClr val="dk1"/>
                </a:solidFill>
                <a:latin typeface="DM Sans"/>
                <a:ea typeface="DM Sans"/>
                <a:cs typeface="DM Sans"/>
                <a:sym typeface="DM Sans"/>
              </a:defRPr>
            </a:lvl5pPr>
            <a:lvl6pPr lvl="5">
              <a:spcBef>
                <a:spcPts val="0"/>
              </a:spcBef>
              <a:spcAft>
                <a:spcPts val="0"/>
              </a:spcAft>
              <a:buNone/>
              <a:defRPr sz="1100">
                <a:solidFill>
                  <a:schemeClr val="dk1"/>
                </a:solidFill>
                <a:latin typeface="DM Sans"/>
                <a:ea typeface="DM Sans"/>
                <a:cs typeface="DM Sans"/>
                <a:sym typeface="DM Sans"/>
              </a:defRPr>
            </a:lvl6pPr>
            <a:lvl7pPr lvl="6">
              <a:spcBef>
                <a:spcPts val="0"/>
              </a:spcBef>
              <a:spcAft>
                <a:spcPts val="0"/>
              </a:spcAft>
              <a:buNone/>
              <a:defRPr sz="1100">
                <a:solidFill>
                  <a:schemeClr val="dk1"/>
                </a:solidFill>
                <a:latin typeface="DM Sans"/>
                <a:ea typeface="DM Sans"/>
                <a:cs typeface="DM Sans"/>
                <a:sym typeface="DM Sans"/>
              </a:defRPr>
            </a:lvl7pPr>
            <a:lvl8pPr lvl="7">
              <a:spcBef>
                <a:spcPts val="0"/>
              </a:spcBef>
              <a:spcAft>
                <a:spcPts val="0"/>
              </a:spcAft>
              <a:buNone/>
              <a:defRPr sz="1100">
                <a:solidFill>
                  <a:schemeClr val="dk1"/>
                </a:solidFill>
                <a:latin typeface="DM Sans"/>
                <a:ea typeface="DM Sans"/>
                <a:cs typeface="DM Sans"/>
                <a:sym typeface="DM Sans"/>
              </a:defRPr>
            </a:lvl8pPr>
            <a:lvl9pPr lvl="8">
              <a:spcBef>
                <a:spcPts val="0"/>
              </a:spcBef>
              <a:spcAft>
                <a:spcPts val="0"/>
              </a:spcAft>
              <a:buNone/>
              <a:defRPr sz="1100">
                <a:solidFill>
                  <a:schemeClr val="dk1"/>
                </a:solidFill>
                <a:latin typeface="DM Sans"/>
                <a:ea typeface="DM Sans"/>
                <a:cs typeface="DM Sans"/>
                <a:sym typeface="DM Sans"/>
              </a:defRPr>
            </a:lvl9pPr>
          </a:lstStyle>
          <a:p/>
        </p:txBody>
      </p:sp>
      <p:sp>
        <p:nvSpPr>
          <p:cNvPr id="378" name="Google Shape;378;p18"/>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Teal]">
  <p:cSld name="BLANK_1_1_1_1_1_1_1_1_1_1_1_1_1_1_1_2">
    <p:bg>
      <p:bgPr>
        <a:solidFill>
          <a:srgbClr val="A6FFE0"/>
        </a:solidFill>
      </p:bgPr>
    </p:bg>
    <p:spTree>
      <p:nvGrpSpPr>
        <p:cNvPr id="379" name="Shape 379"/>
        <p:cNvGrpSpPr/>
        <p:nvPr/>
      </p:nvGrpSpPr>
      <p:grpSpPr>
        <a:xfrm>
          <a:off x="0" y="0"/>
          <a:ext cx="0" cy="0"/>
          <a:chOff x="0" y="0"/>
          <a:chExt cx="0" cy="0"/>
        </a:xfrm>
      </p:grpSpPr>
      <p:sp>
        <p:nvSpPr>
          <p:cNvPr id="380" name="Google Shape;380;p19"/>
          <p:cNvSpPr/>
          <p:nvPr/>
        </p:nvSpPr>
        <p:spPr>
          <a:xfrm rot="-1488402">
            <a:off x="3720055" y="-957301"/>
            <a:ext cx="6517490" cy="6567751"/>
          </a:xfrm>
          <a:custGeom>
            <a:rect b="b" l="l" r="r" t="t"/>
            <a:pathLst>
              <a:path extrusionOk="0" h="138123" w="137066">
                <a:moveTo>
                  <a:pt x="40229" y="0"/>
                </a:moveTo>
                <a:lnTo>
                  <a:pt x="38366" y="135"/>
                </a:lnTo>
                <a:lnTo>
                  <a:pt x="36402" y="420"/>
                </a:lnTo>
                <a:lnTo>
                  <a:pt x="34388" y="873"/>
                </a:lnTo>
                <a:lnTo>
                  <a:pt x="32307" y="1477"/>
                </a:lnTo>
                <a:lnTo>
                  <a:pt x="30176" y="2232"/>
                </a:lnTo>
                <a:lnTo>
                  <a:pt x="27994" y="3139"/>
                </a:lnTo>
                <a:lnTo>
                  <a:pt x="25796" y="4196"/>
                </a:lnTo>
                <a:lnTo>
                  <a:pt x="23563" y="5404"/>
                </a:lnTo>
                <a:lnTo>
                  <a:pt x="21331" y="6781"/>
                </a:lnTo>
                <a:lnTo>
                  <a:pt x="19099" y="8291"/>
                </a:lnTo>
                <a:lnTo>
                  <a:pt x="16867" y="9969"/>
                </a:lnTo>
                <a:lnTo>
                  <a:pt x="15776" y="10859"/>
                </a:lnTo>
                <a:lnTo>
                  <a:pt x="14685" y="11782"/>
                </a:lnTo>
                <a:lnTo>
                  <a:pt x="12621" y="13645"/>
                </a:lnTo>
                <a:lnTo>
                  <a:pt x="10708" y="15541"/>
                </a:lnTo>
                <a:lnTo>
                  <a:pt x="8946" y="17488"/>
                </a:lnTo>
                <a:lnTo>
                  <a:pt x="7318" y="19435"/>
                </a:lnTo>
                <a:lnTo>
                  <a:pt x="5858" y="21398"/>
                </a:lnTo>
                <a:lnTo>
                  <a:pt x="4549" y="23362"/>
                </a:lnTo>
                <a:lnTo>
                  <a:pt x="3407" y="25309"/>
                </a:lnTo>
                <a:lnTo>
                  <a:pt x="2417" y="27239"/>
                </a:lnTo>
                <a:lnTo>
                  <a:pt x="1595" y="29152"/>
                </a:lnTo>
                <a:lnTo>
                  <a:pt x="940" y="31015"/>
                </a:lnTo>
                <a:lnTo>
                  <a:pt x="454" y="32828"/>
                </a:lnTo>
                <a:lnTo>
                  <a:pt x="135" y="34573"/>
                </a:lnTo>
                <a:lnTo>
                  <a:pt x="0" y="36251"/>
                </a:lnTo>
                <a:lnTo>
                  <a:pt x="34" y="37862"/>
                </a:lnTo>
                <a:lnTo>
                  <a:pt x="252" y="39373"/>
                </a:lnTo>
                <a:lnTo>
                  <a:pt x="437" y="40094"/>
                </a:lnTo>
                <a:lnTo>
                  <a:pt x="26534" y="132383"/>
                </a:lnTo>
                <a:lnTo>
                  <a:pt x="26652" y="132803"/>
                </a:lnTo>
                <a:lnTo>
                  <a:pt x="26987" y="133608"/>
                </a:lnTo>
                <a:lnTo>
                  <a:pt x="27390" y="134347"/>
                </a:lnTo>
                <a:lnTo>
                  <a:pt x="27860" y="135018"/>
                </a:lnTo>
                <a:lnTo>
                  <a:pt x="28431" y="135639"/>
                </a:lnTo>
                <a:lnTo>
                  <a:pt x="29068" y="136193"/>
                </a:lnTo>
                <a:lnTo>
                  <a:pt x="29807" y="136679"/>
                </a:lnTo>
                <a:lnTo>
                  <a:pt x="30612" y="137082"/>
                </a:lnTo>
                <a:lnTo>
                  <a:pt x="31049" y="137267"/>
                </a:lnTo>
                <a:lnTo>
                  <a:pt x="31602" y="137468"/>
                </a:lnTo>
                <a:lnTo>
                  <a:pt x="32794" y="137787"/>
                </a:lnTo>
                <a:lnTo>
                  <a:pt x="34070" y="138005"/>
                </a:lnTo>
                <a:lnTo>
                  <a:pt x="35429" y="138106"/>
                </a:lnTo>
                <a:lnTo>
                  <a:pt x="36872" y="138123"/>
                </a:lnTo>
                <a:lnTo>
                  <a:pt x="38399" y="138039"/>
                </a:lnTo>
                <a:lnTo>
                  <a:pt x="39994" y="137854"/>
                </a:lnTo>
                <a:lnTo>
                  <a:pt x="41655" y="137569"/>
                </a:lnTo>
                <a:lnTo>
                  <a:pt x="44290" y="136998"/>
                </a:lnTo>
                <a:lnTo>
                  <a:pt x="48016" y="135891"/>
                </a:lnTo>
                <a:lnTo>
                  <a:pt x="51977" y="134464"/>
                </a:lnTo>
                <a:lnTo>
                  <a:pt x="56139" y="132719"/>
                </a:lnTo>
                <a:lnTo>
                  <a:pt x="60469" y="130654"/>
                </a:lnTo>
                <a:lnTo>
                  <a:pt x="64933" y="128305"/>
                </a:lnTo>
                <a:lnTo>
                  <a:pt x="69515" y="125687"/>
                </a:lnTo>
                <a:lnTo>
                  <a:pt x="74197" y="122817"/>
                </a:lnTo>
                <a:lnTo>
                  <a:pt x="78930" y="119712"/>
                </a:lnTo>
                <a:lnTo>
                  <a:pt x="83679" y="116372"/>
                </a:lnTo>
                <a:lnTo>
                  <a:pt x="88446" y="112848"/>
                </a:lnTo>
                <a:lnTo>
                  <a:pt x="93195" y="109122"/>
                </a:lnTo>
                <a:lnTo>
                  <a:pt x="95545" y="107192"/>
                </a:lnTo>
                <a:lnTo>
                  <a:pt x="97878" y="105245"/>
                </a:lnTo>
                <a:lnTo>
                  <a:pt x="102392" y="101268"/>
                </a:lnTo>
                <a:lnTo>
                  <a:pt x="106739" y="97240"/>
                </a:lnTo>
                <a:lnTo>
                  <a:pt x="110884" y="93178"/>
                </a:lnTo>
                <a:lnTo>
                  <a:pt x="114795" y="89117"/>
                </a:lnTo>
                <a:lnTo>
                  <a:pt x="118470" y="85072"/>
                </a:lnTo>
                <a:lnTo>
                  <a:pt x="121877" y="81061"/>
                </a:lnTo>
                <a:lnTo>
                  <a:pt x="124999" y="77101"/>
                </a:lnTo>
                <a:lnTo>
                  <a:pt x="127818" y="73241"/>
                </a:lnTo>
                <a:lnTo>
                  <a:pt x="130285" y="69498"/>
                </a:lnTo>
                <a:lnTo>
                  <a:pt x="132417" y="65890"/>
                </a:lnTo>
                <a:lnTo>
                  <a:pt x="134179" y="62432"/>
                </a:lnTo>
                <a:lnTo>
                  <a:pt x="135219" y="59965"/>
                </a:lnTo>
                <a:lnTo>
                  <a:pt x="135807" y="58371"/>
                </a:lnTo>
                <a:lnTo>
                  <a:pt x="136277" y="56844"/>
                </a:lnTo>
                <a:lnTo>
                  <a:pt x="136646" y="55367"/>
                </a:lnTo>
                <a:lnTo>
                  <a:pt x="136898" y="53957"/>
                </a:lnTo>
                <a:lnTo>
                  <a:pt x="137032" y="52598"/>
                </a:lnTo>
                <a:lnTo>
                  <a:pt x="137066" y="51305"/>
                </a:lnTo>
                <a:lnTo>
                  <a:pt x="136965" y="50097"/>
                </a:lnTo>
                <a:lnTo>
                  <a:pt x="136864" y="49510"/>
                </a:lnTo>
                <a:lnTo>
                  <a:pt x="136780" y="49057"/>
                </a:lnTo>
                <a:lnTo>
                  <a:pt x="136512" y="48184"/>
                </a:lnTo>
                <a:lnTo>
                  <a:pt x="136176" y="47378"/>
                </a:lnTo>
                <a:lnTo>
                  <a:pt x="135756" y="46640"/>
                </a:lnTo>
                <a:lnTo>
                  <a:pt x="135270" y="45985"/>
                </a:lnTo>
                <a:lnTo>
                  <a:pt x="134682" y="45381"/>
                </a:lnTo>
                <a:lnTo>
                  <a:pt x="134045" y="44844"/>
                </a:lnTo>
                <a:lnTo>
                  <a:pt x="133323" y="44391"/>
                </a:lnTo>
                <a:lnTo>
                  <a:pt x="132920" y="44189"/>
                </a:lnTo>
                <a:lnTo>
                  <a:pt x="47378" y="1360"/>
                </a:lnTo>
                <a:lnTo>
                  <a:pt x="46707" y="1041"/>
                </a:lnTo>
                <a:lnTo>
                  <a:pt x="45264" y="537"/>
                </a:lnTo>
                <a:lnTo>
                  <a:pt x="43686" y="202"/>
                </a:lnTo>
                <a:lnTo>
                  <a:pt x="42008" y="17"/>
                </a:lnTo>
                <a:lnTo>
                  <a:pt x="40229"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81" name="Google Shape;381;p19"/>
          <p:cNvGrpSpPr/>
          <p:nvPr/>
        </p:nvGrpSpPr>
        <p:grpSpPr>
          <a:xfrm>
            <a:off x="-447044" y="1359303"/>
            <a:ext cx="3734786" cy="4056669"/>
            <a:chOff x="2188350" y="1099500"/>
            <a:chExt cx="3247075" cy="3526925"/>
          </a:xfrm>
        </p:grpSpPr>
        <p:sp>
          <p:nvSpPr>
            <p:cNvPr id="382" name="Google Shape;382;p19"/>
            <p:cNvSpPr/>
            <p:nvPr/>
          </p:nvSpPr>
          <p:spPr>
            <a:xfrm>
              <a:off x="2188350" y="1099500"/>
              <a:ext cx="3247075" cy="3526925"/>
            </a:xfrm>
            <a:custGeom>
              <a:rect b="b" l="l" r="r" t="t"/>
              <a:pathLst>
                <a:path extrusionOk="0" fill="none" h="141077" w="129883">
                  <a:moveTo>
                    <a:pt x="47915" y="0"/>
                  </a:moveTo>
                  <a:lnTo>
                    <a:pt x="121743" y="28850"/>
                  </a:lnTo>
                  <a:lnTo>
                    <a:pt x="129883" y="107293"/>
                  </a:lnTo>
                  <a:lnTo>
                    <a:pt x="74281" y="141076"/>
                  </a:lnTo>
                  <a:lnTo>
                    <a:pt x="54998" y="135555"/>
                  </a:lnTo>
                  <a:lnTo>
                    <a:pt x="3307" y="119192"/>
                  </a:lnTo>
                  <a:lnTo>
                    <a:pt x="0" y="62919"/>
                  </a:lnTo>
                  <a:lnTo>
                    <a:pt x="1981" y="45733"/>
                  </a:lnTo>
                  <a:lnTo>
                    <a:pt x="47915" y="0"/>
                  </a:lnTo>
                  <a:close/>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3" name="Google Shape;383;p19"/>
            <p:cNvSpPr/>
            <p:nvPr/>
          </p:nvSpPr>
          <p:spPr>
            <a:xfrm>
              <a:off x="3386225" y="1099500"/>
              <a:ext cx="1040125" cy="1281800"/>
            </a:xfrm>
            <a:custGeom>
              <a:rect b="b" l="l" r="r" t="t"/>
              <a:pathLst>
                <a:path extrusionOk="0" fill="none" h="51272" w="41605">
                  <a:moveTo>
                    <a:pt x="0" y="0"/>
                  </a:moveTo>
                  <a:lnTo>
                    <a:pt x="41605" y="51272"/>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19"/>
            <p:cNvSpPr/>
            <p:nvPr/>
          </p:nvSpPr>
          <p:spPr>
            <a:xfrm>
              <a:off x="4426325" y="1820725"/>
              <a:ext cx="805600" cy="560575"/>
            </a:xfrm>
            <a:custGeom>
              <a:rect b="b" l="l" r="r" t="t"/>
              <a:pathLst>
                <a:path extrusionOk="0" fill="none" h="22423" w="32224">
                  <a:moveTo>
                    <a:pt x="1" y="22423"/>
                  </a:moveTo>
                  <a:lnTo>
                    <a:pt x="32224"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19"/>
            <p:cNvSpPr/>
            <p:nvPr/>
          </p:nvSpPr>
          <p:spPr>
            <a:xfrm>
              <a:off x="4426325" y="2381275"/>
              <a:ext cx="1009100" cy="1400550"/>
            </a:xfrm>
            <a:custGeom>
              <a:rect b="b" l="l" r="r" t="t"/>
              <a:pathLst>
                <a:path extrusionOk="0" fill="none" h="56022" w="40364">
                  <a:moveTo>
                    <a:pt x="1" y="1"/>
                  </a:moveTo>
                  <a:lnTo>
                    <a:pt x="40364" y="56022"/>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19"/>
            <p:cNvSpPr/>
            <p:nvPr/>
          </p:nvSpPr>
          <p:spPr>
            <a:xfrm>
              <a:off x="3563275" y="3781800"/>
              <a:ext cx="1872150" cy="706575"/>
            </a:xfrm>
            <a:custGeom>
              <a:rect b="b" l="l" r="r" t="t"/>
              <a:pathLst>
                <a:path extrusionOk="0" fill="none" h="28263" w="74886">
                  <a:moveTo>
                    <a:pt x="1" y="28263"/>
                  </a:moveTo>
                  <a:lnTo>
                    <a:pt x="74886"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7" name="Google Shape;387;p19"/>
            <p:cNvSpPr/>
            <p:nvPr/>
          </p:nvSpPr>
          <p:spPr>
            <a:xfrm>
              <a:off x="2188350" y="1099500"/>
              <a:ext cx="1197900" cy="1572975"/>
            </a:xfrm>
            <a:custGeom>
              <a:rect b="b" l="l" r="r" t="t"/>
              <a:pathLst>
                <a:path extrusionOk="0" fill="none" h="62919" w="47916">
                  <a:moveTo>
                    <a:pt x="47915" y="0"/>
                  </a:moveTo>
                  <a:lnTo>
                    <a:pt x="0" y="62919"/>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8" name="Google Shape;388;p19"/>
            <p:cNvSpPr/>
            <p:nvPr/>
          </p:nvSpPr>
          <p:spPr>
            <a:xfrm>
              <a:off x="2188350" y="2381275"/>
              <a:ext cx="2238000" cy="291200"/>
            </a:xfrm>
            <a:custGeom>
              <a:rect b="b" l="l" r="r" t="t"/>
              <a:pathLst>
                <a:path extrusionOk="0" fill="none" h="11648" w="89520">
                  <a:moveTo>
                    <a:pt x="0" y="11648"/>
                  </a:moveTo>
                  <a:lnTo>
                    <a:pt x="89520"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19"/>
            <p:cNvSpPr/>
            <p:nvPr/>
          </p:nvSpPr>
          <p:spPr>
            <a:xfrm>
              <a:off x="2188350" y="2672450"/>
              <a:ext cx="1374950" cy="1815925"/>
            </a:xfrm>
            <a:custGeom>
              <a:rect b="b" l="l" r="r" t="t"/>
              <a:pathLst>
                <a:path extrusionOk="0" fill="none" h="72637" w="54998">
                  <a:moveTo>
                    <a:pt x="54998" y="72637"/>
                  </a:moveTo>
                  <a:lnTo>
                    <a:pt x="0"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19"/>
            <p:cNvSpPr/>
            <p:nvPr/>
          </p:nvSpPr>
          <p:spPr>
            <a:xfrm>
              <a:off x="3563275" y="2381275"/>
              <a:ext cx="863075" cy="2107100"/>
            </a:xfrm>
            <a:custGeom>
              <a:rect b="b" l="l" r="r" t="t"/>
              <a:pathLst>
                <a:path extrusionOk="0" fill="none" h="84284" w="34523">
                  <a:moveTo>
                    <a:pt x="34523" y="1"/>
                  </a:moveTo>
                  <a:lnTo>
                    <a:pt x="1" y="84284"/>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391" name="Google Shape;391;p19"/>
          <p:cNvGrpSpPr/>
          <p:nvPr/>
        </p:nvGrpSpPr>
        <p:grpSpPr>
          <a:xfrm>
            <a:off x="4004612" y="329983"/>
            <a:ext cx="1135856" cy="245435"/>
            <a:chOff x="238125" y="2073350"/>
            <a:chExt cx="7143750" cy="1568275"/>
          </a:xfrm>
        </p:grpSpPr>
        <p:sp>
          <p:nvSpPr>
            <p:cNvPr id="392" name="Google Shape;392;p19"/>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19"/>
          <p:cNvSpPr txBox="1"/>
          <p:nvPr>
            <p:ph idx="1"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chemeClr val="dk1"/>
                </a:solidFill>
                <a:latin typeface="DM Sans"/>
                <a:ea typeface="DM Sans"/>
                <a:cs typeface="DM Sans"/>
                <a:sym typeface="DM Sans"/>
              </a:defRPr>
            </a:lvl1pPr>
            <a:lvl2pPr lvl="1">
              <a:spcBef>
                <a:spcPts val="0"/>
              </a:spcBef>
              <a:spcAft>
                <a:spcPts val="0"/>
              </a:spcAft>
              <a:buNone/>
              <a:defRPr sz="1100">
                <a:solidFill>
                  <a:schemeClr val="dk1"/>
                </a:solidFill>
                <a:latin typeface="DM Sans"/>
                <a:ea typeface="DM Sans"/>
                <a:cs typeface="DM Sans"/>
                <a:sym typeface="DM Sans"/>
              </a:defRPr>
            </a:lvl2pPr>
            <a:lvl3pPr lvl="2">
              <a:spcBef>
                <a:spcPts val="0"/>
              </a:spcBef>
              <a:spcAft>
                <a:spcPts val="0"/>
              </a:spcAft>
              <a:buNone/>
              <a:defRPr sz="1100">
                <a:solidFill>
                  <a:schemeClr val="dk1"/>
                </a:solidFill>
                <a:latin typeface="DM Sans"/>
                <a:ea typeface="DM Sans"/>
                <a:cs typeface="DM Sans"/>
                <a:sym typeface="DM Sans"/>
              </a:defRPr>
            </a:lvl3pPr>
            <a:lvl4pPr lvl="3">
              <a:spcBef>
                <a:spcPts val="0"/>
              </a:spcBef>
              <a:spcAft>
                <a:spcPts val="0"/>
              </a:spcAft>
              <a:buNone/>
              <a:defRPr sz="1100">
                <a:solidFill>
                  <a:schemeClr val="dk1"/>
                </a:solidFill>
                <a:latin typeface="DM Sans"/>
                <a:ea typeface="DM Sans"/>
                <a:cs typeface="DM Sans"/>
                <a:sym typeface="DM Sans"/>
              </a:defRPr>
            </a:lvl4pPr>
            <a:lvl5pPr lvl="4">
              <a:spcBef>
                <a:spcPts val="0"/>
              </a:spcBef>
              <a:spcAft>
                <a:spcPts val="0"/>
              </a:spcAft>
              <a:buNone/>
              <a:defRPr sz="1100">
                <a:solidFill>
                  <a:schemeClr val="dk1"/>
                </a:solidFill>
                <a:latin typeface="DM Sans"/>
                <a:ea typeface="DM Sans"/>
                <a:cs typeface="DM Sans"/>
                <a:sym typeface="DM Sans"/>
              </a:defRPr>
            </a:lvl5pPr>
            <a:lvl6pPr lvl="5">
              <a:spcBef>
                <a:spcPts val="0"/>
              </a:spcBef>
              <a:spcAft>
                <a:spcPts val="0"/>
              </a:spcAft>
              <a:buNone/>
              <a:defRPr sz="1100">
                <a:solidFill>
                  <a:schemeClr val="dk1"/>
                </a:solidFill>
                <a:latin typeface="DM Sans"/>
                <a:ea typeface="DM Sans"/>
                <a:cs typeface="DM Sans"/>
                <a:sym typeface="DM Sans"/>
              </a:defRPr>
            </a:lvl6pPr>
            <a:lvl7pPr lvl="6">
              <a:spcBef>
                <a:spcPts val="0"/>
              </a:spcBef>
              <a:spcAft>
                <a:spcPts val="0"/>
              </a:spcAft>
              <a:buNone/>
              <a:defRPr sz="1100">
                <a:solidFill>
                  <a:schemeClr val="dk1"/>
                </a:solidFill>
                <a:latin typeface="DM Sans"/>
                <a:ea typeface="DM Sans"/>
                <a:cs typeface="DM Sans"/>
                <a:sym typeface="DM Sans"/>
              </a:defRPr>
            </a:lvl7pPr>
            <a:lvl8pPr lvl="7">
              <a:spcBef>
                <a:spcPts val="0"/>
              </a:spcBef>
              <a:spcAft>
                <a:spcPts val="0"/>
              </a:spcAft>
              <a:buNone/>
              <a:defRPr sz="1100">
                <a:solidFill>
                  <a:schemeClr val="dk1"/>
                </a:solidFill>
                <a:latin typeface="DM Sans"/>
                <a:ea typeface="DM Sans"/>
                <a:cs typeface="DM Sans"/>
                <a:sym typeface="DM Sans"/>
              </a:defRPr>
            </a:lvl8pPr>
            <a:lvl9pPr lvl="8">
              <a:spcBef>
                <a:spcPts val="0"/>
              </a:spcBef>
              <a:spcAft>
                <a:spcPts val="0"/>
              </a:spcAft>
              <a:buNone/>
              <a:defRPr sz="1100">
                <a:solidFill>
                  <a:schemeClr val="dk1"/>
                </a:solidFill>
                <a:latin typeface="DM Sans"/>
                <a:ea typeface="DM Sans"/>
                <a:cs typeface="DM Sans"/>
                <a:sym typeface="DM Sans"/>
              </a:defRPr>
            </a:lvl9pPr>
          </a:lstStyle>
          <a:p/>
        </p:txBody>
      </p:sp>
      <p:sp>
        <p:nvSpPr>
          <p:cNvPr id="412" name="Google Shape;412;p19"/>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Purple]">
  <p:cSld name="BLANK_1_1_1_1_1_1_1_1_1_1_1_1_1_1_1_1">
    <p:bg>
      <p:bgPr>
        <a:solidFill>
          <a:srgbClr val="E6D6FF"/>
        </a:solidFill>
      </p:bgPr>
    </p:bg>
    <p:spTree>
      <p:nvGrpSpPr>
        <p:cNvPr id="413" name="Shape 413"/>
        <p:cNvGrpSpPr/>
        <p:nvPr/>
      </p:nvGrpSpPr>
      <p:grpSpPr>
        <a:xfrm>
          <a:off x="0" y="0"/>
          <a:ext cx="0" cy="0"/>
          <a:chOff x="0" y="0"/>
          <a:chExt cx="0" cy="0"/>
        </a:xfrm>
      </p:grpSpPr>
      <p:sp>
        <p:nvSpPr>
          <p:cNvPr id="414" name="Google Shape;414;p20"/>
          <p:cNvSpPr/>
          <p:nvPr/>
        </p:nvSpPr>
        <p:spPr>
          <a:xfrm rot="-2700000">
            <a:off x="3854637" y="-387194"/>
            <a:ext cx="6299017" cy="6497198"/>
          </a:xfrm>
          <a:custGeom>
            <a:rect b="b" l="l" r="r" t="t"/>
            <a:pathLst>
              <a:path extrusionOk="0" h="140808" w="136513">
                <a:moveTo>
                  <a:pt x="72352" y="0"/>
                </a:moveTo>
                <a:lnTo>
                  <a:pt x="35664" y="5622"/>
                </a:lnTo>
                <a:lnTo>
                  <a:pt x="8342" y="36419"/>
                </a:lnTo>
                <a:lnTo>
                  <a:pt x="1" y="85894"/>
                </a:lnTo>
                <a:lnTo>
                  <a:pt x="64061" y="140808"/>
                </a:lnTo>
                <a:lnTo>
                  <a:pt x="136512" y="98683"/>
                </a:lnTo>
                <a:lnTo>
                  <a:pt x="121911" y="16028"/>
                </a:lnTo>
                <a:lnTo>
                  <a:pt x="72352" y="0"/>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15" name="Google Shape;415;p20"/>
          <p:cNvGrpSpPr/>
          <p:nvPr/>
        </p:nvGrpSpPr>
        <p:grpSpPr>
          <a:xfrm rot="-2266253">
            <a:off x="-937620" y="686662"/>
            <a:ext cx="4487444" cy="3801491"/>
            <a:chOff x="2093100" y="1488425"/>
            <a:chExt cx="3455600" cy="2927375"/>
          </a:xfrm>
        </p:grpSpPr>
        <p:sp>
          <p:nvSpPr>
            <p:cNvPr id="416" name="Google Shape;416;p20"/>
            <p:cNvSpPr/>
            <p:nvPr/>
          </p:nvSpPr>
          <p:spPr>
            <a:xfrm>
              <a:off x="2093100" y="1657525"/>
              <a:ext cx="1454675" cy="1811725"/>
            </a:xfrm>
            <a:custGeom>
              <a:rect b="b" l="l" r="r" t="t"/>
              <a:pathLst>
                <a:path extrusionOk="0" fill="none" h="72469" w="58187">
                  <a:moveTo>
                    <a:pt x="37158" y="437"/>
                  </a:moveTo>
                  <a:lnTo>
                    <a:pt x="36453" y="302"/>
                  </a:lnTo>
                  <a:lnTo>
                    <a:pt x="35026" y="118"/>
                  </a:lnTo>
                  <a:lnTo>
                    <a:pt x="33617" y="17"/>
                  </a:lnTo>
                  <a:lnTo>
                    <a:pt x="32207" y="0"/>
                  </a:lnTo>
                  <a:lnTo>
                    <a:pt x="30797" y="84"/>
                  </a:lnTo>
                  <a:lnTo>
                    <a:pt x="29387" y="235"/>
                  </a:lnTo>
                  <a:lnTo>
                    <a:pt x="27995" y="487"/>
                  </a:lnTo>
                  <a:lnTo>
                    <a:pt x="26618" y="806"/>
                  </a:lnTo>
                  <a:lnTo>
                    <a:pt x="24571" y="1427"/>
                  </a:lnTo>
                  <a:lnTo>
                    <a:pt x="21902" y="2534"/>
                  </a:lnTo>
                  <a:lnTo>
                    <a:pt x="19301" y="3927"/>
                  </a:lnTo>
                  <a:lnTo>
                    <a:pt x="16800" y="5606"/>
                  </a:lnTo>
                  <a:lnTo>
                    <a:pt x="14417" y="7536"/>
                  </a:lnTo>
                  <a:lnTo>
                    <a:pt x="12152" y="9717"/>
                  </a:lnTo>
                  <a:lnTo>
                    <a:pt x="10037" y="12117"/>
                  </a:lnTo>
                  <a:lnTo>
                    <a:pt x="8073" y="14736"/>
                  </a:lnTo>
                  <a:lnTo>
                    <a:pt x="6294" y="17572"/>
                  </a:lnTo>
                  <a:lnTo>
                    <a:pt x="4683" y="20576"/>
                  </a:lnTo>
                  <a:lnTo>
                    <a:pt x="3290" y="23765"/>
                  </a:lnTo>
                  <a:lnTo>
                    <a:pt x="2115" y="27104"/>
                  </a:lnTo>
                  <a:lnTo>
                    <a:pt x="1629" y="28850"/>
                  </a:lnTo>
                  <a:lnTo>
                    <a:pt x="1176" y="30578"/>
                  </a:lnTo>
                  <a:lnTo>
                    <a:pt x="521" y="34069"/>
                  </a:lnTo>
                  <a:lnTo>
                    <a:pt x="118" y="37527"/>
                  </a:lnTo>
                  <a:lnTo>
                    <a:pt x="1" y="40933"/>
                  </a:lnTo>
                  <a:lnTo>
                    <a:pt x="118" y="44273"/>
                  </a:lnTo>
                  <a:lnTo>
                    <a:pt x="504" y="47529"/>
                  </a:lnTo>
                  <a:lnTo>
                    <a:pt x="1125" y="50667"/>
                  </a:lnTo>
                  <a:lnTo>
                    <a:pt x="1981" y="53688"/>
                  </a:lnTo>
                  <a:lnTo>
                    <a:pt x="3072" y="56558"/>
                  </a:lnTo>
                  <a:lnTo>
                    <a:pt x="4398" y="59260"/>
                  </a:lnTo>
                  <a:lnTo>
                    <a:pt x="5942" y="61761"/>
                  </a:lnTo>
                  <a:lnTo>
                    <a:pt x="7687" y="64060"/>
                  </a:lnTo>
                  <a:lnTo>
                    <a:pt x="9147" y="65638"/>
                  </a:lnTo>
                  <a:lnTo>
                    <a:pt x="10171" y="66611"/>
                  </a:lnTo>
                  <a:lnTo>
                    <a:pt x="11262" y="67517"/>
                  </a:lnTo>
                  <a:lnTo>
                    <a:pt x="12387" y="68357"/>
                  </a:lnTo>
                  <a:lnTo>
                    <a:pt x="13561" y="69129"/>
                  </a:lnTo>
                  <a:lnTo>
                    <a:pt x="14786" y="69833"/>
                  </a:lnTo>
                  <a:lnTo>
                    <a:pt x="16062" y="70454"/>
                  </a:lnTo>
                  <a:lnTo>
                    <a:pt x="17388" y="71008"/>
                  </a:lnTo>
                  <a:lnTo>
                    <a:pt x="18059" y="71260"/>
                  </a:lnTo>
                  <a:lnTo>
                    <a:pt x="18781" y="71495"/>
                  </a:lnTo>
                  <a:lnTo>
                    <a:pt x="20207" y="71881"/>
                  </a:lnTo>
                  <a:lnTo>
                    <a:pt x="21667" y="72183"/>
                  </a:lnTo>
                  <a:lnTo>
                    <a:pt x="23111" y="72368"/>
                  </a:lnTo>
                  <a:lnTo>
                    <a:pt x="24571" y="72468"/>
                  </a:lnTo>
                  <a:lnTo>
                    <a:pt x="26048" y="72468"/>
                  </a:lnTo>
                  <a:lnTo>
                    <a:pt x="27508" y="72384"/>
                  </a:lnTo>
                  <a:lnTo>
                    <a:pt x="28968" y="72200"/>
                  </a:lnTo>
                  <a:lnTo>
                    <a:pt x="30428" y="71931"/>
                  </a:lnTo>
                  <a:lnTo>
                    <a:pt x="31871" y="71579"/>
                  </a:lnTo>
                  <a:lnTo>
                    <a:pt x="33315" y="71126"/>
                  </a:lnTo>
                  <a:lnTo>
                    <a:pt x="34741" y="70605"/>
                  </a:lnTo>
                  <a:lnTo>
                    <a:pt x="36134" y="69984"/>
                  </a:lnTo>
                  <a:lnTo>
                    <a:pt x="37527" y="69296"/>
                  </a:lnTo>
                  <a:lnTo>
                    <a:pt x="38903" y="68508"/>
                  </a:lnTo>
                  <a:lnTo>
                    <a:pt x="40246" y="67652"/>
                  </a:lnTo>
                  <a:lnTo>
                    <a:pt x="42210" y="66242"/>
                  </a:lnTo>
                  <a:lnTo>
                    <a:pt x="44710" y="64077"/>
                  </a:lnTo>
                  <a:lnTo>
                    <a:pt x="47077" y="61643"/>
                  </a:lnTo>
                  <a:lnTo>
                    <a:pt x="49275" y="58925"/>
                  </a:lnTo>
                  <a:lnTo>
                    <a:pt x="51289" y="55937"/>
                  </a:lnTo>
                  <a:lnTo>
                    <a:pt x="53102" y="52732"/>
                  </a:lnTo>
                  <a:lnTo>
                    <a:pt x="54293" y="50147"/>
                  </a:lnTo>
                  <a:lnTo>
                    <a:pt x="55015" y="48368"/>
                  </a:lnTo>
                  <a:lnTo>
                    <a:pt x="55669" y="46522"/>
                  </a:lnTo>
                  <a:lnTo>
                    <a:pt x="56274" y="44642"/>
                  </a:lnTo>
                  <a:lnTo>
                    <a:pt x="56542" y="43669"/>
                  </a:lnTo>
                  <a:lnTo>
                    <a:pt x="56794" y="42696"/>
                  </a:lnTo>
                  <a:lnTo>
                    <a:pt x="57230" y="40766"/>
                  </a:lnTo>
                  <a:lnTo>
                    <a:pt x="57583" y="38852"/>
                  </a:lnTo>
                  <a:lnTo>
                    <a:pt x="57851" y="36939"/>
                  </a:lnTo>
                  <a:lnTo>
                    <a:pt x="58120" y="34103"/>
                  </a:lnTo>
                  <a:lnTo>
                    <a:pt x="58187" y="30411"/>
                  </a:lnTo>
                  <a:lnTo>
                    <a:pt x="57935" y="26836"/>
                  </a:lnTo>
                  <a:lnTo>
                    <a:pt x="57415" y="23379"/>
                  </a:lnTo>
                  <a:lnTo>
                    <a:pt x="56592" y="20072"/>
                  </a:lnTo>
                  <a:lnTo>
                    <a:pt x="55518" y="16934"/>
                  </a:lnTo>
                  <a:lnTo>
                    <a:pt x="54528" y="14719"/>
                  </a:lnTo>
                  <a:lnTo>
                    <a:pt x="53790" y="13309"/>
                  </a:lnTo>
                  <a:lnTo>
                    <a:pt x="53001" y="11950"/>
                  </a:lnTo>
                  <a:lnTo>
                    <a:pt x="52145" y="10640"/>
                  </a:lnTo>
                  <a:lnTo>
                    <a:pt x="51239" y="9399"/>
                  </a:lnTo>
                  <a:lnTo>
                    <a:pt x="50282" y="8224"/>
                  </a:lnTo>
                  <a:lnTo>
                    <a:pt x="49258" y="7116"/>
                  </a:lnTo>
                  <a:lnTo>
                    <a:pt x="48184" y="6076"/>
                  </a:lnTo>
                  <a:lnTo>
                    <a:pt x="47060" y="5102"/>
                  </a:lnTo>
                  <a:lnTo>
                    <a:pt x="45885" y="4213"/>
                  </a:lnTo>
                  <a:lnTo>
                    <a:pt x="44677" y="3390"/>
                  </a:lnTo>
                  <a:lnTo>
                    <a:pt x="43401" y="2669"/>
                  </a:lnTo>
                  <a:lnTo>
                    <a:pt x="42092" y="2014"/>
                  </a:lnTo>
                  <a:lnTo>
                    <a:pt x="40733" y="1444"/>
                  </a:lnTo>
                  <a:lnTo>
                    <a:pt x="39340" y="974"/>
                  </a:lnTo>
                  <a:lnTo>
                    <a:pt x="37896" y="588"/>
                  </a:lnTo>
                  <a:lnTo>
                    <a:pt x="37158" y="437"/>
                  </a:lnTo>
                  <a:close/>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20"/>
            <p:cNvSpPr/>
            <p:nvPr/>
          </p:nvSpPr>
          <p:spPr>
            <a:xfrm>
              <a:off x="2386375" y="1488425"/>
              <a:ext cx="3162325" cy="2927375"/>
            </a:xfrm>
            <a:custGeom>
              <a:rect b="b" l="l" r="r" t="t"/>
              <a:pathLst>
                <a:path extrusionOk="0" fill="none" h="117095" w="126493">
                  <a:moveTo>
                    <a:pt x="18261" y="6932"/>
                  </a:moveTo>
                  <a:lnTo>
                    <a:pt x="73426" y="336"/>
                  </a:lnTo>
                  <a:lnTo>
                    <a:pt x="75020" y="169"/>
                  </a:lnTo>
                  <a:lnTo>
                    <a:pt x="78209" y="1"/>
                  </a:lnTo>
                  <a:lnTo>
                    <a:pt x="81398" y="85"/>
                  </a:lnTo>
                  <a:lnTo>
                    <a:pt x="84569" y="370"/>
                  </a:lnTo>
                  <a:lnTo>
                    <a:pt x="86147" y="622"/>
                  </a:lnTo>
                  <a:lnTo>
                    <a:pt x="87490" y="857"/>
                  </a:lnTo>
                  <a:lnTo>
                    <a:pt x="90125" y="1444"/>
                  </a:lnTo>
                  <a:lnTo>
                    <a:pt x="92692" y="2199"/>
                  </a:lnTo>
                  <a:lnTo>
                    <a:pt x="95193" y="3106"/>
                  </a:lnTo>
                  <a:lnTo>
                    <a:pt x="97610" y="4163"/>
                  </a:lnTo>
                  <a:lnTo>
                    <a:pt x="99959" y="5338"/>
                  </a:lnTo>
                  <a:lnTo>
                    <a:pt x="102242" y="6664"/>
                  </a:lnTo>
                  <a:lnTo>
                    <a:pt x="104440" y="8124"/>
                  </a:lnTo>
                  <a:lnTo>
                    <a:pt x="106538" y="9701"/>
                  </a:lnTo>
                  <a:lnTo>
                    <a:pt x="108569" y="11396"/>
                  </a:lnTo>
                  <a:lnTo>
                    <a:pt x="110499" y="13209"/>
                  </a:lnTo>
                  <a:lnTo>
                    <a:pt x="112345" y="15139"/>
                  </a:lnTo>
                  <a:lnTo>
                    <a:pt x="114090" y="17186"/>
                  </a:lnTo>
                  <a:lnTo>
                    <a:pt x="115735" y="19318"/>
                  </a:lnTo>
                  <a:lnTo>
                    <a:pt x="117262" y="21567"/>
                  </a:lnTo>
                  <a:lnTo>
                    <a:pt x="118706" y="23899"/>
                  </a:lnTo>
                  <a:lnTo>
                    <a:pt x="120015" y="26316"/>
                  </a:lnTo>
                  <a:lnTo>
                    <a:pt x="121223" y="28817"/>
                  </a:lnTo>
                  <a:lnTo>
                    <a:pt x="122331" y="31401"/>
                  </a:lnTo>
                  <a:lnTo>
                    <a:pt x="123304" y="34070"/>
                  </a:lnTo>
                  <a:lnTo>
                    <a:pt x="124143" y="36805"/>
                  </a:lnTo>
                  <a:lnTo>
                    <a:pt x="124882" y="39591"/>
                  </a:lnTo>
                  <a:lnTo>
                    <a:pt x="125469" y="42461"/>
                  </a:lnTo>
                  <a:lnTo>
                    <a:pt x="125939" y="45381"/>
                  </a:lnTo>
                  <a:lnTo>
                    <a:pt x="126258" y="48352"/>
                  </a:lnTo>
                  <a:lnTo>
                    <a:pt x="126459" y="51373"/>
                  </a:lnTo>
                  <a:lnTo>
                    <a:pt x="126493" y="54427"/>
                  </a:lnTo>
                  <a:lnTo>
                    <a:pt x="126409" y="57532"/>
                  </a:lnTo>
                  <a:lnTo>
                    <a:pt x="126157" y="60654"/>
                  </a:lnTo>
                  <a:lnTo>
                    <a:pt x="125754" y="63826"/>
                  </a:lnTo>
                  <a:lnTo>
                    <a:pt x="125201" y="67014"/>
                  </a:lnTo>
                  <a:lnTo>
                    <a:pt x="124496" y="70220"/>
                  </a:lnTo>
                  <a:lnTo>
                    <a:pt x="124076" y="71831"/>
                  </a:lnTo>
                  <a:lnTo>
                    <a:pt x="123623" y="73442"/>
                  </a:lnTo>
                  <a:lnTo>
                    <a:pt x="122616" y="76581"/>
                  </a:lnTo>
                  <a:lnTo>
                    <a:pt x="121492" y="79602"/>
                  </a:lnTo>
                  <a:lnTo>
                    <a:pt x="120233" y="82539"/>
                  </a:lnTo>
                  <a:lnTo>
                    <a:pt x="118874" y="85375"/>
                  </a:lnTo>
                  <a:lnTo>
                    <a:pt x="117380" y="88094"/>
                  </a:lnTo>
                  <a:lnTo>
                    <a:pt x="115802" y="90712"/>
                  </a:lnTo>
                  <a:lnTo>
                    <a:pt x="114124" y="93229"/>
                  </a:lnTo>
                  <a:lnTo>
                    <a:pt x="112345" y="95629"/>
                  </a:lnTo>
                  <a:lnTo>
                    <a:pt x="110465" y="97912"/>
                  </a:lnTo>
                  <a:lnTo>
                    <a:pt x="108519" y="100077"/>
                  </a:lnTo>
                  <a:lnTo>
                    <a:pt x="106471" y="102124"/>
                  </a:lnTo>
                  <a:lnTo>
                    <a:pt x="104356" y="104054"/>
                  </a:lnTo>
                  <a:lnTo>
                    <a:pt x="102175" y="105867"/>
                  </a:lnTo>
                  <a:lnTo>
                    <a:pt x="99943" y="107545"/>
                  </a:lnTo>
                  <a:lnTo>
                    <a:pt x="97627" y="109089"/>
                  </a:lnTo>
                  <a:lnTo>
                    <a:pt x="95260" y="110515"/>
                  </a:lnTo>
                  <a:lnTo>
                    <a:pt x="92860" y="111808"/>
                  </a:lnTo>
                  <a:lnTo>
                    <a:pt x="90410" y="112966"/>
                  </a:lnTo>
                  <a:lnTo>
                    <a:pt x="87909" y="113973"/>
                  </a:lnTo>
                  <a:lnTo>
                    <a:pt x="85375" y="114862"/>
                  </a:lnTo>
                  <a:lnTo>
                    <a:pt x="82824" y="115601"/>
                  </a:lnTo>
                  <a:lnTo>
                    <a:pt x="80240" y="116188"/>
                  </a:lnTo>
                  <a:lnTo>
                    <a:pt x="77638" y="116641"/>
                  </a:lnTo>
                  <a:lnTo>
                    <a:pt x="75020" y="116943"/>
                  </a:lnTo>
                  <a:lnTo>
                    <a:pt x="72402" y="117094"/>
                  </a:lnTo>
                  <a:lnTo>
                    <a:pt x="69767" y="117078"/>
                  </a:lnTo>
                  <a:lnTo>
                    <a:pt x="67132" y="116926"/>
                  </a:lnTo>
                  <a:lnTo>
                    <a:pt x="64514" y="116608"/>
                  </a:lnTo>
                  <a:lnTo>
                    <a:pt x="61913" y="116138"/>
                  </a:lnTo>
                  <a:lnTo>
                    <a:pt x="59311" y="115483"/>
                  </a:lnTo>
                  <a:lnTo>
                    <a:pt x="56744" y="114678"/>
                  </a:lnTo>
                  <a:lnTo>
                    <a:pt x="55468" y="114208"/>
                  </a:lnTo>
                  <a:lnTo>
                    <a:pt x="53991" y="113620"/>
                  </a:lnTo>
                  <a:lnTo>
                    <a:pt x="51088" y="112278"/>
                  </a:lnTo>
                  <a:lnTo>
                    <a:pt x="48302" y="110750"/>
                  </a:lnTo>
                  <a:lnTo>
                    <a:pt x="45633" y="109005"/>
                  </a:lnTo>
                  <a:lnTo>
                    <a:pt x="44358" y="108065"/>
                  </a:lnTo>
                  <a:lnTo>
                    <a:pt x="1" y="74634"/>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18" name="Google Shape;418;p20"/>
          <p:cNvGrpSpPr/>
          <p:nvPr/>
        </p:nvGrpSpPr>
        <p:grpSpPr>
          <a:xfrm>
            <a:off x="4004612" y="329983"/>
            <a:ext cx="1135856" cy="245435"/>
            <a:chOff x="238125" y="2073350"/>
            <a:chExt cx="7143750" cy="1568275"/>
          </a:xfrm>
        </p:grpSpPr>
        <p:sp>
          <p:nvSpPr>
            <p:cNvPr id="419" name="Google Shape;419;p20"/>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0"/>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0"/>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0"/>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0"/>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0"/>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0"/>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0"/>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0"/>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0"/>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0"/>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0"/>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0"/>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0"/>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0"/>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20"/>
          <p:cNvSpPr txBox="1"/>
          <p:nvPr>
            <p:ph idx="1"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chemeClr val="dk1"/>
                </a:solidFill>
                <a:latin typeface="DM Sans"/>
                <a:ea typeface="DM Sans"/>
                <a:cs typeface="DM Sans"/>
                <a:sym typeface="DM Sans"/>
              </a:defRPr>
            </a:lvl1pPr>
            <a:lvl2pPr lvl="1">
              <a:spcBef>
                <a:spcPts val="0"/>
              </a:spcBef>
              <a:spcAft>
                <a:spcPts val="0"/>
              </a:spcAft>
              <a:buNone/>
              <a:defRPr sz="1100">
                <a:solidFill>
                  <a:schemeClr val="dk1"/>
                </a:solidFill>
                <a:latin typeface="DM Sans"/>
                <a:ea typeface="DM Sans"/>
                <a:cs typeface="DM Sans"/>
                <a:sym typeface="DM Sans"/>
              </a:defRPr>
            </a:lvl2pPr>
            <a:lvl3pPr lvl="2">
              <a:spcBef>
                <a:spcPts val="0"/>
              </a:spcBef>
              <a:spcAft>
                <a:spcPts val="0"/>
              </a:spcAft>
              <a:buNone/>
              <a:defRPr sz="1100">
                <a:solidFill>
                  <a:schemeClr val="dk1"/>
                </a:solidFill>
                <a:latin typeface="DM Sans"/>
                <a:ea typeface="DM Sans"/>
                <a:cs typeface="DM Sans"/>
                <a:sym typeface="DM Sans"/>
              </a:defRPr>
            </a:lvl3pPr>
            <a:lvl4pPr lvl="3">
              <a:spcBef>
                <a:spcPts val="0"/>
              </a:spcBef>
              <a:spcAft>
                <a:spcPts val="0"/>
              </a:spcAft>
              <a:buNone/>
              <a:defRPr sz="1100">
                <a:solidFill>
                  <a:schemeClr val="dk1"/>
                </a:solidFill>
                <a:latin typeface="DM Sans"/>
                <a:ea typeface="DM Sans"/>
                <a:cs typeface="DM Sans"/>
                <a:sym typeface="DM Sans"/>
              </a:defRPr>
            </a:lvl4pPr>
            <a:lvl5pPr lvl="4">
              <a:spcBef>
                <a:spcPts val="0"/>
              </a:spcBef>
              <a:spcAft>
                <a:spcPts val="0"/>
              </a:spcAft>
              <a:buNone/>
              <a:defRPr sz="1100">
                <a:solidFill>
                  <a:schemeClr val="dk1"/>
                </a:solidFill>
                <a:latin typeface="DM Sans"/>
                <a:ea typeface="DM Sans"/>
                <a:cs typeface="DM Sans"/>
                <a:sym typeface="DM Sans"/>
              </a:defRPr>
            </a:lvl5pPr>
            <a:lvl6pPr lvl="5">
              <a:spcBef>
                <a:spcPts val="0"/>
              </a:spcBef>
              <a:spcAft>
                <a:spcPts val="0"/>
              </a:spcAft>
              <a:buNone/>
              <a:defRPr sz="1100">
                <a:solidFill>
                  <a:schemeClr val="dk1"/>
                </a:solidFill>
                <a:latin typeface="DM Sans"/>
                <a:ea typeface="DM Sans"/>
                <a:cs typeface="DM Sans"/>
                <a:sym typeface="DM Sans"/>
              </a:defRPr>
            </a:lvl6pPr>
            <a:lvl7pPr lvl="6">
              <a:spcBef>
                <a:spcPts val="0"/>
              </a:spcBef>
              <a:spcAft>
                <a:spcPts val="0"/>
              </a:spcAft>
              <a:buNone/>
              <a:defRPr sz="1100">
                <a:solidFill>
                  <a:schemeClr val="dk1"/>
                </a:solidFill>
                <a:latin typeface="DM Sans"/>
                <a:ea typeface="DM Sans"/>
                <a:cs typeface="DM Sans"/>
                <a:sym typeface="DM Sans"/>
              </a:defRPr>
            </a:lvl7pPr>
            <a:lvl8pPr lvl="7">
              <a:spcBef>
                <a:spcPts val="0"/>
              </a:spcBef>
              <a:spcAft>
                <a:spcPts val="0"/>
              </a:spcAft>
              <a:buNone/>
              <a:defRPr sz="1100">
                <a:solidFill>
                  <a:schemeClr val="dk1"/>
                </a:solidFill>
                <a:latin typeface="DM Sans"/>
                <a:ea typeface="DM Sans"/>
                <a:cs typeface="DM Sans"/>
                <a:sym typeface="DM Sans"/>
              </a:defRPr>
            </a:lvl8pPr>
            <a:lvl9pPr lvl="8">
              <a:spcBef>
                <a:spcPts val="0"/>
              </a:spcBef>
              <a:spcAft>
                <a:spcPts val="0"/>
              </a:spcAft>
              <a:buNone/>
              <a:defRPr sz="1100">
                <a:solidFill>
                  <a:schemeClr val="dk1"/>
                </a:solidFill>
                <a:latin typeface="DM Sans"/>
                <a:ea typeface="DM Sans"/>
                <a:cs typeface="DM Sans"/>
                <a:sym typeface="DM Sans"/>
              </a:defRPr>
            </a:lvl9pPr>
          </a:lstStyle>
          <a:p/>
        </p:txBody>
      </p:sp>
      <p:grpSp>
        <p:nvGrpSpPr>
          <p:cNvPr id="439" name="Google Shape;439;p20"/>
          <p:cNvGrpSpPr/>
          <p:nvPr/>
        </p:nvGrpSpPr>
        <p:grpSpPr>
          <a:xfrm>
            <a:off x="8625005" y="4489229"/>
            <a:ext cx="323872" cy="323755"/>
            <a:chOff x="1189675" y="238125"/>
            <a:chExt cx="5240650" cy="5238750"/>
          </a:xfrm>
        </p:grpSpPr>
        <p:sp>
          <p:nvSpPr>
            <p:cNvPr id="440" name="Google Shape;440;p20"/>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441" name="Google Shape;441;p20"/>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442" name="Google Shape;442;p20"/>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443" name="Google Shape;443;p20"/>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444" name="Google Shape;444;p20"/>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p:cSld name="CUSTOM_6">
    <p:spTree>
      <p:nvGrpSpPr>
        <p:cNvPr id="7" name="Shape 7"/>
        <p:cNvGrpSpPr/>
        <p:nvPr/>
      </p:nvGrpSpPr>
      <p:grpSpPr>
        <a:xfrm>
          <a:off x="0" y="0"/>
          <a:ext cx="0" cy="0"/>
          <a:chOff x="0" y="0"/>
          <a:chExt cx="0" cy="0"/>
        </a:xfrm>
      </p:grpSpPr>
      <p:grpSp>
        <p:nvGrpSpPr>
          <p:cNvPr id="8" name="Google Shape;8;p3"/>
          <p:cNvGrpSpPr/>
          <p:nvPr/>
        </p:nvGrpSpPr>
        <p:grpSpPr>
          <a:xfrm>
            <a:off x="4004612" y="329983"/>
            <a:ext cx="1135856" cy="245435"/>
            <a:chOff x="238125" y="2073350"/>
            <a:chExt cx="7143750" cy="1568275"/>
          </a:xfrm>
        </p:grpSpPr>
        <p:sp>
          <p:nvSpPr>
            <p:cNvPr id="9" name="Google Shape;9;p3"/>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3"/>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3"/>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Red]">
  <p:cSld name="BLANK_1_1_1_1_1_1_1_1_1_1_1_1_1_1_1_1_1">
    <p:bg>
      <p:bgPr>
        <a:solidFill>
          <a:srgbClr val="FFD4E4"/>
        </a:solidFill>
      </p:bgPr>
    </p:bg>
    <p:spTree>
      <p:nvGrpSpPr>
        <p:cNvPr id="445" name="Shape 445"/>
        <p:cNvGrpSpPr/>
        <p:nvPr/>
      </p:nvGrpSpPr>
      <p:grpSpPr>
        <a:xfrm>
          <a:off x="0" y="0"/>
          <a:ext cx="0" cy="0"/>
          <a:chOff x="0" y="0"/>
          <a:chExt cx="0" cy="0"/>
        </a:xfrm>
      </p:grpSpPr>
      <p:sp>
        <p:nvSpPr>
          <p:cNvPr id="446" name="Google Shape;446;p21"/>
          <p:cNvSpPr/>
          <p:nvPr/>
        </p:nvSpPr>
        <p:spPr>
          <a:xfrm flipH="1">
            <a:off x="3333553" y="-592112"/>
            <a:ext cx="6750510" cy="7255380"/>
          </a:xfrm>
          <a:custGeom>
            <a:rect b="b" l="l" r="r" t="t"/>
            <a:pathLst>
              <a:path extrusionOk="0" h="155578" w="144752">
                <a:moveTo>
                  <a:pt x="63557" y="1"/>
                </a:moveTo>
                <a:lnTo>
                  <a:pt x="32811" y="23665"/>
                </a:lnTo>
                <a:lnTo>
                  <a:pt x="0" y="110348"/>
                </a:lnTo>
                <a:lnTo>
                  <a:pt x="42175" y="155577"/>
                </a:lnTo>
                <a:lnTo>
                  <a:pt x="94353" y="143527"/>
                </a:lnTo>
                <a:lnTo>
                  <a:pt x="144752" y="67602"/>
                </a:lnTo>
                <a:lnTo>
                  <a:pt x="123572" y="24470"/>
                </a:lnTo>
                <a:lnTo>
                  <a:pt x="63557" y="1"/>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47" name="Google Shape;447;p21"/>
          <p:cNvGrpSpPr/>
          <p:nvPr/>
        </p:nvGrpSpPr>
        <p:grpSpPr>
          <a:xfrm rot="2145374">
            <a:off x="-640449" y="1549075"/>
            <a:ext cx="4467858" cy="2845211"/>
            <a:chOff x="2205125" y="1689825"/>
            <a:chExt cx="3532800" cy="2249750"/>
          </a:xfrm>
        </p:grpSpPr>
        <p:sp>
          <p:nvSpPr>
            <p:cNvPr id="448" name="Google Shape;448;p21"/>
            <p:cNvSpPr/>
            <p:nvPr/>
          </p:nvSpPr>
          <p:spPr>
            <a:xfrm>
              <a:off x="2251700" y="1689825"/>
              <a:ext cx="3486225" cy="994400"/>
            </a:xfrm>
            <a:custGeom>
              <a:rect b="b" l="l" r="r" t="t"/>
              <a:pathLst>
                <a:path extrusionOk="0" fill="none" h="39776" w="139449">
                  <a:moveTo>
                    <a:pt x="139415" y="38584"/>
                  </a:moveTo>
                  <a:lnTo>
                    <a:pt x="139415" y="38601"/>
                  </a:lnTo>
                  <a:lnTo>
                    <a:pt x="139399" y="38618"/>
                  </a:lnTo>
                  <a:lnTo>
                    <a:pt x="139331" y="38769"/>
                  </a:lnTo>
                  <a:lnTo>
                    <a:pt x="139046" y="39054"/>
                  </a:lnTo>
                  <a:lnTo>
                    <a:pt x="138610" y="39272"/>
                  </a:lnTo>
                  <a:lnTo>
                    <a:pt x="138022" y="39457"/>
                  </a:lnTo>
                  <a:lnTo>
                    <a:pt x="136864" y="39658"/>
                  </a:lnTo>
                  <a:lnTo>
                    <a:pt x="134783" y="39776"/>
                  </a:lnTo>
                  <a:lnTo>
                    <a:pt x="132132" y="39709"/>
                  </a:lnTo>
                  <a:lnTo>
                    <a:pt x="128943" y="39457"/>
                  </a:lnTo>
                  <a:lnTo>
                    <a:pt x="125217" y="39054"/>
                  </a:lnTo>
                  <a:lnTo>
                    <a:pt x="121005" y="38467"/>
                  </a:lnTo>
                  <a:lnTo>
                    <a:pt x="116305" y="37711"/>
                  </a:lnTo>
                  <a:lnTo>
                    <a:pt x="111136" y="36788"/>
                  </a:lnTo>
                  <a:lnTo>
                    <a:pt x="105548" y="35681"/>
                  </a:lnTo>
                  <a:lnTo>
                    <a:pt x="99523" y="34422"/>
                  </a:lnTo>
                  <a:lnTo>
                    <a:pt x="89822" y="32240"/>
                  </a:lnTo>
                  <a:lnTo>
                    <a:pt x="75574" y="28733"/>
                  </a:lnTo>
                  <a:lnTo>
                    <a:pt x="67904" y="26702"/>
                  </a:lnTo>
                  <a:lnTo>
                    <a:pt x="64044" y="25661"/>
                  </a:lnTo>
                  <a:lnTo>
                    <a:pt x="56592" y="23597"/>
                  </a:lnTo>
                  <a:lnTo>
                    <a:pt x="46086" y="20526"/>
                  </a:lnTo>
                  <a:lnTo>
                    <a:pt x="36570" y="17555"/>
                  </a:lnTo>
                  <a:lnTo>
                    <a:pt x="30713" y="15625"/>
                  </a:lnTo>
                  <a:lnTo>
                    <a:pt x="25309" y="13779"/>
                  </a:lnTo>
                  <a:lnTo>
                    <a:pt x="20375" y="11983"/>
                  </a:lnTo>
                  <a:lnTo>
                    <a:pt x="15911" y="10288"/>
                  </a:lnTo>
                  <a:lnTo>
                    <a:pt x="11967" y="8677"/>
                  </a:lnTo>
                  <a:lnTo>
                    <a:pt x="8543" y="7184"/>
                  </a:lnTo>
                  <a:lnTo>
                    <a:pt x="5673" y="5791"/>
                  </a:lnTo>
                  <a:lnTo>
                    <a:pt x="3357" y="4532"/>
                  </a:lnTo>
                  <a:lnTo>
                    <a:pt x="1629" y="3407"/>
                  </a:lnTo>
                  <a:lnTo>
                    <a:pt x="756" y="2652"/>
                  </a:lnTo>
                  <a:lnTo>
                    <a:pt x="336" y="2199"/>
                  </a:lnTo>
                  <a:lnTo>
                    <a:pt x="101" y="1779"/>
                  </a:lnTo>
                  <a:lnTo>
                    <a:pt x="1" y="1410"/>
                  </a:lnTo>
                  <a:lnTo>
                    <a:pt x="34" y="1242"/>
                  </a:lnTo>
                  <a:lnTo>
                    <a:pt x="68" y="1075"/>
                  </a:lnTo>
                  <a:lnTo>
                    <a:pt x="303" y="789"/>
                  </a:lnTo>
                  <a:lnTo>
                    <a:pt x="689" y="554"/>
                  </a:lnTo>
                  <a:lnTo>
                    <a:pt x="1243" y="353"/>
                  </a:lnTo>
                  <a:lnTo>
                    <a:pt x="1578" y="269"/>
                  </a:lnTo>
                  <a:lnTo>
                    <a:pt x="2334" y="135"/>
                  </a:lnTo>
                  <a:lnTo>
                    <a:pt x="4264" y="0"/>
                  </a:lnTo>
                  <a:lnTo>
                    <a:pt x="6680" y="34"/>
                  </a:lnTo>
                  <a:lnTo>
                    <a:pt x="9567" y="235"/>
                  </a:lnTo>
                  <a:lnTo>
                    <a:pt x="12873" y="571"/>
                  </a:lnTo>
                  <a:lnTo>
                    <a:pt x="16582" y="1058"/>
                  </a:lnTo>
                  <a:lnTo>
                    <a:pt x="22792" y="2031"/>
                  </a:lnTo>
                  <a:lnTo>
                    <a:pt x="32207" y="3777"/>
                  </a:lnTo>
                  <a:lnTo>
                    <a:pt x="42663" y="5975"/>
                  </a:lnTo>
                  <a:lnTo>
                    <a:pt x="53857" y="8576"/>
                  </a:lnTo>
                  <a:lnTo>
                    <a:pt x="65571" y="11497"/>
                  </a:lnTo>
                  <a:lnTo>
                    <a:pt x="71546" y="13091"/>
                  </a:lnTo>
                  <a:lnTo>
                    <a:pt x="77520" y="14702"/>
                  </a:lnTo>
                  <a:lnTo>
                    <a:pt x="89134" y="18025"/>
                  </a:lnTo>
                  <a:lnTo>
                    <a:pt x="100127" y="21382"/>
                  </a:lnTo>
                  <a:lnTo>
                    <a:pt x="110264" y="24688"/>
                  </a:lnTo>
                  <a:lnTo>
                    <a:pt x="119310" y="27893"/>
                  </a:lnTo>
                  <a:lnTo>
                    <a:pt x="125167" y="30142"/>
                  </a:lnTo>
                  <a:lnTo>
                    <a:pt x="128624" y="31586"/>
                  </a:lnTo>
                  <a:lnTo>
                    <a:pt x="131662" y="32945"/>
                  </a:lnTo>
                  <a:lnTo>
                    <a:pt x="134246" y="34221"/>
                  </a:lnTo>
                  <a:lnTo>
                    <a:pt x="136361" y="35395"/>
                  </a:lnTo>
                  <a:lnTo>
                    <a:pt x="137972" y="36469"/>
                  </a:lnTo>
                  <a:lnTo>
                    <a:pt x="138543" y="36973"/>
                  </a:lnTo>
                  <a:lnTo>
                    <a:pt x="138811" y="37208"/>
                  </a:lnTo>
                  <a:lnTo>
                    <a:pt x="139180" y="37661"/>
                  </a:lnTo>
                  <a:lnTo>
                    <a:pt x="139399" y="38064"/>
                  </a:lnTo>
                  <a:lnTo>
                    <a:pt x="139449" y="38416"/>
                  </a:lnTo>
                  <a:lnTo>
                    <a:pt x="139415" y="38584"/>
                  </a:lnTo>
                  <a:close/>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9" name="Google Shape;449;p21"/>
            <p:cNvSpPr/>
            <p:nvPr/>
          </p:nvSpPr>
          <p:spPr>
            <a:xfrm>
              <a:off x="2205125" y="1720450"/>
              <a:ext cx="3531550" cy="2219125"/>
            </a:xfrm>
            <a:custGeom>
              <a:rect b="b" l="l" r="r" t="t"/>
              <a:pathLst>
                <a:path extrusionOk="0" fill="none" h="88765" w="141262">
                  <a:moveTo>
                    <a:pt x="141262" y="37393"/>
                  </a:moveTo>
                  <a:lnTo>
                    <a:pt x="140825" y="38819"/>
                  </a:lnTo>
                  <a:lnTo>
                    <a:pt x="139852" y="41572"/>
                  </a:lnTo>
                  <a:lnTo>
                    <a:pt x="139332" y="42931"/>
                  </a:lnTo>
                  <a:lnTo>
                    <a:pt x="138795" y="44290"/>
                  </a:lnTo>
                  <a:lnTo>
                    <a:pt x="137603" y="46976"/>
                  </a:lnTo>
                  <a:lnTo>
                    <a:pt x="136327" y="49611"/>
                  </a:lnTo>
                  <a:lnTo>
                    <a:pt x="134934" y="52178"/>
                  </a:lnTo>
                  <a:lnTo>
                    <a:pt x="133424" y="54696"/>
                  </a:lnTo>
                  <a:lnTo>
                    <a:pt x="131830" y="57146"/>
                  </a:lnTo>
                  <a:lnTo>
                    <a:pt x="130135" y="59529"/>
                  </a:lnTo>
                  <a:lnTo>
                    <a:pt x="128339" y="61845"/>
                  </a:lnTo>
                  <a:lnTo>
                    <a:pt x="127399" y="62970"/>
                  </a:lnTo>
                  <a:lnTo>
                    <a:pt x="126207" y="64379"/>
                  </a:lnTo>
                  <a:lnTo>
                    <a:pt x="123724" y="67048"/>
                  </a:lnTo>
                  <a:lnTo>
                    <a:pt x="121122" y="69582"/>
                  </a:lnTo>
                  <a:lnTo>
                    <a:pt x="118420" y="71965"/>
                  </a:lnTo>
                  <a:lnTo>
                    <a:pt x="115601" y="74181"/>
                  </a:lnTo>
                  <a:lnTo>
                    <a:pt x="112697" y="76262"/>
                  </a:lnTo>
                  <a:lnTo>
                    <a:pt x="109710" y="78192"/>
                  </a:lnTo>
                  <a:lnTo>
                    <a:pt x="106639" y="79954"/>
                  </a:lnTo>
                  <a:lnTo>
                    <a:pt x="103484" y="81565"/>
                  </a:lnTo>
                  <a:lnTo>
                    <a:pt x="100261" y="83025"/>
                  </a:lnTo>
                  <a:lnTo>
                    <a:pt x="96989" y="84317"/>
                  </a:lnTo>
                  <a:lnTo>
                    <a:pt x="93649" y="85442"/>
                  </a:lnTo>
                  <a:lnTo>
                    <a:pt x="90259" y="86415"/>
                  </a:lnTo>
                  <a:lnTo>
                    <a:pt x="86835" y="87221"/>
                  </a:lnTo>
                  <a:lnTo>
                    <a:pt x="83378" y="87859"/>
                  </a:lnTo>
                  <a:lnTo>
                    <a:pt x="79887" y="88328"/>
                  </a:lnTo>
                  <a:lnTo>
                    <a:pt x="76379" y="88647"/>
                  </a:lnTo>
                  <a:lnTo>
                    <a:pt x="72855" y="88765"/>
                  </a:lnTo>
                  <a:lnTo>
                    <a:pt x="69314" y="88731"/>
                  </a:lnTo>
                  <a:lnTo>
                    <a:pt x="65789" y="88513"/>
                  </a:lnTo>
                  <a:lnTo>
                    <a:pt x="62265" y="88127"/>
                  </a:lnTo>
                  <a:lnTo>
                    <a:pt x="58741" y="87556"/>
                  </a:lnTo>
                  <a:lnTo>
                    <a:pt x="55250" y="86818"/>
                  </a:lnTo>
                  <a:lnTo>
                    <a:pt x="51776" y="85895"/>
                  </a:lnTo>
                  <a:lnTo>
                    <a:pt x="48335" y="84787"/>
                  </a:lnTo>
                  <a:lnTo>
                    <a:pt x="44928" y="83495"/>
                  </a:lnTo>
                  <a:lnTo>
                    <a:pt x="41572" y="82018"/>
                  </a:lnTo>
                  <a:lnTo>
                    <a:pt x="38266" y="80357"/>
                  </a:lnTo>
                  <a:lnTo>
                    <a:pt x="35010" y="78511"/>
                  </a:lnTo>
                  <a:lnTo>
                    <a:pt x="31838" y="76480"/>
                  </a:lnTo>
                  <a:lnTo>
                    <a:pt x="28733" y="74248"/>
                  </a:lnTo>
                  <a:lnTo>
                    <a:pt x="25695" y="71831"/>
                  </a:lnTo>
                  <a:lnTo>
                    <a:pt x="24218" y="70539"/>
                  </a:lnTo>
                  <a:lnTo>
                    <a:pt x="22439" y="68928"/>
                  </a:lnTo>
                  <a:lnTo>
                    <a:pt x="19116" y="65537"/>
                  </a:lnTo>
                  <a:lnTo>
                    <a:pt x="16028" y="61963"/>
                  </a:lnTo>
                  <a:lnTo>
                    <a:pt x="13209" y="58203"/>
                  </a:lnTo>
                  <a:lnTo>
                    <a:pt x="10641" y="54293"/>
                  </a:lnTo>
                  <a:lnTo>
                    <a:pt x="8325" y="50248"/>
                  </a:lnTo>
                  <a:lnTo>
                    <a:pt x="6294" y="46069"/>
                  </a:lnTo>
                  <a:lnTo>
                    <a:pt x="4532" y="41773"/>
                  </a:lnTo>
                  <a:lnTo>
                    <a:pt x="3055" y="37376"/>
                  </a:lnTo>
                  <a:lnTo>
                    <a:pt x="1864" y="32895"/>
                  </a:lnTo>
                  <a:lnTo>
                    <a:pt x="941" y="28330"/>
                  </a:lnTo>
                  <a:lnTo>
                    <a:pt x="336" y="23715"/>
                  </a:lnTo>
                  <a:lnTo>
                    <a:pt x="18" y="19049"/>
                  </a:lnTo>
                  <a:lnTo>
                    <a:pt x="1" y="14350"/>
                  </a:lnTo>
                  <a:lnTo>
                    <a:pt x="286" y="9634"/>
                  </a:lnTo>
                  <a:lnTo>
                    <a:pt x="890" y="4918"/>
                  </a:lnTo>
                  <a:lnTo>
                    <a:pt x="1310" y="2568"/>
                  </a:lnTo>
                  <a:lnTo>
                    <a:pt x="1578" y="1293"/>
                  </a:lnTo>
                  <a:lnTo>
                    <a:pt x="1880" y="1"/>
                  </a:lnTo>
                  <a:lnTo>
                    <a:pt x="1880" y="1"/>
                  </a:lnTo>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50" name="Google Shape;450;p21"/>
          <p:cNvGrpSpPr/>
          <p:nvPr/>
        </p:nvGrpSpPr>
        <p:grpSpPr>
          <a:xfrm>
            <a:off x="4004612" y="329983"/>
            <a:ext cx="1135856" cy="245435"/>
            <a:chOff x="238125" y="2073350"/>
            <a:chExt cx="7143750" cy="1568275"/>
          </a:xfrm>
        </p:grpSpPr>
        <p:sp>
          <p:nvSpPr>
            <p:cNvPr id="451" name="Google Shape;451;p21"/>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1"/>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1"/>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1"/>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1"/>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1"/>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1"/>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1"/>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1"/>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1"/>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1"/>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1"/>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0" name="Google Shape;470;p21"/>
          <p:cNvSpPr txBox="1"/>
          <p:nvPr>
            <p:ph idx="1"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chemeClr val="dk1"/>
                </a:solidFill>
                <a:latin typeface="DM Sans"/>
                <a:ea typeface="DM Sans"/>
                <a:cs typeface="DM Sans"/>
                <a:sym typeface="DM Sans"/>
              </a:defRPr>
            </a:lvl1pPr>
            <a:lvl2pPr lvl="1">
              <a:spcBef>
                <a:spcPts val="0"/>
              </a:spcBef>
              <a:spcAft>
                <a:spcPts val="0"/>
              </a:spcAft>
              <a:buNone/>
              <a:defRPr sz="1100">
                <a:solidFill>
                  <a:schemeClr val="dk1"/>
                </a:solidFill>
                <a:latin typeface="DM Sans"/>
                <a:ea typeface="DM Sans"/>
                <a:cs typeface="DM Sans"/>
                <a:sym typeface="DM Sans"/>
              </a:defRPr>
            </a:lvl2pPr>
            <a:lvl3pPr lvl="2">
              <a:spcBef>
                <a:spcPts val="0"/>
              </a:spcBef>
              <a:spcAft>
                <a:spcPts val="0"/>
              </a:spcAft>
              <a:buNone/>
              <a:defRPr sz="1100">
                <a:solidFill>
                  <a:schemeClr val="dk1"/>
                </a:solidFill>
                <a:latin typeface="DM Sans"/>
                <a:ea typeface="DM Sans"/>
                <a:cs typeface="DM Sans"/>
                <a:sym typeface="DM Sans"/>
              </a:defRPr>
            </a:lvl3pPr>
            <a:lvl4pPr lvl="3">
              <a:spcBef>
                <a:spcPts val="0"/>
              </a:spcBef>
              <a:spcAft>
                <a:spcPts val="0"/>
              </a:spcAft>
              <a:buNone/>
              <a:defRPr sz="1100">
                <a:solidFill>
                  <a:schemeClr val="dk1"/>
                </a:solidFill>
                <a:latin typeface="DM Sans"/>
                <a:ea typeface="DM Sans"/>
                <a:cs typeface="DM Sans"/>
                <a:sym typeface="DM Sans"/>
              </a:defRPr>
            </a:lvl4pPr>
            <a:lvl5pPr lvl="4">
              <a:spcBef>
                <a:spcPts val="0"/>
              </a:spcBef>
              <a:spcAft>
                <a:spcPts val="0"/>
              </a:spcAft>
              <a:buNone/>
              <a:defRPr sz="1100">
                <a:solidFill>
                  <a:schemeClr val="dk1"/>
                </a:solidFill>
                <a:latin typeface="DM Sans"/>
                <a:ea typeface="DM Sans"/>
                <a:cs typeface="DM Sans"/>
                <a:sym typeface="DM Sans"/>
              </a:defRPr>
            </a:lvl5pPr>
            <a:lvl6pPr lvl="5">
              <a:spcBef>
                <a:spcPts val="0"/>
              </a:spcBef>
              <a:spcAft>
                <a:spcPts val="0"/>
              </a:spcAft>
              <a:buNone/>
              <a:defRPr sz="1100">
                <a:solidFill>
                  <a:schemeClr val="dk1"/>
                </a:solidFill>
                <a:latin typeface="DM Sans"/>
                <a:ea typeface="DM Sans"/>
                <a:cs typeface="DM Sans"/>
                <a:sym typeface="DM Sans"/>
              </a:defRPr>
            </a:lvl6pPr>
            <a:lvl7pPr lvl="6">
              <a:spcBef>
                <a:spcPts val="0"/>
              </a:spcBef>
              <a:spcAft>
                <a:spcPts val="0"/>
              </a:spcAft>
              <a:buNone/>
              <a:defRPr sz="1100">
                <a:solidFill>
                  <a:schemeClr val="dk1"/>
                </a:solidFill>
                <a:latin typeface="DM Sans"/>
                <a:ea typeface="DM Sans"/>
                <a:cs typeface="DM Sans"/>
                <a:sym typeface="DM Sans"/>
              </a:defRPr>
            </a:lvl7pPr>
            <a:lvl8pPr lvl="7">
              <a:spcBef>
                <a:spcPts val="0"/>
              </a:spcBef>
              <a:spcAft>
                <a:spcPts val="0"/>
              </a:spcAft>
              <a:buNone/>
              <a:defRPr sz="1100">
                <a:solidFill>
                  <a:schemeClr val="dk1"/>
                </a:solidFill>
                <a:latin typeface="DM Sans"/>
                <a:ea typeface="DM Sans"/>
                <a:cs typeface="DM Sans"/>
                <a:sym typeface="DM Sans"/>
              </a:defRPr>
            </a:lvl8pPr>
            <a:lvl9pPr lvl="8">
              <a:spcBef>
                <a:spcPts val="0"/>
              </a:spcBef>
              <a:spcAft>
                <a:spcPts val="0"/>
              </a:spcAft>
              <a:buNone/>
              <a:defRPr sz="1100">
                <a:solidFill>
                  <a:schemeClr val="dk1"/>
                </a:solidFill>
                <a:latin typeface="DM Sans"/>
                <a:ea typeface="DM Sans"/>
                <a:cs typeface="DM Sans"/>
                <a:sym typeface="DM Sans"/>
              </a:defRPr>
            </a:lvl9pPr>
          </a:lstStyle>
          <a:p/>
        </p:txBody>
      </p:sp>
      <p:grpSp>
        <p:nvGrpSpPr>
          <p:cNvPr id="471" name="Google Shape;471;p21"/>
          <p:cNvGrpSpPr/>
          <p:nvPr/>
        </p:nvGrpSpPr>
        <p:grpSpPr>
          <a:xfrm>
            <a:off x="8625005" y="4489229"/>
            <a:ext cx="323872" cy="323755"/>
            <a:chOff x="1189675" y="238125"/>
            <a:chExt cx="5240650" cy="5238750"/>
          </a:xfrm>
        </p:grpSpPr>
        <p:sp>
          <p:nvSpPr>
            <p:cNvPr id="472" name="Google Shape;472;p21"/>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473" name="Google Shape;473;p21"/>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474" name="Google Shape;474;p21"/>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475" name="Google Shape;475;p21"/>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476" name="Google Shape;476;p21"/>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Divider [Orange]">
  <p:cSld name="BLANK_1_1_1_1_1_1_1_1_1_1_1_1_1_1_1_1_1_1">
    <p:bg>
      <p:bgPr>
        <a:solidFill>
          <a:srgbClr val="FFDEAF"/>
        </a:solidFill>
      </p:bgPr>
    </p:bg>
    <p:spTree>
      <p:nvGrpSpPr>
        <p:cNvPr id="477" name="Shape 477"/>
        <p:cNvGrpSpPr/>
        <p:nvPr/>
      </p:nvGrpSpPr>
      <p:grpSpPr>
        <a:xfrm>
          <a:off x="0" y="0"/>
          <a:ext cx="0" cy="0"/>
          <a:chOff x="0" y="0"/>
          <a:chExt cx="0" cy="0"/>
        </a:xfrm>
      </p:grpSpPr>
      <p:sp>
        <p:nvSpPr>
          <p:cNvPr id="478" name="Google Shape;478;p22"/>
          <p:cNvSpPr/>
          <p:nvPr/>
        </p:nvSpPr>
        <p:spPr>
          <a:xfrm rot="-5711283">
            <a:off x="4267088" y="-563746"/>
            <a:ext cx="5308287" cy="5532411"/>
          </a:xfrm>
          <a:custGeom>
            <a:rect b="b" l="l" r="r" t="t"/>
            <a:pathLst>
              <a:path extrusionOk="0" h="143343" w="137536">
                <a:moveTo>
                  <a:pt x="74970" y="1"/>
                </a:moveTo>
                <a:lnTo>
                  <a:pt x="71395" y="269"/>
                </a:lnTo>
                <a:lnTo>
                  <a:pt x="67635" y="840"/>
                </a:lnTo>
                <a:lnTo>
                  <a:pt x="63725" y="1696"/>
                </a:lnTo>
                <a:lnTo>
                  <a:pt x="59714" y="2854"/>
                </a:lnTo>
                <a:lnTo>
                  <a:pt x="55585" y="4280"/>
                </a:lnTo>
                <a:lnTo>
                  <a:pt x="51407" y="5959"/>
                </a:lnTo>
                <a:lnTo>
                  <a:pt x="47177" y="7922"/>
                </a:lnTo>
                <a:lnTo>
                  <a:pt x="42931" y="10121"/>
                </a:lnTo>
                <a:lnTo>
                  <a:pt x="38702" y="12554"/>
                </a:lnTo>
                <a:lnTo>
                  <a:pt x="34489" y="15240"/>
                </a:lnTo>
                <a:lnTo>
                  <a:pt x="32408" y="16666"/>
                </a:lnTo>
                <a:lnTo>
                  <a:pt x="30361" y="18126"/>
                </a:lnTo>
                <a:lnTo>
                  <a:pt x="26400" y="21164"/>
                </a:lnTo>
                <a:lnTo>
                  <a:pt x="22658" y="24319"/>
                </a:lnTo>
                <a:lnTo>
                  <a:pt x="19150" y="27558"/>
                </a:lnTo>
                <a:lnTo>
                  <a:pt x="15861" y="30864"/>
                </a:lnTo>
                <a:lnTo>
                  <a:pt x="12840" y="34221"/>
                </a:lnTo>
                <a:lnTo>
                  <a:pt x="10087" y="37594"/>
                </a:lnTo>
                <a:lnTo>
                  <a:pt x="7637" y="40984"/>
                </a:lnTo>
                <a:lnTo>
                  <a:pt x="5489" y="44358"/>
                </a:lnTo>
                <a:lnTo>
                  <a:pt x="3676" y="47681"/>
                </a:lnTo>
                <a:lnTo>
                  <a:pt x="2199" y="50953"/>
                </a:lnTo>
                <a:lnTo>
                  <a:pt x="1343" y="53353"/>
                </a:lnTo>
                <a:lnTo>
                  <a:pt x="874" y="54931"/>
                </a:lnTo>
                <a:lnTo>
                  <a:pt x="504" y="56475"/>
                </a:lnTo>
                <a:lnTo>
                  <a:pt x="236" y="58002"/>
                </a:lnTo>
                <a:lnTo>
                  <a:pt x="68" y="59479"/>
                </a:lnTo>
                <a:lnTo>
                  <a:pt x="1" y="60922"/>
                </a:lnTo>
                <a:lnTo>
                  <a:pt x="34" y="62349"/>
                </a:lnTo>
                <a:lnTo>
                  <a:pt x="169" y="63708"/>
                </a:lnTo>
                <a:lnTo>
                  <a:pt x="420" y="65051"/>
                </a:lnTo>
                <a:lnTo>
                  <a:pt x="773" y="66326"/>
                </a:lnTo>
                <a:lnTo>
                  <a:pt x="1008" y="66947"/>
                </a:lnTo>
                <a:lnTo>
                  <a:pt x="1209" y="67468"/>
                </a:lnTo>
                <a:lnTo>
                  <a:pt x="1679" y="68441"/>
                </a:lnTo>
                <a:lnTo>
                  <a:pt x="2233" y="69398"/>
                </a:lnTo>
                <a:lnTo>
                  <a:pt x="2871" y="70287"/>
                </a:lnTo>
                <a:lnTo>
                  <a:pt x="3223" y="70707"/>
                </a:lnTo>
                <a:lnTo>
                  <a:pt x="57801" y="134683"/>
                </a:lnTo>
                <a:lnTo>
                  <a:pt x="57851" y="134733"/>
                </a:lnTo>
                <a:lnTo>
                  <a:pt x="58338" y="135287"/>
                </a:lnTo>
                <a:lnTo>
                  <a:pt x="59378" y="136344"/>
                </a:lnTo>
                <a:lnTo>
                  <a:pt x="60486" y="137318"/>
                </a:lnTo>
                <a:lnTo>
                  <a:pt x="61661" y="138224"/>
                </a:lnTo>
                <a:lnTo>
                  <a:pt x="62903" y="139063"/>
                </a:lnTo>
                <a:lnTo>
                  <a:pt x="64229" y="139835"/>
                </a:lnTo>
                <a:lnTo>
                  <a:pt x="65605" y="140523"/>
                </a:lnTo>
                <a:lnTo>
                  <a:pt x="67031" y="141127"/>
                </a:lnTo>
                <a:lnTo>
                  <a:pt x="68525" y="141664"/>
                </a:lnTo>
                <a:lnTo>
                  <a:pt x="70069" y="142134"/>
                </a:lnTo>
                <a:lnTo>
                  <a:pt x="71680" y="142520"/>
                </a:lnTo>
                <a:lnTo>
                  <a:pt x="73325" y="142839"/>
                </a:lnTo>
                <a:lnTo>
                  <a:pt x="75003" y="143074"/>
                </a:lnTo>
                <a:lnTo>
                  <a:pt x="76749" y="143242"/>
                </a:lnTo>
                <a:lnTo>
                  <a:pt x="79417" y="143343"/>
                </a:lnTo>
                <a:lnTo>
                  <a:pt x="83092" y="143192"/>
                </a:lnTo>
                <a:lnTo>
                  <a:pt x="86902" y="142722"/>
                </a:lnTo>
                <a:lnTo>
                  <a:pt x="90813" y="141933"/>
                </a:lnTo>
                <a:lnTo>
                  <a:pt x="94773" y="140825"/>
                </a:lnTo>
                <a:lnTo>
                  <a:pt x="98801" y="139382"/>
                </a:lnTo>
                <a:lnTo>
                  <a:pt x="102863" y="137603"/>
                </a:lnTo>
                <a:lnTo>
                  <a:pt x="106907" y="135505"/>
                </a:lnTo>
                <a:lnTo>
                  <a:pt x="110952" y="133038"/>
                </a:lnTo>
                <a:lnTo>
                  <a:pt x="112949" y="131679"/>
                </a:lnTo>
                <a:lnTo>
                  <a:pt x="114913" y="130269"/>
                </a:lnTo>
                <a:lnTo>
                  <a:pt x="118605" y="127315"/>
                </a:lnTo>
                <a:lnTo>
                  <a:pt x="121961" y="124227"/>
                </a:lnTo>
                <a:lnTo>
                  <a:pt x="125016" y="121022"/>
                </a:lnTo>
                <a:lnTo>
                  <a:pt x="127751" y="117732"/>
                </a:lnTo>
                <a:lnTo>
                  <a:pt x="130151" y="114376"/>
                </a:lnTo>
                <a:lnTo>
                  <a:pt x="132232" y="110985"/>
                </a:lnTo>
                <a:lnTo>
                  <a:pt x="133978" y="107562"/>
                </a:lnTo>
                <a:lnTo>
                  <a:pt x="135371" y="104155"/>
                </a:lnTo>
                <a:lnTo>
                  <a:pt x="136193" y="101604"/>
                </a:lnTo>
                <a:lnTo>
                  <a:pt x="136630" y="99926"/>
                </a:lnTo>
                <a:lnTo>
                  <a:pt x="136982" y="98264"/>
                </a:lnTo>
                <a:lnTo>
                  <a:pt x="137251" y="96603"/>
                </a:lnTo>
                <a:lnTo>
                  <a:pt x="137435" y="94975"/>
                </a:lnTo>
                <a:lnTo>
                  <a:pt x="137519" y="93363"/>
                </a:lnTo>
                <a:lnTo>
                  <a:pt x="137536" y="91769"/>
                </a:lnTo>
                <a:lnTo>
                  <a:pt x="137452" y="90208"/>
                </a:lnTo>
                <a:lnTo>
                  <a:pt x="137267" y="88681"/>
                </a:lnTo>
                <a:lnTo>
                  <a:pt x="136999" y="87187"/>
                </a:lnTo>
                <a:lnTo>
                  <a:pt x="136646" y="85727"/>
                </a:lnTo>
                <a:lnTo>
                  <a:pt x="136193" y="84301"/>
                </a:lnTo>
                <a:lnTo>
                  <a:pt x="135656" y="82925"/>
                </a:lnTo>
                <a:lnTo>
                  <a:pt x="135018" y="81599"/>
                </a:lnTo>
                <a:lnTo>
                  <a:pt x="134666" y="80961"/>
                </a:lnTo>
                <a:lnTo>
                  <a:pt x="93246" y="7838"/>
                </a:lnTo>
                <a:lnTo>
                  <a:pt x="93179" y="7721"/>
                </a:lnTo>
                <a:lnTo>
                  <a:pt x="92910" y="7251"/>
                </a:lnTo>
                <a:lnTo>
                  <a:pt x="92289" y="6345"/>
                </a:lnTo>
                <a:lnTo>
                  <a:pt x="91585" y="5489"/>
                </a:lnTo>
                <a:lnTo>
                  <a:pt x="90813" y="4717"/>
                </a:lnTo>
                <a:lnTo>
                  <a:pt x="90410" y="4348"/>
                </a:lnTo>
                <a:lnTo>
                  <a:pt x="89906" y="3928"/>
                </a:lnTo>
                <a:lnTo>
                  <a:pt x="88815" y="3139"/>
                </a:lnTo>
                <a:lnTo>
                  <a:pt x="87657" y="2451"/>
                </a:lnTo>
                <a:lnTo>
                  <a:pt x="86415" y="1847"/>
                </a:lnTo>
                <a:lnTo>
                  <a:pt x="85090" y="1343"/>
                </a:lnTo>
                <a:lnTo>
                  <a:pt x="83713" y="907"/>
                </a:lnTo>
                <a:lnTo>
                  <a:pt x="82253" y="571"/>
                </a:lnTo>
                <a:lnTo>
                  <a:pt x="80743" y="303"/>
                </a:lnTo>
                <a:lnTo>
                  <a:pt x="79165" y="118"/>
                </a:lnTo>
                <a:lnTo>
                  <a:pt x="77521" y="18"/>
                </a:lnTo>
                <a:lnTo>
                  <a:pt x="74970" y="1"/>
                </a:ln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79" name="Google Shape;479;p22"/>
          <p:cNvGrpSpPr/>
          <p:nvPr/>
        </p:nvGrpSpPr>
        <p:grpSpPr>
          <a:xfrm>
            <a:off x="-261461" y="977029"/>
            <a:ext cx="3642797" cy="4512947"/>
            <a:chOff x="2282750" y="968575"/>
            <a:chExt cx="3054500" cy="3784125"/>
          </a:xfrm>
        </p:grpSpPr>
        <p:sp>
          <p:nvSpPr>
            <p:cNvPr id="480" name="Google Shape;480;p22"/>
            <p:cNvSpPr/>
            <p:nvPr/>
          </p:nvSpPr>
          <p:spPr>
            <a:xfrm>
              <a:off x="2282750" y="968575"/>
              <a:ext cx="3054500" cy="3784125"/>
            </a:xfrm>
            <a:custGeom>
              <a:rect b="b" l="l" r="r" t="t"/>
              <a:pathLst>
                <a:path extrusionOk="0" fill="none" h="151365" w="122180">
                  <a:moveTo>
                    <a:pt x="83109" y="137385"/>
                  </a:moveTo>
                  <a:lnTo>
                    <a:pt x="44744" y="151365"/>
                  </a:lnTo>
                  <a:lnTo>
                    <a:pt x="1" y="115987"/>
                  </a:lnTo>
                  <a:lnTo>
                    <a:pt x="54729" y="24000"/>
                  </a:lnTo>
                  <a:lnTo>
                    <a:pt x="86818" y="1"/>
                  </a:lnTo>
                  <a:lnTo>
                    <a:pt x="122179" y="35664"/>
                  </a:lnTo>
                  <a:lnTo>
                    <a:pt x="83109" y="137385"/>
                  </a:lnTo>
                  <a:close/>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1" name="Google Shape;481;p22"/>
            <p:cNvSpPr/>
            <p:nvPr/>
          </p:nvSpPr>
          <p:spPr>
            <a:xfrm>
              <a:off x="2282750" y="3384475"/>
              <a:ext cx="868550" cy="483775"/>
            </a:xfrm>
            <a:custGeom>
              <a:rect b="b" l="l" r="r" t="t"/>
              <a:pathLst>
                <a:path extrusionOk="0" fill="none" h="19351" w="34742">
                  <a:moveTo>
                    <a:pt x="34741" y="0"/>
                  </a:moveTo>
                  <a:lnTo>
                    <a:pt x="1" y="19351"/>
                  </a:lnTo>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2" name="Google Shape;482;p22"/>
            <p:cNvSpPr/>
            <p:nvPr/>
          </p:nvSpPr>
          <p:spPr>
            <a:xfrm>
              <a:off x="3151275" y="968575"/>
              <a:ext cx="1301950" cy="2415925"/>
            </a:xfrm>
            <a:custGeom>
              <a:rect b="b" l="l" r="r" t="t"/>
              <a:pathLst>
                <a:path extrusionOk="0" fill="none" h="96637" w="52078">
                  <a:moveTo>
                    <a:pt x="0" y="96636"/>
                  </a:moveTo>
                  <a:lnTo>
                    <a:pt x="52077" y="1"/>
                  </a:lnTo>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3" name="Google Shape;483;p22"/>
            <p:cNvSpPr/>
            <p:nvPr/>
          </p:nvSpPr>
          <p:spPr>
            <a:xfrm>
              <a:off x="3151275" y="3384475"/>
              <a:ext cx="1209225" cy="1018725"/>
            </a:xfrm>
            <a:custGeom>
              <a:rect b="b" l="l" r="r" t="t"/>
              <a:pathLst>
                <a:path extrusionOk="0" fill="none" h="40749" w="48369">
                  <a:moveTo>
                    <a:pt x="48368" y="40749"/>
                  </a:moveTo>
                  <a:lnTo>
                    <a:pt x="0" y="0"/>
                  </a:lnTo>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484" name="Google Shape;484;p22"/>
          <p:cNvGrpSpPr/>
          <p:nvPr/>
        </p:nvGrpSpPr>
        <p:grpSpPr>
          <a:xfrm>
            <a:off x="4004612" y="329983"/>
            <a:ext cx="1135856" cy="245435"/>
            <a:chOff x="238125" y="2073350"/>
            <a:chExt cx="7143750" cy="1568275"/>
          </a:xfrm>
        </p:grpSpPr>
        <p:sp>
          <p:nvSpPr>
            <p:cNvPr id="485" name="Google Shape;485;p22"/>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2"/>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2"/>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2"/>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2"/>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2"/>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2"/>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2"/>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2"/>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2"/>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2"/>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2"/>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2"/>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2"/>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2"/>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2"/>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2"/>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2"/>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2"/>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4" name="Google Shape;504;p22"/>
          <p:cNvSpPr txBox="1"/>
          <p:nvPr>
            <p:ph idx="1" type="subTitle"/>
          </p:nvPr>
        </p:nvSpPr>
        <p:spPr>
          <a:xfrm>
            <a:off x="4004988" y="4489650"/>
            <a:ext cx="38670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chemeClr val="dk1"/>
                </a:solidFill>
                <a:latin typeface="DM Sans"/>
                <a:ea typeface="DM Sans"/>
                <a:cs typeface="DM Sans"/>
                <a:sym typeface="DM Sans"/>
              </a:defRPr>
            </a:lvl1pPr>
            <a:lvl2pPr lvl="1">
              <a:spcBef>
                <a:spcPts val="0"/>
              </a:spcBef>
              <a:spcAft>
                <a:spcPts val="0"/>
              </a:spcAft>
              <a:buNone/>
              <a:defRPr sz="1100">
                <a:solidFill>
                  <a:schemeClr val="dk1"/>
                </a:solidFill>
                <a:latin typeface="DM Sans"/>
                <a:ea typeface="DM Sans"/>
                <a:cs typeface="DM Sans"/>
                <a:sym typeface="DM Sans"/>
              </a:defRPr>
            </a:lvl2pPr>
            <a:lvl3pPr lvl="2">
              <a:spcBef>
                <a:spcPts val="0"/>
              </a:spcBef>
              <a:spcAft>
                <a:spcPts val="0"/>
              </a:spcAft>
              <a:buNone/>
              <a:defRPr sz="1100">
                <a:solidFill>
                  <a:schemeClr val="dk1"/>
                </a:solidFill>
                <a:latin typeface="DM Sans"/>
                <a:ea typeface="DM Sans"/>
                <a:cs typeface="DM Sans"/>
                <a:sym typeface="DM Sans"/>
              </a:defRPr>
            </a:lvl3pPr>
            <a:lvl4pPr lvl="3">
              <a:spcBef>
                <a:spcPts val="0"/>
              </a:spcBef>
              <a:spcAft>
                <a:spcPts val="0"/>
              </a:spcAft>
              <a:buNone/>
              <a:defRPr sz="1100">
                <a:solidFill>
                  <a:schemeClr val="dk1"/>
                </a:solidFill>
                <a:latin typeface="DM Sans"/>
                <a:ea typeface="DM Sans"/>
                <a:cs typeface="DM Sans"/>
                <a:sym typeface="DM Sans"/>
              </a:defRPr>
            </a:lvl4pPr>
            <a:lvl5pPr lvl="4">
              <a:spcBef>
                <a:spcPts val="0"/>
              </a:spcBef>
              <a:spcAft>
                <a:spcPts val="0"/>
              </a:spcAft>
              <a:buNone/>
              <a:defRPr sz="1100">
                <a:solidFill>
                  <a:schemeClr val="dk1"/>
                </a:solidFill>
                <a:latin typeface="DM Sans"/>
                <a:ea typeface="DM Sans"/>
                <a:cs typeface="DM Sans"/>
                <a:sym typeface="DM Sans"/>
              </a:defRPr>
            </a:lvl5pPr>
            <a:lvl6pPr lvl="5">
              <a:spcBef>
                <a:spcPts val="0"/>
              </a:spcBef>
              <a:spcAft>
                <a:spcPts val="0"/>
              </a:spcAft>
              <a:buNone/>
              <a:defRPr sz="1100">
                <a:solidFill>
                  <a:schemeClr val="dk1"/>
                </a:solidFill>
                <a:latin typeface="DM Sans"/>
                <a:ea typeface="DM Sans"/>
                <a:cs typeface="DM Sans"/>
                <a:sym typeface="DM Sans"/>
              </a:defRPr>
            </a:lvl6pPr>
            <a:lvl7pPr lvl="6">
              <a:spcBef>
                <a:spcPts val="0"/>
              </a:spcBef>
              <a:spcAft>
                <a:spcPts val="0"/>
              </a:spcAft>
              <a:buNone/>
              <a:defRPr sz="1100">
                <a:solidFill>
                  <a:schemeClr val="dk1"/>
                </a:solidFill>
                <a:latin typeface="DM Sans"/>
                <a:ea typeface="DM Sans"/>
                <a:cs typeface="DM Sans"/>
                <a:sym typeface="DM Sans"/>
              </a:defRPr>
            </a:lvl7pPr>
            <a:lvl8pPr lvl="7">
              <a:spcBef>
                <a:spcPts val="0"/>
              </a:spcBef>
              <a:spcAft>
                <a:spcPts val="0"/>
              </a:spcAft>
              <a:buNone/>
              <a:defRPr sz="1100">
                <a:solidFill>
                  <a:schemeClr val="dk1"/>
                </a:solidFill>
                <a:latin typeface="DM Sans"/>
                <a:ea typeface="DM Sans"/>
                <a:cs typeface="DM Sans"/>
                <a:sym typeface="DM Sans"/>
              </a:defRPr>
            </a:lvl8pPr>
            <a:lvl9pPr lvl="8">
              <a:spcBef>
                <a:spcPts val="0"/>
              </a:spcBef>
              <a:spcAft>
                <a:spcPts val="0"/>
              </a:spcAft>
              <a:buNone/>
              <a:defRPr sz="1100">
                <a:solidFill>
                  <a:schemeClr val="dk1"/>
                </a:solidFill>
                <a:latin typeface="DM Sans"/>
                <a:ea typeface="DM Sans"/>
                <a:cs typeface="DM Sans"/>
                <a:sym typeface="DM Sans"/>
              </a:defRPr>
            </a:lvl9pPr>
          </a:lstStyle>
          <a:p/>
        </p:txBody>
      </p:sp>
      <p:sp>
        <p:nvSpPr>
          <p:cNvPr id="505" name="Google Shape;505;p22"/>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Statement - Left Aligned">
  <p:cSld name="BLANK_1_1_1_1_1_1_1_1_1_1_1_1_1_1_1_1_1_1_1">
    <p:spTree>
      <p:nvGrpSpPr>
        <p:cNvPr id="506" name="Shape 506"/>
        <p:cNvGrpSpPr/>
        <p:nvPr/>
      </p:nvGrpSpPr>
      <p:grpSpPr>
        <a:xfrm>
          <a:off x="0" y="0"/>
          <a:ext cx="0" cy="0"/>
          <a:chOff x="0" y="0"/>
          <a:chExt cx="0" cy="0"/>
        </a:xfrm>
      </p:grpSpPr>
      <p:sp>
        <p:nvSpPr>
          <p:cNvPr id="507" name="Google Shape;507;p23"/>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
        <p:nvSpPr>
          <p:cNvPr id="508" name="Google Shape;508;p23"/>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Left Aligned [Teal]">
  <p:cSld name="BLANK_1_1_1_1_1_1_1_1_1_1_1_1_1_1_1_1_1_1_1_2">
    <p:spTree>
      <p:nvGrpSpPr>
        <p:cNvPr id="509" name="Shape 509"/>
        <p:cNvGrpSpPr/>
        <p:nvPr/>
      </p:nvGrpSpPr>
      <p:grpSpPr>
        <a:xfrm>
          <a:off x="0" y="0"/>
          <a:ext cx="0" cy="0"/>
          <a:chOff x="0" y="0"/>
          <a:chExt cx="0" cy="0"/>
        </a:xfrm>
      </p:grpSpPr>
      <p:sp>
        <p:nvSpPr>
          <p:cNvPr id="510" name="Google Shape;510;p24"/>
          <p:cNvSpPr/>
          <p:nvPr/>
        </p:nvSpPr>
        <p:spPr>
          <a:xfrm>
            <a:off x="3695913" y="-598812"/>
            <a:ext cx="5895692" cy="5900153"/>
          </a:xfrm>
          <a:custGeom>
            <a:rect b="b" l="l" r="r" t="t"/>
            <a:pathLst>
              <a:path extrusionOk="0" h="132283" w="132183">
                <a:moveTo>
                  <a:pt x="77135" y="1"/>
                </a:moveTo>
                <a:lnTo>
                  <a:pt x="6143" y="8392"/>
                </a:lnTo>
                <a:lnTo>
                  <a:pt x="1" y="82673"/>
                </a:lnTo>
                <a:lnTo>
                  <a:pt x="42948" y="132283"/>
                </a:lnTo>
                <a:lnTo>
                  <a:pt x="111976" y="108351"/>
                </a:lnTo>
                <a:lnTo>
                  <a:pt x="132182" y="35295"/>
                </a:lnTo>
                <a:lnTo>
                  <a:pt x="77135" y="1"/>
                </a:lnTo>
                <a:close/>
              </a:path>
            </a:pathLst>
          </a:custGeom>
          <a:solidFill>
            <a:srgbClr val="A6FF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11" name="Google Shape;511;p24"/>
          <p:cNvGrpSpPr/>
          <p:nvPr/>
        </p:nvGrpSpPr>
        <p:grpSpPr>
          <a:xfrm>
            <a:off x="-204322" y="1248015"/>
            <a:ext cx="3356746" cy="3382240"/>
            <a:chOff x="2072550" y="1102425"/>
            <a:chExt cx="3426650" cy="3452675"/>
          </a:xfrm>
        </p:grpSpPr>
        <p:sp>
          <p:nvSpPr>
            <p:cNvPr id="512" name="Google Shape;512;p24"/>
            <p:cNvSpPr/>
            <p:nvPr/>
          </p:nvSpPr>
          <p:spPr>
            <a:xfrm>
              <a:off x="2726250" y="2176950"/>
              <a:ext cx="2772950" cy="2378150"/>
            </a:xfrm>
            <a:custGeom>
              <a:rect b="b" l="l" r="r" t="t"/>
              <a:pathLst>
                <a:path extrusionOk="0" fill="none" h="95126" w="110918">
                  <a:moveTo>
                    <a:pt x="69397" y="64195"/>
                  </a:moveTo>
                  <a:lnTo>
                    <a:pt x="67047" y="66141"/>
                  </a:lnTo>
                  <a:lnTo>
                    <a:pt x="62298" y="69850"/>
                  </a:lnTo>
                  <a:lnTo>
                    <a:pt x="57531" y="73391"/>
                  </a:lnTo>
                  <a:lnTo>
                    <a:pt x="52782" y="76714"/>
                  </a:lnTo>
                  <a:lnTo>
                    <a:pt x="48049" y="79836"/>
                  </a:lnTo>
                  <a:lnTo>
                    <a:pt x="43367" y="82706"/>
                  </a:lnTo>
                  <a:lnTo>
                    <a:pt x="38785" y="85324"/>
                  </a:lnTo>
                  <a:lnTo>
                    <a:pt x="34321" y="87657"/>
                  </a:lnTo>
                  <a:lnTo>
                    <a:pt x="29991" y="89721"/>
                  </a:lnTo>
                  <a:lnTo>
                    <a:pt x="25829" y="91483"/>
                  </a:lnTo>
                  <a:lnTo>
                    <a:pt x="21868" y="92910"/>
                  </a:lnTo>
                  <a:lnTo>
                    <a:pt x="18142" y="94001"/>
                  </a:lnTo>
                  <a:lnTo>
                    <a:pt x="15524" y="94588"/>
                  </a:lnTo>
                  <a:lnTo>
                    <a:pt x="13846" y="94857"/>
                  </a:lnTo>
                  <a:lnTo>
                    <a:pt x="12251" y="95041"/>
                  </a:lnTo>
                  <a:lnTo>
                    <a:pt x="10724" y="95125"/>
                  </a:lnTo>
                  <a:lnTo>
                    <a:pt x="9281" y="95125"/>
                  </a:lnTo>
                  <a:lnTo>
                    <a:pt x="7922" y="95008"/>
                  </a:lnTo>
                  <a:lnTo>
                    <a:pt x="6646" y="94790"/>
                  </a:lnTo>
                  <a:lnTo>
                    <a:pt x="5454" y="94487"/>
                  </a:lnTo>
                  <a:lnTo>
                    <a:pt x="4901" y="94286"/>
                  </a:lnTo>
                  <a:lnTo>
                    <a:pt x="4464" y="94101"/>
                  </a:lnTo>
                  <a:lnTo>
                    <a:pt x="3659" y="93682"/>
                  </a:lnTo>
                  <a:lnTo>
                    <a:pt x="2920" y="93195"/>
                  </a:lnTo>
                  <a:lnTo>
                    <a:pt x="2283" y="92641"/>
                  </a:lnTo>
                  <a:lnTo>
                    <a:pt x="1712" y="92037"/>
                  </a:lnTo>
                  <a:lnTo>
                    <a:pt x="1242" y="91349"/>
                  </a:lnTo>
                  <a:lnTo>
                    <a:pt x="839" y="90611"/>
                  </a:lnTo>
                  <a:lnTo>
                    <a:pt x="504" y="89822"/>
                  </a:lnTo>
                  <a:lnTo>
                    <a:pt x="386" y="89385"/>
                  </a:lnTo>
                  <a:lnTo>
                    <a:pt x="252" y="88882"/>
                  </a:lnTo>
                  <a:lnTo>
                    <a:pt x="84" y="87808"/>
                  </a:lnTo>
                  <a:lnTo>
                    <a:pt x="0" y="86667"/>
                  </a:lnTo>
                  <a:lnTo>
                    <a:pt x="34" y="85442"/>
                  </a:lnTo>
                  <a:lnTo>
                    <a:pt x="185" y="84149"/>
                  </a:lnTo>
                  <a:lnTo>
                    <a:pt x="420" y="82807"/>
                  </a:lnTo>
                  <a:lnTo>
                    <a:pt x="772" y="81380"/>
                  </a:lnTo>
                  <a:lnTo>
                    <a:pt x="1208" y="79903"/>
                  </a:lnTo>
                  <a:lnTo>
                    <a:pt x="2064" y="77570"/>
                  </a:lnTo>
                  <a:lnTo>
                    <a:pt x="3541" y="74247"/>
                  </a:lnTo>
                  <a:lnTo>
                    <a:pt x="5438" y="70740"/>
                  </a:lnTo>
                  <a:lnTo>
                    <a:pt x="7703" y="67031"/>
                  </a:lnTo>
                  <a:lnTo>
                    <a:pt x="10355" y="63154"/>
                  </a:lnTo>
                  <a:lnTo>
                    <a:pt x="13376" y="59143"/>
                  </a:lnTo>
                  <a:lnTo>
                    <a:pt x="16766" y="54998"/>
                  </a:lnTo>
                  <a:lnTo>
                    <a:pt x="20509" y="50735"/>
                  </a:lnTo>
                  <a:lnTo>
                    <a:pt x="24604" y="46388"/>
                  </a:lnTo>
                  <a:lnTo>
                    <a:pt x="29068" y="41957"/>
                  </a:lnTo>
                  <a:lnTo>
                    <a:pt x="33851" y="37493"/>
                  </a:lnTo>
                  <a:lnTo>
                    <a:pt x="38986" y="32995"/>
                  </a:lnTo>
                  <a:lnTo>
                    <a:pt x="41689" y="30730"/>
                  </a:lnTo>
                  <a:lnTo>
                    <a:pt x="44407" y="28497"/>
                  </a:lnTo>
                  <a:lnTo>
                    <a:pt x="49778" y="24319"/>
                  </a:lnTo>
                  <a:lnTo>
                    <a:pt x="55048" y="20442"/>
                  </a:lnTo>
                  <a:lnTo>
                    <a:pt x="60200" y="16901"/>
                  </a:lnTo>
                  <a:lnTo>
                    <a:pt x="65235" y="13695"/>
                  </a:lnTo>
                  <a:lnTo>
                    <a:pt x="70102" y="10808"/>
                  </a:lnTo>
                  <a:lnTo>
                    <a:pt x="74784" y="8274"/>
                  </a:lnTo>
                  <a:lnTo>
                    <a:pt x="79282" y="6059"/>
                  </a:lnTo>
                  <a:lnTo>
                    <a:pt x="83562" y="4179"/>
                  </a:lnTo>
                  <a:lnTo>
                    <a:pt x="87606" y="2652"/>
                  </a:lnTo>
                  <a:lnTo>
                    <a:pt x="91399" y="1460"/>
                  </a:lnTo>
                  <a:lnTo>
                    <a:pt x="94907" y="621"/>
                  </a:lnTo>
                  <a:lnTo>
                    <a:pt x="97340" y="235"/>
                  </a:lnTo>
                  <a:lnTo>
                    <a:pt x="98884" y="67"/>
                  </a:lnTo>
                  <a:lnTo>
                    <a:pt x="100328" y="0"/>
                  </a:lnTo>
                  <a:lnTo>
                    <a:pt x="101704" y="17"/>
                  </a:lnTo>
                  <a:lnTo>
                    <a:pt x="102996" y="118"/>
                  </a:lnTo>
                  <a:lnTo>
                    <a:pt x="104188" y="319"/>
                  </a:lnTo>
                  <a:lnTo>
                    <a:pt x="105295" y="604"/>
                  </a:lnTo>
                  <a:lnTo>
                    <a:pt x="106319" y="974"/>
                  </a:lnTo>
                  <a:lnTo>
                    <a:pt x="106789" y="1192"/>
                  </a:lnTo>
                  <a:lnTo>
                    <a:pt x="107175" y="1393"/>
                  </a:lnTo>
                  <a:lnTo>
                    <a:pt x="107897" y="1863"/>
                  </a:lnTo>
                  <a:lnTo>
                    <a:pt x="108551" y="2383"/>
                  </a:lnTo>
                  <a:lnTo>
                    <a:pt x="109122" y="2988"/>
                  </a:lnTo>
                  <a:lnTo>
                    <a:pt x="109625" y="3659"/>
                  </a:lnTo>
                  <a:lnTo>
                    <a:pt x="110045" y="4381"/>
                  </a:lnTo>
                  <a:lnTo>
                    <a:pt x="110380" y="5186"/>
                  </a:lnTo>
                  <a:lnTo>
                    <a:pt x="110632" y="6059"/>
                  </a:lnTo>
                  <a:lnTo>
                    <a:pt x="110733" y="6529"/>
                  </a:lnTo>
                  <a:lnTo>
                    <a:pt x="110834" y="7099"/>
                  </a:lnTo>
                  <a:lnTo>
                    <a:pt x="110918" y="8325"/>
                  </a:lnTo>
                  <a:lnTo>
                    <a:pt x="110901" y="9617"/>
                  </a:lnTo>
                  <a:lnTo>
                    <a:pt x="110750" y="10959"/>
                  </a:lnTo>
                  <a:lnTo>
                    <a:pt x="110498" y="12386"/>
                  </a:lnTo>
                  <a:lnTo>
                    <a:pt x="110129" y="13863"/>
                  </a:lnTo>
                  <a:lnTo>
                    <a:pt x="109659" y="15390"/>
                  </a:lnTo>
                  <a:lnTo>
                    <a:pt x="109088" y="16968"/>
                  </a:lnTo>
                  <a:lnTo>
                    <a:pt x="108031" y="19435"/>
                  </a:lnTo>
                  <a:lnTo>
                    <a:pt x="106285" y="22892"/>
                  </a:lnTo>
                  <a:lnTo>
                    <a:pt x="104154" y="26500"/>
                  </a:lnTo>
                  <a:lnTo>
                    <a:pt x="101670" y="30260"/>
                  </a:lnTo>
                  <a:lnTo>
                    <a:pt x="98851" y="34120"/>
                  </a:lnTo>
                  <a:lnTo>
                    <a:pt x="95729" y="38064"/>
                  </a:lnTo>
                  <a:lnTo>
                    <a:pt x="92322" y="42075"/>
                  </a:lnTo>
                  <a:lnTo>
                    <a:pt x="88647" y="46136"/>
                  </a:lnTo>
                  <a:lnTo>
                    <a:pt x="84736" y="50198"/>
                  </a:lnTo>
                  <a:lnTo>
                    <a:pt x="80591" y="54259"/>
                  </a:lnTo>
                  <a:lnTo>
                    <a:pt x="76244" y="58287"/>
                  </a:lnTo>
                  <a:lnTo>
                    <a:pt x="71730" y="62248"/>
                  </a:lnTo>
                  <a:lnTo>
                    <a:pt x="69397" y="64195"/>
                  </a:lnTo>
                  <a:close/>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3" name="Google Shape;513;p24"/>
            <p:cNvSpPr/>
            <p:nvPr/>
          </p:nvSpPr>
          <p:spPr>
            <a:xfrm>
              <a:off x="2072550" y="1102425"/>
              <a:ext cx="3323425" cy="3309175"/>
            </a:xfrm>
            <a:custGeom>
              <a:rect b="b" l="l" r="r" t="t"/>
              <a:pathLst>
                <a:path extrusionOk="0" fill="none" h="132367" w="132937">
                  <a:moveTo>
                    <a:pt x="26534" y="132366"/>
                  </a:moveTo>
                  <a:lnTo>
                    <a:pt x="26534" y="132366"/>
                  </a:lnTo>
                  <a:lnTo>
                    <a:pt x="454" y="40095"/>
                  </a:lnTo>
                  <a:lnTo>
                    <a:pt x="269" y="39373"/>
                  </a:lnTo>
                  <a:lnTo>
                    <a:pt x="51" y="37863"/>
                  </a:lnTo>
                  <a:lnTo>
                    <a:pt x="0" y="36251"/>
                  </a:lnTo>
                  <a:lnTo>
                    <a:pt x="151" y="34573"/>
                  </a:lnTo>
                  <a:lnTo>
                    <a:pt x="454" y="32811"/>
                  </a:lnTo>
                  <a:lnTo>
                    <a:pt x="940" y="30998"/>
                  </a:lnTo>
                  <a:lnTo>
                    <a:pt x="1595" y="29136"/>
                  </a:lnTo>
                  <a:lnTo>
                    <a:pt x="2417" y="27239"/>
                  </a:lnTo>
                  <a:lnTo>
                    <a:pt x="3407" y="25309"/>
                  </a:lnTo>
                  <a:lnTo>
                    <a:pt x="4549" y="23362"/>
                  </a:lnTo>
                  <a:lnTo>
                    <a:pt x="5858" y="21399"/>
                  </a:lnTo>
                  <a:lnTo>
                    <a:pt x="7318" y="19435"/>
                  </a:lnTo>
                  <a:lnTo>
                    <a:pt x="8946" y="17471"/>
                  </a:lnTo>
                  <a:lnTo>
                    <a:pt x="10708" y="15541"/>
                  </a:lnTo>
                  <a:lnTo>
                    <a:pt x="12621" y="13628"/>
                  </a:lnTo>
                  <a:lnTo>
                    <a:pt x="14685" y="11765"/>
                  </a:lnTo>
                  <a:lnTo>
                    <a:pt x="15776" y="10859"/>
                  </a:lnTo>
                  <a:lnTo>
                    <a:pt x="16884" y="9953"/>
                  </a:lnTo>
                  <a:lnTo>
                    <a:pt x="19099" y="8291"/>
                  </a:lnTo>
                  <a:lnTo>
                    <a:pt x="21348" y="6764"/>
                  </a:lnTo>
                  <a:lnTo>
                    <a:pt x="23580" y="5405"/>
                  </a:lnTo>
                  <a:lnTo>
                    <a:pt x="25796" y="4196"/>
                  </a:lnTo>
                  <a:lnTo>
                    <a:pt x="28011" y="3122"/>
                  </a:lnTo>
                  <a:lnTo>
                    <a:pt x="30176" y="2216"/>
                  </a:lnTo>
                  <a:lnTo>
                    <a:pt x="32307" y="1461"/>
                  </a:lnTo>
                  <a:lnTo>
                    <a:pt x="34405" y="856"/>
                  </a:lnTo>
                  <a:lnTo>
                    <a:pt x="36419" y="420"/>
                  </a:lnTo>
                  <a:lnTo>
                    <a:pt x="38366" y="135"/>
                  </a:lnTo>
                  <a:lnTo>
                    <a:pt x="40246" y="1"/>
                  </a:lnTo>
                  <a:lnTo>
                    <a:pt x="42025" y="17"/>
                  </a:lnTo>
                  <a:lnTo>
                    <a:pt x="43703" y="202"/>
                  </a:lnTo>
                  <a:lnTo>
                    <a:pt x="45264" y="538"/>
                  </a:lnTo>
                  <a:lnTo>
                    <a:pt x="46724" y="1041"/>
                  </a:lnTo>
                  <a:lnTo>
                    <a:pt x="47378" y="1343"/>
                  </a:lnTo>
                  <a:lnTo>
                    <a:pt x="132937" y="44173"/>
                  </a:lnTo>
                  <a:lnTo>
                    <a:pt x="132937" y="44173"/>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514" name="Google Shape;514;p2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515" name="Google Shape;515;p24"/>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Left Aligned [Purple]">
  <p:cSld name="BLANK_1_1_1_1_1_1_1_1_1_1_1_1_1_1_1_1_1_1_1_1">
    <p:spTree>
      <p:nvGrpSpPr>
        <p:cNvPr id="516" name="Shape 516"/>
        <p:cNvGrpSpPr/>
        <p:nvPr/>
      </p:nvGrpSpPr>
      <p:grpSpPr>
        <a:xfrm>
          <a:off x="0" y="0"/>
          <a:ext cx="0" cy="0"/>
          <a:chOff x="0" y="0"/>
          <a:chExt cx="0" cy="0"/>
        </a:xfrm>
      </p:grpSpPr>
      <p:sp>
        <p:nvSpPr>
          <p:cNvPr id="517" name="Google Shape;517;p25"/>
          <p:cNvSpPr/>
          <p:nvPr/>
        </p:nvSpPr>
        <p:spPr>
          <a:xfrm>
            <a:off x="2833863" y="-898563"/>
            <a:ext cx="6748338" cy="7253046"/>
          </a:xfrm>
          <a:custGeom>
            <a:rect b="b" l="l" r="r" t="t"/>
            <a:pathLst>
              <a:path extrusionOk="0" h="155578" w="144752">
                <a:moveTo>
                  <a:pt x="63557" y="1"/>
                </a:moveTo>
                <a:lnTo>
                  <a:pt x="32811" y="23665"/>
                </a:lnTo>
                <a:lnTo>
                  <a:pt x="0" y="110348"/>
                </a:lnTo>
                <a:lnTo>
                  <a:pt x="42175" y="155577"/>
                </a:lnTo>
                <a:lnTo>
                  <a:pt x="94353" y="143527"/>
                </a:lnTo>
                <a:lnTo>
                  <a:pt x="144752" y="67602"/>
                </a:lnTo>
                <a:lnTo>
                  <a:pt x="123572" y="24470"/>
                </a:lnTo>
                <a:lnTo>
                  <a:pt x="63557" y="1"/>
                </a:lnTo>
                <a:close/>
              </a:path>
            </a:pathLst>
          </a:custGeom>
          <a:solidFill>
            <a:srgbClr val="E6D6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18" name="Google Shape;518;p25"/>
          <p:cNvGrpSpPr/>
          <p:nvPr/>
        </p:nvGrpSpPr>
        <p:grpSpPr>
          <a:xfrm>
            <a:off x="-352368" y="525009"/>
            <a:ext cx="3545437" cy="3010967"/>
            <a:chOff x="2242900" y="1360875"/>
            <a:chExt cx="3217275" cy="2732275"/>
          </a:xfrm>
        </p:grpSpPr>
        <p:sp>
          <p:nvSpPr>
            <p:cNvPr id="519" name="Google Shape;519;p25"/>
            <p:cNvSpPr/>
            <p:nvPr/>
          </p:nvSpPr>
          <p:spPr>
            <a:xfrm>
              <a:off x="2698550" y="2662400"/>
              <a:ext cx="625600" cy="1430750"/>
            </a:xfrm>
            <a:custGeom>
              <a:rect b="b" l="l" r="r" t="t"/>
              <a:pathLst>
                <a:path extrusionOk="0" fill="none" h="57230" w="25024">
                  <a:moveTo>
                    <a:pt x="0" y="57229"/>
                  </a:moveTo>
                  <a:lnTo>
                    <a:pt x="25024" y="0"/>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0" name="Google Shape;520;p25"/>
            <p:cNvSpPr/>
            <p:nvPr/>
          </p:nvSpPr>
          <p:spPr>
            <a:xfrm>
              <a:off x="2242900" y="1628575"/>
              <a:ext cx="3217275" cy="2464575"/>
            </a:xfrm>
            <a:custGeom>
              <a:rect b="b" l="l" r="r" t="t"/>
              <a:pathLst>
                <a:path extrusionOk="0" fill="none" h="98583" w="128691">
                  <a:moveTo>
                    <a:pt x="128691" y="43166"/>
                  </a:moveTo>
                  <a:lnTo>
                    <a:pt x="103936" y="88597"/>
                  </a:lnTo>
                  <a:lnTo>
                    <a:pt x="18226" y="98582"/>
                  </a:lnTo>
                  <a:lnTo>
                    <a:pt x="16481" y="96417"/>
                  </a:lnTo>
                  <a:lnTo>
                    <a:pt x="13326" y="92289"/>
                  </a:lnTo>
                  <a:lnTo>
                    <a:pt x="10557" y="88311"/>
                  </a:lnTo>
                  <a:lnTo>
                    <a:pt x="8140" y="84468"/>
                  </a:lnTo>
                  <a:lnTo>
                    <a:pt x="6076" y="80725"/>
                  </a:lnTo>
                  <a:lnTo>
                    <a:pt x="4347" y="77050"/>
                  </a:lnTo>
                  <a:lnTo>
                    <a:pt x="2904" y="73442"/>
                  </a:lnTo>
                  <a:lnTo>
                    <a:pt x="1746" y="69833"/>
                  </a:lnTo>
                  <a:lnTo>
                    <a:pt x="1276" y="68038"/>
                  </a:lnTo>
                  <a:lnTo>
                    <a:pt x="940" y="66695"/>
                  </a:lnTo>
                  <a:lnTo>
                    <a:pt x="453" y="64127"/>
                  </a:lnTo>
                  <a:lnTo>
                    <a:pt x="135" y="61694"/>
                  </a:lnTo>
                  <a:lnTo>
                    <a:pt x="0" y="59378"/>
                  </a:lnTo>
                  <a:lnTo>
                    <a:pt x="34" y="57179"/>
                  </a:lnTo>
                  <a:lnTo>
                    <a:pt x="252" y="55081"/>
                  </a:lnTo>
                  <a:lnTo>
                    <a:pt x="655" y="53067"/>
                  </a:lnTo>
                  <a:lnTo>
                    <a:pt x="1209" y="51121"/>
                  </a:lnTo>
                  <a:lnTo>
                    <a:pt x="1561" y="50181"/>
                  </a:lnTo>
                  <a:lnTo>
                    <a:pt x="21113" y="0"/>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1" name="Google Shape;521;p25"/>
            <p:cNvSpPr/>
            <p:nvPr/>
          </p:nvSpPr>
          <p:spPr>
            <a:xfrm>
              <a:off x="2750150" y="1360875"/>
              <a:ext cx="2710025" cy="1346850"/>
            </a:xfrm>
            <a:custGeom>
              <a:rect b="b" l="l" r="r" t="t"/>
              <a:pathLst>
                <a:path extrusionOk="0" fill="none" h="53874" w="108401">
                  <a:moveTo>
                    <a:pt x="108401" y="53874"/>
                  </a:moveTo>
                  <a:lnTo>
                    <a:pt x="22960" y="52061"/>
                  </a:lnTo>
                  <a:lnTo>
                    <a:pt x="20929" y="50097"/>
                  </a:lnTo>
                  <a:lnTo>
                    <a:pt x="17253" y="46321"/>
                  </a:lnTo>
                  <a:lnTo>
                    <a:pt x="13981" y="42730"/>
                  </a:lnTo>
                  <a:lnTo>
                    <a:pt x="11111" y="39289"/>
                  </a:lnTo>
                  <a:lnTo>
                    <a:pt x="8610" y="35983"/>
                  </a:lnTo>
                  <a:lnTo>
                    <a:pt x="6445" y="32794"/>
                  </a:lnTo>
                  <a:lnTo>
                    <a:pt x="4582" y="29673"/>
                  </a:lnTo>
                  <a:lnTo>
                    <a:pt x="3022" y="26602"/>
                  </a:lnTo>
                  <a:lnTo>
                    <a:pt x="2350" y="25074"/>
                  </a:lnTo>
                  <a:lnTo>
                    <a:pt x="1897" y="23950"/>
                  </a:lnTo>
                  <a:lnTo>
                    <a:pt x="1125" y="21818"/>
                  </a:lnTo>
                  <a:lnTo>
                    <a:pt x="554" y="19821"/>
                  </a:lnTo>
                  <a:lnTo>
                    <a:pt x="168" y="17942"/>
                  </a:lnTo>
                  <a:lnTo>
                    <a:pt x="1" y="16163"/>
                  </a:lnTo>
                  <a:lnTo>
                    <a:pt x="1" y="14501"/>
                  </a:lnTo>
                  <a:lnTo>
                    <a:pt x="185" y="12924"/>
                  </a:lnTo>
                  <a:lnTo>
                    <a:pt x="571" y="11430"/>
                  </a:lnTo>
                  <a:lnTo>
                    <a:pt x="823" y="10725"/>
                  </a:lnTo>
                  <a:lnTo>
                    <a:pt x="1142" y="9970"/>
                  </a:lnTo>
                  <a:lnTo>
                    <a:pt x="1914" y="8560"/>
                  </a:lnTo>
                  <a:lnTo>
                    <a:pt x="2367" y="7889"/>
                  </a:lnTo>
                  <a:lnTo>
                    <a:pt x="2921" y="7133"/>
                  </a:lnTo>
                  <a:lnTo>
                    <a:pt x="4180" y="5774"/>
                  </a:lnTo>
                  <a:lnTo>
                    <a:pt x="5623" y="4582"/>
                  </a:lnTo>
                  <a:lnTo>
                    <a:pt x="7251" y="3542"/>
                  </a:lnTo>
                  <a:lnTo>
                    <a:pt x="9080" y="2652"/>
                  </a:lnTo>
                  <a:lnTo>
                    <a:pt x="11111" y="1914"/>
                  </a:lnTo>
                  <a:lnTo>
                    <a:pt x="13393" y="1293"/>
                  </a:lnTo>
                  <a:lnTo>
                    <a:pt x="15894" y="790"/>
                  </a:lnTo>
                  <a:lnTo>
                    <a:pt x="17237" y="571"/>
                  </a:lnTo>
                  <a:lnTo>
                    <a:pt x="18546" y="404"/>
                  </a:lnTo>
                  <a:lnTo>
                    <a:pt x="21214" y="152"/>
                  </a:lnTo>
                  <a:lnTo>
                    <a:pt x="23950" y="18"/>
                  </a:lnTo>
                  <a:lnTo>
                    <a:pt x="26769" y="1"/>
                  </a:lnTo>
                  <a:lnTo>
                    <a:pt x="29706" y="101"/>
                  </a:lnTo>
                  <a:lnTo>
                    <a:pt x="32794" y="336"/>
                  </a:lnTo>
                  <a:lnTo>
                    <a:pt x="36033" y="672"/>
                  </a:lnTo>
                  <a:lnTo>
                    <a:pt x="39474" y="1125"/>
                  </a:lnTo>
                  <a:lnTo>
                    <a:pt x="41270" y="1411"/>
                  </a:lnTo>
                  <a:lnTo>
                    <a:pt x="108401" y="53874"/>
                  </a:lnTo>
                  <a:close/>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522" name="Google Shape;522;p25"/>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
        <p:nvSpPr>
          <p:cNvPr id="523" name="Google Shape;523;p2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Left Aligned [Pink]">
  <p:cSld name="BLANK_1_1_1_1_1_1_1_1_1_1_1_1_1_1_1_1_1_1_1_1_1">
    <p:spTree>
      <p:nvGrpSpPr>
        <p:cNvPr id="524" name="Shape 524"/>
        <p:cNvGrpSpPr/>
        <p:nvPr/>
      </p:nvGrpSpPr>
      <p:grpSpPr>
        <a:xfrm>
          <a:off x="0" y="0"/>
          <a:ext cx="0" cy="0"/>
          <a:chOff x="0" y="0"/>
          <a:chExt cx="0" cy="0"/>
        </a:xfrm>
      </p:grpSpPr>
      <p:sp>
        <p:nvSpPr>
          <p:cNvPr id="525" name="Google Shape;525;p26"/>
          <p:cNvSpPr/>
          <p:nvPr/>
        </p:nvSpPr>
        <p:spPr>
          <a:xfrm>
            <a:off x="3368888" y="-833987"/>
            <a:ext cx="6649009" cy="6218780"/>
          </a:xfrm>
          <a:custGeom>
            <a:rect b="b" l="l" r="r" t="t"/>
            <a:pathLst>
              <a:path extrusionOk="0" h="132216" w="141363">
                <a:moveTo>
                  <a:pt x="76816" y="0"/>
                </a:moveTo>
                <a:lnTo>
                  <a:pt x="73627" y="51"/>
                </a:lnTo>
                <a:lnTo>
                  <a:pt x="70455" y="235"/>
                </a:lnTo>
                <a:lnTo>
                  <a:pt x="67266" y="554"/>
                </a:lnTo>
                <a:lnTo>
                  <a:pt x="64111" y="1007"/>
                </a:lnTo>
                <a:lnTo>
                  <a:pt x="60956" y="1595"/>
                </a:lnTo>
                <a:lnTo>
                  <a:pt x="57834" y="2300"/>
                </a:lnTo>
                <a:lnTo>
                  <a:pt x="54729" y="3155"/>
                </a:lnTo>
                <a:lnTo>
                  <a:pt x="51641" y="4146"/>
                </a:lnTo>
                <a:lnTo>
                  <a:pt x="48604" y="5270"/>
                </a:lnTo>
                <a:lnTo>
                  <a:pt x="45600" y="6512"/>
                </a:lnTo>
                <a:lnTo>
                  <a:pt x="42629" y="7905"/>
                </a:lnTo>
                <a:lnTo>
                  <a:pt x="39709" y="9432"/>
                </a:lnTo>
                <a:lnTo>
                  <a:pt x="36839" y="11094"/>
                </a:lnTo>
                <a:lnTo>
                  <a:pt x="34019" y="12889"/>
                </a:lnTo>
                <a:lnTo>
                  <a:pt x="32626" y="13846"/>
                </a:lnTo>
                <a:lnTo>
                  <a:pt x="31267" y="14820"/>
                </a:lnTo>
                <a:lnTo>
                  <a:pt x="28615" y="16850"/>
                </a:lnTo>
                <a:lnTo>
                  <a:pt x="26064" y="18982"/>
                </a:lnTo>
                <a:lnTo>
                  <a:pt x="23631" y="21197"/>
                </a:lnTo>
                <a:lnTo>
                  <a:pt x="21315" y="23513"/>
                </a:lnTo>
                <a:lnTo>
                  <a:pt x="19116" y="25913"/>
                </a:lnTo>
                <a:lnTo>
                  <a:pt x="17018" y="28397"/>
                </a:lnTo>
                <a:lnTo>
                  <a:pt x="15038" y="30948"/>
                </a:lnTo>
                <a:lnTo>
                  <a:pt x="13175" y="33566"/>
                </a:lnTo>
                <a:lnTo>
                  <a:pt x="11430" y="36268"/>
                </a:lnTo>
                <a:lnTo>
                  <a:pt x="9802" y="39020"/>
                </a:lnTo>
                <a:lnTo>
                  <a:pt x="8308" y="41840"/>
                </a:lnTo>
                <a:lnTo>
                  <a:pt x="6915" y="44726"/>
                </a:lnTo>
                <a:lnTo>
                  <a:pt x="5656" y="47647"/>
                </a:lnTo>
                <a:lnTo>
                  <a:pt x="4515" y="50617"/>
                </a:lnTo>
                <a:lnTo>
                  <a:pt x="3508" y="53638"/>
                </a:lnTo>
                <a:lnTo>
                  <a:pt x="2619" y="56693"/>
                </a:lnTo>
                <a:lnTo>
                  <a:pt x="1864" y="59781"/>
                </a:lnTo>
                <a:lnTo>
                  <a:pt x="1226" y="62902"/>
                </a:lnTo>
                <a:lnTo>
                  <a:pt x="722" y="66041"/>
                </a:lnTo>
                <a:lnTo>
                  <a:pt x="353" y="69213"/>
                </a:lnTo>
                <a:lnTo>
                  <a:pt x="118" y="72401"/>
                </a:lnTo>
                <a:lnTo>
                  <a:pt x="1" y="75607"/>
                </a:lnTo>
                <a:lnTo>
                  <a:pt x="34" y="78812"/>
                </a:lnTo>
                <a:lnTo>
                  <a:pt x="202" y="82035"/>
                </a:lnTo>
                <a:lnTo>
                  <a:pt x="504" y="85240"/>
                </a:lnTo>
                <a:lnTo>
                  <a:pt x="941" y="88462"/>
                </a:lnTo>
                <a:lnTo>
                  <a:pt x="1528" y="91668"/>
                </a:lnTo>
                <a:lnTo>
                  <a:pt x="2233" y="94873"/>
                </a:lnTo>
                <a:lnTo>
                  <a:pt x="3106" y="98045"/>
                </a:lnTo>
                <a:lnTo>
                  <a:pt x="4112" y="101201"/>
                </a:lnTo>
                <a:lnTo>
                  <a:pt x="5254" y="104339"/>
                </a:lnTo>
                <a:lnTo>
                  <a:pt x="5891" y="105900"/>
                </a:lnTo>
                <a:lnTo>
                  <a:pt x="6277" y="106823"/>
                </a:lnTo>
                <a:lnTo>
                  <a:pt x="7133" y="108619"/>
                </a:lnTo>
                <a:lnTo>
                  <a:pt x="8073" y="110364"/>
                </a:lnTo>
                <a:lnTo>
                  <a:pt x="9097" y="112059"/>
                </a:lnTo>
                <a:lnTo>
                  <a:pt x="10205" y="113704"/>
                </a:lnTo>
                <a:lnTo>
                  <a:pt x="11413" y="115281"/>
                </a:lnTo>
                <a:lnTo>
                  <a:pt x="12672" y="116809"/>
                </a:lnTo>
                <a:lnTo>
                  <a:pt x="14031" y="118252"/>
                </a:lnTo>
                <a:lnTo>
                  <a:pt x="14736" y="118957"/>
                </a:lnTo>
                <a:lnTo>
                  <a:pt x="15709" y="119880"/>
                </a:lnTo>
                <a:lnTo>
                  <a:pt x="17707" y="121608"/>
                </a:lnTo>
                <a:lnTo>
                  <a:pt x="19821" y="123203"/>
                </a:lnTo>
                <a:lnTo>
                  <a:pt x="22020" y="124663"/>
                </a:lnTo>
                <a:lnTo>
                  <a:pt x="24319" y="126006"/>
                </a:lnTo>
                <a:lnTo>
                  <a:pt x="26685" y="127197"/>
                </a:lnTo>
                <a:lnTo>
                  <a:pt x="29136" y="128271"/>
                </a:lnTo>
                <a:lnTo>
                  <a:pt x="31653" y="129194"/>
                </a:lnTo>
                <a:lnTo>
                  <a:pt x="34238" y="130017"/>
                </a:lnTo>
                <a:lnTo>
                  <a:pt x="36889" y="130688"/>
                </a:lnTo>
                <a:lnTo>
                  <a:pt x="39608" y="131242"/>
                </a:lnTo>
                <a:lnTo>
                  <a:pt x="42377" y="131678"/>
                </a:lnTo>
                <a:lnTo>
                  <a:pt x="45180" y="131980"/>
                </a:lnTo>
                <a:lnTo>
                  <a:pt x="48050" y="132165"/>
                </a:lnTo>
                <a:lnTo>
                  <a:pt x="50936" y="132215"/>
                </a:lnTo>
                <a:lnTo>
                  <a:pt x="53873" y="132165"/>
                </a:lnTo>
                <a:lnTo>
                  <a:pt x="56844" y="131980"/>
                </a:lnTo>
                <a:lnTo>
                  <a:pt x="59831" y="131678"/>
                </a:lnTo>
                <a:lnTo>
                  <a:pt x="62835" y="131259"/>
                </a:lnTo>
                <a:lnTo>
                  <a:pt x="65873" y="130722"/>
                </a:lnTo>
                <a:lnTo>
                  <a:pt x="68911" y="130067"/>
                </a:lnTo>
                <a:lnTo>
                  <a:pt x="71949" y="129295"/>
                </a:lnTo>
                <a:lnTo>
                  <a:pt x="75003" y="128422"/>
                </a:lnTo>
                <a:lnTo>
                  <a:pt x="78041" y="127432"/>
                </a:lnTo>
                <a:lnTo>
                  <a:pt x="81078" y="126324"/>
                </a:lnTo>
                <a:lnTo>
                  <a:pt x="84099" y="125099"/>
                </a:lnTo>
                <a:lnTo>
                  <a:pt x="87120" y="123773"/>
                </a:lnTo>
                <a:lnTo>
                  <a:pt x="90108" y="122347"/>
                </a:lnTo>
                <a:lnTo>
                  <a:pt x="93061" y="120803"/>
                </a:lnTo>
                <a:lnTo>
                  <a:pt x="95982" y="119141"/>
                </a:lnTo>
                <a:lnTo>
                  <a:pt x="98885" y="117396"/>
                </a:lnTo>
                <a:lnTo>
                  <a:pt x="101738" y="115533"/>
                </a:lnTo>
                <a:lnTo>
                  <a:pt x="103148" y="114560"/>
                </a:lnTo>
                <a:lnTo>
                  <a:pt x="104541" y="113569"/>
                </a:lnTo>
                <a:lnTo>
                  <a:pt x="107260" y="111522"/>
                </a:lnTo>
                <a:lnTo>
                  <a:pt x="109911" y="109407"/>
                </a:lnTo>
                <a:lnTo>
                  <a:pt x="112462" y="107226"/>
                </a:lnTo>
                <a:lnTo>
                  <a:pt x="114929" y="104960"/>
                </a:lnTo>
                <a:lnTo>
                  <a:pt x="117296" y="102661"/>
                </a:lnTo>
                <a:lnTo>
                  <a:pt x="119561" y="100278"/>
                </a:lnTo>
                <a:lnTo>
                  <a:pt x="121743" y="97861"/>
                </a:lnTo>
                <a:lnTo>
                  <a:pt x="123824" y="95377"/>
                </a:lnTo>
                <a:lnTo>
                  <a:pt x="125805" y="92860"/>
                </a:lnTo>
                <a:lnTo>
                  <a:pt x="127667" y="90292"/>
                </a:lnTo>
                <a:lnTo>
                  <a:pt x="129430" y="87707"/>
                </a:lnTo>
                <a:lnTo>
                  <a:pt x="131091" y="85072"/>
                </a:lnTo>
                <a:lnTo>
                  <a:pt x="132635" y="82404"/>
                </a:lnTo>
                <a:lnTo>
                  <a:pt x="134062" y="79719"/>
                </a:lnTo>
                <a:lnTo>
                  <a:pt x="135354" y="77017"/>
                </a:lnTo>
                <a:lnTo>
                  <a:pt x="136546" y="74298"/>
                </a:lnTo>
                <a:lnTo>
                  <a:pt x="137603" y="71562"/>
                </a:lnTo>
                <a:lnTo>
                  <a:pt x="138543" y="68810"/>
                </a:lnTo>
                <a:lnTo>
                  <a:pt x="139348" y="66057"/>
                </a:lnTo>
                <a:lnTo>
                  <a:pt x="140020" y="63305"/>
                </a:lnTo>
                <a:lnTo>
                  <a:pt x="140573" y="60569"/>
                </a:lnTo>
                <a:lnTo>
                  <a:pt x="140976" y="57834"/>
                </a:lnTo>
                <a:lnTo>
                  <a:pt x="141245" y="55098"/>
                </a:lnTo>
                <a:lnTo>
                  <a:pt x="141362" y="52396"/>
                </a:lnTo>
                <a:lnTo>
                  <a:pt x="141345" y="49711"/>
                </a:lnTo>
                <a:lnTo>
                  <a:pt x="141178" y="47042"/>
                </a:lnTo>
                <a:lnTo>
                  <a:pt x="140859" y="44408"/>
                </a:lnTo>
                <a:lnTo>
                  <a:pt x="140406" y="41789"/>
                </a:lnTo>
                <a:lnTo>
                  <a:pt x="139785" y="39222"/>
                </a:lnTo>
                <a:lnTo>
                  <a:pt x="138996" y="36704"/>
                </a:lnTo>
                <a:lnTo>
                  <a:pt x="138056" y="34220"/>
                </a:lnTo>
                <a:lnTo>
                  <a:pt x="137536" y="32995"/>
                </a:lnTo>
                <a:lnTo>
                  <a:pt x="137116" y="32089"/>
                </a:lnTo>
                <a:lnTo>
                  <a:pt x="136210" y="30327"/>
                </a:lnTo>
                <a:lnTo>
                  <a:pt x="135203" y="28598"/>
                </a:lnTo>
                <a:lnTo>
                  <a:pt x="134129" y="26937"/>
                </a:lnTo>
                <a:lnTo>
                  <a:pt x="132971" y="25326"/>
                </a:lnTo>
                <a:lnTo>
                  <a:pt x="131729" y="23782"/>
                </a:lnTo>
                <a:lnTo>
                  <a:pt x="130420" y="22305"/>
                </a:lnTo>
                <a:lnTo>
                  <a:pt x="129010" y="20878"/>
                </a:lnTo>
                <a:lnTo>
                  <a:pt x="128288" y="20207"/>
                </a:lnTo>
                <a:lnTo>
                  <a:pt x="127046" y="19066"/>
                </a:lnTo>
                <a:lnTo>
                  <a:pt x="124495" y="16917"/>
                </a:lnTo>
                <a:lnTo>
                  <a:pt x="121861" y="14887"/>
                </a:lnTo>
                <a:lnTo>
                  <a:pt x="119175" y="12990"/>
                </a:lnTo>
                <a:lnTo>
                  <a:pt x="116406" y="11228"/>
                </a:lnTo>
                <a:lnTo>
                  <a:pt x="113603" y="9583"/>
                </a:lnTo>
                <a:lnTo>
                  <a:pt x="110734" y="8073"/>
                </a:lnTo>
                <a:lnTo>
                  <a:pt x="107813" y="6697"/>
                </a:lnTo>
                <a:lnTo>
                  <a:pt x="104843" y="5438"/>
                </a:lnTo>
                <a:lnTo>
                  <a:pt x="101839" y="4313"/>
                </a:lnTo>
                <a:lnTo>
                  <a:pt x="98784" y="3307"/>
                </a:lnTo>
                <a:lnTo>
                  <a:pt x="95713" y="2451"/>
                </a:lnTo>
                <a:lnTo>
                  <a:pt x="92608" y="1712"/>
                </a:lnTo>
                <a:lnTo>
                  <a:pt x="89487" y="1108"/>
                </a:lnTo>
                <a:lnTo>
                  <a:pt x="86331" y="638"/>
                </a:lnTo>
                <a:lnTo>
                  <a:pt x="83159" y="286"/>
                </a:lnTo>
                <a:lnTo>
                  <a:pt x="79988" y="84"/>
                </a:lnTo>
                <a:lnTo>
                  <a:pt x="76816" y="0"/>
                </a:lnTo>
                <a:close/>
              </a:path>
            </a:pathLst>
          </a:custGeom>
          <a:solidFill>
            <a:srgbClr val="FF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26" name="Google Shape;526;p26"/>
          <p:cNvGrpSpPr/>
          <p:nvPr/>
        </p:nvGrpSpPr>
        <p:grpSpPr>
          <a:xfrm>
            <a:off x="-288686" y="1044067"/>
            <a:ext cx="3098680" cy="3341591"/>
            <a:chOff x="2149750" y="1084375"/>
            <a:chExt cx="3414900" cy="3682600"/>
          </a:xfrm>
        </p:grpSpPr>
        <p:sp>
          <p:nvSpPr>
            <p:cNvPr id="527" name="Google Shape;527;p26"/>
            <p:cNvSpPr/>
            <p:nvPr/>
          </p:nvSpPr>
          <p:spPr>
            <a:xfrm>
              <a:off x="2149750" y="1084375"/>
              <a:ext cx="3414900" cy="3682600"/>
            </a:xfrm>
            <a:custGeom>
              <a:rect b="b" l="l" r="r" t="t"/>
              <a:pathLst>
                <a:path extrusionOk="0" fill="none" h="147304" w="136596">
                  <a:moveTo>
                    <a:pt x="68424" y="147304"/>
                  </a:moveTo>
                  <a:lnTo>
                    <a:pt x="0" y="99036"/>
                  </a:lnTo>
                  <a:lnTo>
                    <a:pt x="12235" y="34557"/>
                  </a:lnTo>
                  <a:lnTo>
                    <a:pt x="64749" y="1"/>
                  </a:lnTo>
                  <a:lnTo>
                    <a:pt x="136596" y="41991"/>
                  </a:lnTo>
                  <a:lnTo>
                    <a:pt x="108434" y="99573"/>
                  </a:lnTo>
                  <a:lnTo>
                    <a:pt x="68424" y="147304"/>
                  </a:lnTo>
                  <a:close/>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8" name="Google Shape;528;p26"/>
            <p:cNvSpPr/>
            <p:nvPr/>
          </p:nvSpPr>
          <p:spPr>
            <a:xfrm>
              <a:off x="2455625" y="1948275"/>
              <a:ext cx="2058000" cy="1320000"/>
            </a:xfrm>
            <a:custGeom>
              <a:rect b="b" l="l" r="r" t="t"/>
              <a:pathLst>
                <a:path extrusionOk="0" fill="none" h="52800" w="82320">
                  <a:moveTo>
                    <a:pt x="0" y="1"/>
                  </a:moveTo>
                  <a:lnTo>
                    <a:pt x="82320" y="52799"/>
                  </a:lnTo>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9" name="Google Shape;529;p26"/>
            <p:cNvSpPr/>
            <p:nvPr/>
          </p:nvSpPr>
          <p:spPr>
            <a:xfrm>
              <a:off x="4513600" y="2134150"/>
              <a:ext cx="1051050" cy="1134125"/>
            </a:xfrm>
            <a:custGeom>
              <a:rect b="b" l="l" r="r" t="t"/>
              <a:pathLst>
                <a:path extrusionOk="0" fill="none" h="45365" w="42042">
                  <a:moveTo>
                    <a:pt x="1" y="45364"/>
                  </a:moveTo>
                  <a:lnTo>
                    <a:pt x="42042" y="0"/>
                  </a:lnTo>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0" name="Google Shape;530;p26"/>
            <p:cNvSpPr/>
            <p:nvPr/>
          </p:nvSpPr>
          <p:spPr>
            <a:xfrm>
              <a:off x="3860325" y="3268250"/>
              <a:ext cx="653300" cy="1498725"/>
            </a:xfrm>
            <a:custGeom>
              <a:rect b="b" l="l" r="r" t="t"/>
              <a:pathLst>
                <a:path extrusionOk="0" fill="none" h="59949" w="26132">
                  <a:moveTo>
                    <a:pt x="1" y="59949"/>
                  </a:moveTo>
                  <a:lnTo>
                    <a:pt x="26132" y="0"/>
                  </a:lnTo>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531" name="Google Shape;531;p26"/>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
        <p:nvSpPr>
          <p:cNvPr id="532" name="Google Shape;532;p26"/>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Left Aligned [Orange]">
  <p:cSld name="BLANK_1_1_1_1_1_1_1_1_1_1_1_1_1_1_1_1_1_1_1_1_1_1">
    <p:spTree>
      <p:nvGrpSpPr>
        <p:cNvPr id="533" name="Shape 533"/>
        <p:cNvGrpSpPr/>
        <p:nvPr/>
      </p:nvGrpSpPr>
      <p:grpSpPr>
        <a:xfrm>
          <a:off x="0" y="0"/>
          <a:ext cx="0" cy="0"/>
          <a:chOff x="0" y="0"/>
          <a:chExt cx="0" cy="0"/>
        </a:xfrm>
      </p:grpSpPr>
      <p:sp>
        <p:nvSpPr>
          <p:cNvPr id="534" name="Google Shape;534;p27"/>
          <p:cNvSpPr/>
          <p:nvPr/>
        </p:nvSpPr>
        <p:spPr>
          <a:xfrm>
            <a:off x="3254137" y="-378799"/>
            <a:ext cx="6786480" cy="6838815"/>
          </a:xfrm>
          <a:custGeom>
            <a:rect b="b" l="l" r="r" t="t"/>
            <a:pathLst>
              <a:path extrusionOk="0" h="138123" w="137066">
                <a:moveTo>
                  <a:pt x="40229" y="0"/>
                </a:moveTo>
                <a:lnTo>
                  <a:pt x="38366" y="135"/>
                </a:lnTo>
                <a:lnTo>
                  <a:pt x="36402" y="420"/>
                </a:lnTo>
                <a:lnTo>
                  <a:pt x="34388" y="873"/>
                </a:lnTo>
                <a:lnTo>
                  <a:pt x="32307" y="1477"/>
                </a:lnTo>
                <a:lnTo>
                  <a:pt x="30176" y="2232"/>
                </a:lnTo>
                <a:lnTo>
                  <a:pt x="27994" y="3139"/>
                </a:lnTo>
                <a:lnTo>
                  <a:pt x="25796" y="4196"/>
                </a:lnTo>
                <a:lnTo>
                  <a:pt x="23563" y="5404"/>
                </a:lnTo>
                <a:lnTo>
                  <a:pt x="21331" y="6781"/>
                </a:lnTo>
                <a:lnTo>
                  <a:pt x="19099" y="8291"/>
                </a:lnTo>
                <a:lnTo>
                  <a:pt x="16867" y="9969"/>
                </a:lnTo>
                <a:lnTo>
                  <a:pt x="15776" y="10859"/>
                </a:lnTo>
                <a:lnTo>
                  <a:pt x="14685" y="11782"/>
                </a:lnTo>
                <a:lnTo>
                  <a:pt x="12621" y="13645"/>
                </a:lnTo>
                <a:lnTo>
                  <a:pt x="10708" y="15541"/>
                </a:lnTo>
                <a:lnTo>
                  <a:pt x="8946" y="17488"/>
                </a:lnTo>
                <a:lnTo>
                  <a:pt x="7318" y="19435"/>
                </a:lnTo>
                <a:lnTo>
                  <a:pt x="5858" y="21398"/>
                </a:lnTo>
                <a:lnTo>
                  <a:pt x="4549" y="23362"/>
                </a:lnTo>
                <a:lnTo>
                  <a:pt x="3407" y="25309"/>
                </a:lnTo>
                <a:lnTo>
                  <a:pt x="2417" y="27239"/>
                </a:lnTo>
                <a:lnTo>
                  <a:pt x="1595" y="29152"/>
                </a:lnTo>
                <a:lnTo>
                  <a:pt x="940" y="31015"/>
                </a:lnTo>
                <a:lnTo>
                  <a:pt x="454" y="32828"/>
                </a:lnTo>
                <a:lnTo>
                  <a:pt x="135" y="34573"/>
                </a:lnTo>
                <a:lnTo>
                  <a:pt x="0" y="36251"/>
                </a:lnTo>
                <a:lnTo>
                  <a:pt x="34" y="37862"/>
                </a:lnTo>
                <a:lnTo>
                  <a:pt x="252" y="39373"/>
                </a:lnTo>
                <a:lnTo>
                  <a:pt x="437" y="40094"/>
                </a:lnTo>
                <a:lnTo>
                  <a:pt x="26534" y="132383"/>
                </a:lnTo>
                <a:lnTo>
                  <a:pt x="26652" y="132803"/>
                </a:lnTo>
                <a:lnTo>
                  <a:pt x="26987" y="133608"/>
                </a:lnTo>
                <a:lnTo>
                  <a:pt x="27390" y="134347"/>
                </a:lnTo>
                <a:lnTo>
                  <a:pt x="27860" y="135018"/>
                </a:lnTo>
                <a:lnTo>
                  <a:pt x="28431" y="135639"/>
                </a:lnTo>
                <a:lnTo>
                  <a:pt x="29068" y="136193"/>
                </a:lnTo>
                <a:lnTo>
                  <a:pt x="29807" y="136679"/>
                </a:lnTo>
                <a:lnTo>
                  <a:pt x="30612" y="137082"/>
                </a:lnTo>
                <a:lnTo>
                  <a:pt x="31049" y="137267"/>
                </a:lnTo>
                <a:lnTo>
                  <a:pt x="31602" y="137468"/>
                </a:lnTo>
                <a:lnTo>
                  <a:pt x="32794" y="137787"/>
                </a:lnTo>
                <a:lnTo>
                  <a:pt x="34070" y="138005"/>
                </a:lnTo>
                <a:lnTo>
                  <a:pt x="35429" y="138106"/>
                </a:lnTo>
                <a:lnTo>
                  <a:pt x="36872" y="138123"/>
                </a:lnTo>
                <a:lnTo>
                  <a:pt x="38399" y="138039"/>
                </a:lnTo>
                <a:lnTo>
                  <a:pt x="39994" y="137854"/>
                </a:lnTo>
                <a:lnTo>
                  <a:pt x="41655" y="137569"/>
                </a:lnTo>
                <a:lnTo>
                  <a:pt x="44290" y="136998"/>
                </a:lnTo>
                <a:lnTo>
                  <a:pt x="48016" y="135891"/>
                </a:lnTo>
                <a:lnTo>
                  <a:pt x="51977" y="134464"/>
                </a:lnTo>
                <a:lnTo>
                  <a:pt x="56139" y="132719"/>
                </a:lnTo>
                <a:lnTo>
                  <a:pt x="60469" y="130654"/>
                </a:lnTo>
                <a:lnTo>
                  <a:pt x="64933" y="128305"/>
                </a:lnTo>
                <a:lnTo>
                  <a:pt x="69515" y="125687"/>
                </a:lnTo>
                <a:lnTo>
                  <a:pt x="74197" y="122817"/>
                </a:lnTo>
                <a:lnTo>
                  <a:pt x="78930" y="119712"/>
                </a:lnTo>
                <a:lnTo>
                  <a:pt x="83679" y="116372"/>
                </a:lnTo>
                <a:lnTo>
                  <a:pt x="88446" y="112848"/>
                </a:lnTo>
                <a:lnTo>
                  <a:pt x="93195" y="109122"/>
                </a:lnTo>
                <a:lnTo>
                  <a:pt x="95545" y="107192"/>
                </a:lnTo>
                <a:lnTo>
                  <a:pt x="97878" y="105245"/>
                </a:lnTo>
                <a:lnTo>
                  <a:pt x="102392" y="101268"/>
                </a:lnTo>
                <a:lnTo>
                  <a:pt x="106739" y="97240"/>
                </a:lnTo>
                <a:lnTo>
                  <a:pt x="110884" y="93178"/>
                </a:lnTo>
                <a:lnTo>
                  <a:pt x="114795" y="89117"/>
                </a:lnTo>
                <a:lnTo>
                  <a:pt x="118470" y="85072"/>
                </a:lnTo>
                <a:lnTo>
                  <a:pt x="121877" y="81061"/>
                </a:lnTo>
                <a:lnTo>
                  <a:pt x="124999" y="77101"/>
                </a:lnTo>
                <a:lnTo>
                  <a:pt x="127818" y="73241"/>
                </a:lnTo>
                <a:lnTo>
                  <a:pt x="130285" y="69498"/>
                </a:lnTo>
                <a:lnTo>
                  <a:pt x="132417" y="65890"/>
                </a:lnTo>
                <a:lnTo>
                  <a:pt x="134179" y="62432"/>
                </a:lnTo>
                <a:lnTo>
                  <a:pt x="135219" y="59965"/>
                </a:lnTo>
                <a:lnTo>
                  <a:pt x="135807" y="58371"/>
                </a:lnTo>
                <a:lnTo>
                  <a:pt x="136277" y="56844"/>
                </a:lnTo>
                <a:lnTo>
                  <a:pt x="136646" y="55367"/>
                </a:lnTo>
                <a:lnTo>
                  <a:pt x="136898" y="53957"/>
                </a:lnTo>
                <a:lnTo>
                  <a:pt x="137032" y="52598"/>
                </a:lnTo>
                <a:lnTo>
                  <a:pt x="137066" y="51305"/>
                </a:lnTo>
                <a:lnTo>
                  <a:pt x="136965" y="50097"/>
                </a:lnTo>
                <a:lnTo>
                  <a:pt x="136864" y="49510"/>
                </a:lnTo>
                <a:lnTo>
                  <a:pt x="136780" y="49057"/>
                </a:lnTo>
                <a:lnTo>
                  <a:pt x="136512" y="48184"/>
                </a:lnTo>
                <a:lnTo>
                  <a:pt x="136176" y="47378"/>
                </a:lnTo>
                <a:lnTo>
                  <a:pt x="135756" y="46640"/>
                </a:lnTo>
                <a:lnTo>
                  <a:pt x="135270" y="45985"/>
                </a:lnTo>
                <a:lnTo>
                  <a:pt x="134682" y="45381"/>
                </a:lnTo>
                <a:lnTo>
                  <a:pt x="134045" y="44844"/>
                </a:lnTo>
                <a:lnTo>
                  <a:pt x="133323" y="44391"/>
                </a:lnTo>
                <a:lnTo>
                  <a:pt x="132920" y="44189"/>
                </a:lnTo>
                <a:lnTo>
                  <a:pt x="47378" y="1360"/>
                </a:lnTo>
                <a:lnTo>
                  <a:pt x="46707" y="1041"/>
                </a:lnTo>
                <a:lnTo>
                  <a:pt x="45264" y="537"/>
                </a:lnTo>
                <a:lnTo>
                  <a:pt x="43686" y="202"/>
                </a:lnTo>
                <a:lnTo>
                  <a:pt x="42008" y="17"/>
                </a:lnTo>
                <a:lnTo>
                  <a:pt x="40229" y="0"/>
                </a:lnTo>
                <a:close/>
              </a:path>
            </a:pathLst>
          </a:custGeom>
          <a:solidFill>
            <a:srgbClr val="FFDEA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35" name="Google Shape;535;p27"/>
          <p:cNvGrpSpPr/>
          <p:nvPr/>
        </p:nvGrpSpPr>
        <p:grpSpPr>
          <a:xfrm>
            <a:off x="-140852" y="1286473"/>
            <a:ext cx="2812854" cy="3160429"/>
            <a:chOff x="2188350" y="1042000"/>
            <a:chExt cx="3246225" cy="3647350"/>
          </a:xfrm>
        </p:grpSpPr>
        <p:sp>
          <p:nvSpPr>
            <p:cNvPr id="536" name="Google Shape;536;p27"/>
            <p:cNvSpPr/>
            <p:nvPr/>
          </p:nvSpPr>
          <p:spPr>
            <a:xfrm>
              <a:off x="2188350" y="1042000"/>
              <a:ext cx="3246225" cy="3647350"/>
            </a:xfrm>
            <a:custGeom>
              <a:rect b="b" l="l" r="r" t="t"/>
              <a:pathLst>
                <a:path extrusionOk="0" fill="none" h="145894" w="129849">
                  <a:moveTo>
                    <a:pt x="43904" y="145894"/>
                  </a:moveTo>
                  <a:lnTo>
                    <a:pt x="129849" y="90276"/>
                  </a:lnTo>
                  <a:lnTo>
                    <a:pt x="74231" y="1"/>
                  </a:lnTo>
                  <a:lnTo>
                    <a:pt x="0" y="59848"/>
                  </a:lnTo>
                  <a:lnTo>
                    <a:pt x="43904" y="145894"/>
                  </a:lnTo>
                  <a:close/>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7" name="Google Shape;537;p27"/>
            <p:cNvSpPr/>
            <p:nvPr/>
          </p:nvSpPr>
          <p:spPr>
            <a:xfrm>
              <a:off x="2612950" y="2764350"/>
              <a:ext cx="2821625" cy="534550"/>
            </a:xfrm>
            <a:custGeom>
              <a:rect b="b" l="l" r="r" t="t"/>
              <a:pathLst>
                <a:path extrusionOk="0" fill="none" h="21382" w="112865">
                  <a:moveTo>
                    <a:pt x="1" y="0"/>
                  </a:moveTo>
                  <a:lnTo>
                    <a:pt x="112865" y="21382"/>
                  </a:lnTo>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8" name="Google Shape;538;p27"/>
            <p:cNvSpPr/>
            <p:nvPr/>
          </p:nvSpPr>
          <p:spPr>
            <a:xfrm>
              <a:off x="2612950" y="2764350"/>
              <a:ext cx="673025" cy="1925000"/>
            </a:xfrm>
            <a:custGeom>
              <a:rect b="b" l="l" r="r" t="t"/>
              <a:pathLst>
                <a:path extrusionOk="0" fill="none" h="77000" w="26921">
                  <a:moveTo>
                    <a:pt x="1" y="0"/>
                  </a:moveTo>
                  <a:lnTo>
                    <a:pt x="26920" y="77000"/>
                  </a:lnTo>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9" name="Google Shape;539;p27"/>
            <p:cNvSpPr/>
            <p:nvPr/>
          </p:nvSpPr>
          <p:spPr>
            <a:xfrm>
              <a:off x="2188350" y="2538200"/>
              <a:ext cx="424625" cy="226175"/>
            </a:xfrm>
            <a:custGeom>
              <a:rect b="b" l="l" r="r" t="t"/>
              <a:pathLst>
                <a:path extrusionOk="0" fill="none" h="9047" w="16985">
                  <a:moveTo>
                    <a:pt x="16985" y="9046"/>
                  </a:moveTo>
                  <a:lnTo>
                    <a:pt x="0" y="0"/>
                  </a:lnTo>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0" name="Google Shape;540;p27"/>
            <p:cNvSpPr/>
            <p:nvPr/>
          </p:nvSpPr>
          <p:spPr>
            <a:xfrm>
              <a:off x="2612950" y="1042000"/>
              <a:ext cx="1431175" cy="1722375"/>
            </a:xfrm>
            <a:custGeom>
              <a:rect b="b" l="l" r="r" t="t"/>
              <a:pathLst>
                <a:path extrusionOk="0" fill="none" h="68895" w="57247">
                  <a:moveTo>
                    <a:pt x="57247" y="1"/>
                  </a:moveTo>
                  <a:lnTo>
                    <a:pt x="1" y="68894"/>
                  </a:lnTo>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541" name="Google Shape;541;p27"/>
          <p:cNvSpPr txBox="1"/>
          <p:nvPr>
            <p:ph type="title"/>
          </p:nvPr>
        </p:nvSpPr>
        <p:spPr>
          <a:xfrm>
            <a:off x="4004998" y="1374225"/>
            <a:ext cx="3858900" cy="1730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500">
                <a:solidFill>
                  <a:schemeClr val="dk1"/>
                </a:solidFill>
                <a:latin typeface="DM Serif Display"/>
                <a:ea typeface="DM Serif Display"/>
                <a:cs typeface="DM Serif Display"/>
                <a:sym typeface="DM Serif Display"/>
              </a:defRPr>
            </a:lvl9pPr>
          </a:lstStyle>
          <a:p/>
        </p:txBody>
      </p:sp>
      <p:sp>
        <p:nvSpPr>
          <p:cNvPr id="542" name="Google Shape;542;p27"/>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Statement - Centred">
  <p:cSld name="BLANK_1_1_1_1_1_1_1_1_1_1_1_1_1_1_1_1_1_1_1_1_1_1_1">
    <p:spTree>
      <p:nvGrpSpPr>
        <p:cNvPr id="543" name="Shape 543"/>
        <p:cNvGrpSpPr/>
        <p:nvPr/>
      </p:nvGrpSpPr>
      <p:grpSpPr>
        <a:xfrm>
          <a:off x="0" y="0"/>
          <a:ext cx="0" cy="0"/>
          <a:chOff x="0" y="0"/>
          <a:chExt cx="0" cy="0"/>
        </a:xfrm>
      </p:grpSpPr>
      <p:sp>
        <p:nvSpPr>
          <p:cNvPr id="544" name="Google Shape;544;p28"/>
          <p:cNvSpPr txBox="1"/>
          <p:nvPr>
            <p:ph type="title"/>
          </p:nvPr>
        </p:nvSpPr>
        <p:spPr>
          <a:xfrm>
            <a:off x="1961425" y="1374225"/>
            <a:ext cx="5221200" cy="24231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1pPr>
            <a:lvl2pPr lvl="1"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2pPr>
            <a:lvl3pPr lvl="2"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3pPr>
            <a:lvl4pPr lvl="3"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4pPr>
            <a:lvl5pPr lvl="4"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5pPr>
            <a:lvl6pPr lvl="5"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6pPr>
            <a:lvl7pPr lvl="6"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7pPr>
            <a:lvl8pPr lvl="7"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8pPr>
            <a:lvl9pPr lvl="8"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9pPr>
          </a:lstStyle>
          <a:p/>
        </p:txBody>
      </p:sp>
      <p:sp>
        <p:nvSpPr>
          <p:cNvPr id="545" name="Google Shape;545;p28"/>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Centred [Teal]">
  <p:cSld name="BLANK_1_1_1_1_1_1_1_1_1_1_1_1_1_1_1_1_1_1_1_1_1_1_1_2">
    <p:bg>
      <p:bgPr>
        <a:solidFill>
          <a:srgbClr val="A6FFE0"/>
        </a:solidFill>
      </p:bgPr>
    </p:bg>
    <p:spTree>
      <p:nvGrpSpPr>
        <p:cNvPr id="546" name="Shape 546"/>
        <p:cNvGrpSpPr/>
        <p:nvPr/>
      </p:nvGrpSpPr>
      <p:grpSpPr>
        <a:xfrm>
          <a:off x="0" y="0"/>
          <a:ext cx="0" cy="0"/>
          <a:chOff x="0" y="0"/>
          <a:chExt cx="0" cy="0"/>
        </a:xfrm>
      </p:grpSpPr>
      <p:sp>
        <p:nvSpPr>
          <p:cNvPr id="547" name="Google Shape;547;p29"/>
          <p:cNvSpPr txBox="1"/>
          <p:nvPr>
            <p:ph type="title"/>
          </p:nvPr>
        </p:nvSpPr>
        <p:spPr>
          <a:xfrm>
            <a:off x="1961425" y="1374225"/>
            <a:ext cx="5221200" cy="24231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1pPr>
            <a:lvl2pPr lvl="1"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2pPr>
            <a:lvl3pPr lvl="2"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3pPr>
            <a:lvl4pPr lvl="3"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4pPr>
            <a:lvl5pPr lvl="4"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5pPr>
            <a:lvl6pPr lvl="5"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6pPr>
            <a:lvl7pPr lvl="6"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7pPr>
            <a:lvl8pPr lvl="7"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8pPr>
            <a:lvl9pPr lvl="8"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9pPr>
          </a:lstStyle>
          <a:p/>
        </p:txBody>
      </p:sp>
      <p:sp>
        <p:nvSpPr>
          <p:cNvPr id="548" name="Google Shape;548;p29"/>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Centred [Purple]">
  <p:cSld name="BLANK_1_1_1_1_1_1_1_1_1_1_1_1_1_1_1_1_1_1_1_1_1_1_1_2_2">
    <p:bg>
      <p:bgPr>
        <a:solidFill>
          <a:srgbClr val="E6D6FF"/>
        </a:solidFill>
      </p:bgPr>
    </p:bg>
    <p:spTree>
      <p:nvGrpSpPr>
        <p:cNvPr id="549" name="Shape 549"/>
        <p:cNvGrpSpPr/>
        <p:nvPr/>
      </p:nvGrpSpPr>
      <p:grpSpPr>
        <a:xfrm>
          <a:off x="0" y="0"/>
          <a:ext cx="0" cy="0"/>
          <a:chOff x="0" y="0"/>
          <a:chExt cx="0" cy="0"/>
        </a:xfrm>
      </p:grpSpPr>
      <p:sp>
        <p:nvSpPr>
          <p:cNvPr id="550" name="Google Shape;550;p30"/>
          <p:cNvSpPr txBox="1"/>
          <p:nvPr>
            <p:ph type="title"/>
          </p:nvPr>
        </p:nvSpPr>
        <p:spPr>
          <a:xfrm>
            <a:off x="1961425" y="1374225"/>
            <a:ext cx="5221200" cy="24231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1pPr>
            <a:lvl2pPr lvl="1"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2pPr>
            <a:lvl3pPr lvl="2"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3pPr>
            <a:lvl4pPr lvl="3"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4pPr>
            <a:lvl5pPr lvl="4"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5pPr>
            <a:lvl6pPr lvl="5"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6pPr>
            <a:lvl7pPr lvl="6"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7pPr>
            <a:lvl8pPr lvl="7"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8pPr>
            <a:lvl9pPr lvl="8"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9pPr>
          </a:lstStyle>
          <a:p/>
        </p:txBody>
      </p:sp>
      <p:sp>
        <p:nvSpPr>
          <p:cNvPr id="551" name="Google Shape;551;p3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Title &amp; Text">
  <p:cSld name="BLANK_1">
    <p:spTree>
      <p:nvGrpSpPr>
        <p:cNvPr id="28" name="Shape 28"/>
        <p:cNvGrpSpPr/>
        <p:nvPr/>
      </p:nvGrpSpPr>
      <p:grpSpPr>
        <a:xfrm>
          <a:off x="0" y="0"/>
          <a:ext cx="0" cy="0"/>
          <a:chOff x="0" y="0"/>
          <a:chExt cx="0" cy="0"/>
        </a:xfrm>
      </p:grpSpPr>
      <p:sp>
        <p:nvSpPr>
          <p:cNvPr id="29" name="Google Shape;29;p4"/>
          <p:cNvSpPr txBox="1"/>
          <p:nvPr>
            <p:ph type="title"/>
          </p:nvPr>
        </p:nvSpPr>
        <p:spPr>
          <a:xfrm>
            <a:off x="599050" y="278600"/>
            <a:ext cx="65838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30" name="Google Shape;30;p4"/>
          <p:cNvSpPr txBox="1"/>
          <p:nvPr>
            <p:ph idx="1" type="body"/>
          </p:nvPr>
        </p:nvSpPr>
        <p:spPr>
          <a:xfrm>
            <a:off x="606750" y="1028063"/>
            <a:ext cx="7938300" cy="346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Centred [Red]">
  <p:cSld name="BLANK_1_1_1_1_1_1_1_1_1_1_1_1_1_1_1_1_1_1_1_1_1_1_1_2_1">
    <p:bg>
      <p:bgPr>
        <a:solidFill>
          <a:srgbClr val="FFD4E4"/>
        </a:solidFill>
      </p:bgPr>
    </p:bg>
    <p:spTree>
      <p:nvGrpSpPr>
        <p:cNvPr id="552" name="Shape 552"/>
        <p:cNvGrpSpPr/>
        <p:nvPr/>
      </p:nvGrpSpPr>
      <p:grpSpPr>
        <a:xfrm>
          <a:off x="0" y="0"/>
          <a:ext cx="0" cy="0"/>
          <a:chOff x="0" y="0"/>
          <a:chExt cx="0" cy="0"/>
        </a:xfrm>
      </p:grpSpPr>
      <p:sp>
        <p:nvSpPr>
          <p:cNvPr id="553" name="Google Shape;553;p31"/>
          <p:cNvSpPr txBox="1"/>
          <p:nvPr>
            <p:ph type="title"/>
          </p:nvPr>
        </p:nvSpPr>
        <p:spPr>
          <a:xfrm>
            <a:off x="1961425" y="1374225"/>
            <a:ext cx="5221200" cy="24231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1pPr>
            <a:lvl2pPr lvl="1"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2pPr>
            <a:lvl3pPr lvl="2"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3pPr>
            <a:lvl4pPr lvl="3"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4pPr>
            <a:lvl5pPr lvl="4"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5pPr>
            <a:lvl6pPr lvl="5"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6pPr>
            <a:lvl7pPr lvl="6"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7pPr>
            <a:lvl8pPr lvl="7"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8pPr>
            <a:lvl9pPr lvl="8"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9pPr>
          </a:lstStyle>
          <a:p/>
        </p:txBody>
      </p:sp>
      <p:sp>
        <p:nvSpPr>
          <p:cNvPr id="554" name="Google Shape;554;p31"/>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Centred [Orange]">
  <p:cSld name="BLANK_1_1_1_1_1_1_1_1_1_1_1_1_1_1_1_1_1_1_1_1_1_1_1_2_1_1">
    <p:bg>
      <p:bgPr>
        <a:solidFill>
          <a:srgbClr val="FFDEAF"/>
        </a:solidFill>
      </p:bgPr>
    </p:bg>
    <p:spTree>
      <p:nvGrpSpPr>
        <p:cNvPr id="555" name="Shape 555"/>
        <p:cNvGrpSpPr/>
        <p:nvPr/>
      </p:nvGrpSpPr>
      <p:grpSpPr>
        <a:xfrm>
          <a:off x="0" y="0"/>
          <a:ext cx="0" cy="0"/>
          <a:chOff x="0" y="0"/>
          <a:chExt cx="0" cy="0"/>
        </a:xfrm>
      </p:grpSpPr>
      <p:sp>
        <p:nvSpPr>
          <p:cNvPr id="556" name="Google Shape;556;p32"/>
          <p:cNvSpPr txBox="1"/>
          <p:nvPr>
            <p:ph type="title"/>
          </p:nvPr>
        </p:nvSpPr>
        <p:spPr>
          <a:xfrm>
            <a:off x="1961425" y="1374225"/>
            <a:ext cx="5221200" cy="24231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1pPr>
            <a:lvl2pPr lvl="1"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2pPr>
            <a:lvl3pPr lvl="2"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3pPr>
            <a:lvl4pPr lvl="3"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4pPr>
            <a:lvl5pPr lvl="4"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5pPr>
            <a:lvl6pPr lvl="5"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6pPr>
            <a:lvl7pPr lvl="6"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7pPr>
            <a:lvl8pPr lvl="7"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8pPr>
            <a:lvl9pPr lvl="8" algn="ctr">
              <a:lnSpc>
                <a:spcPct val="90000"/>
              </a:lnSpc>
              <a:spcBef>
                <a:spcPts val="0"/>
              </a:spcBef>
              <a:spcAft>
                <a:spcPts val="0"/>
              </a:spcAft>
              <a:buNone/>
              <a:defRPr sz="3500">
                <a:solidFill>
                  <a:srgbClr val="0053D6"/>
                </a:solidFill>
                <a:latin typeface="DM Serif Display"/>
                <a:ea typeface="DM Serif Display"/>
                <a:cs typeface="DM Serif Display"/>
                <a:sym typeface="DM Serif Display"/>
              </a:defRPr>
            </a:lvl9pPr>
          </a:lstStyle>
          <a:p/>
        </p:txBody>
      </p:sp>
      <p:sp>
        <p:nvSpPr>
          <p:cNvPr id="557" name="Google Shape;557;p32"/>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Panel">
  <p:cSld name="BLANK_1_1_1_1_1_1_1_1_1_1_1_1_1_1_1_1_1_1_1_1_1_1_1_1_1">
    <p:bg>
      <p:bgPr>
        <a:solidFill>
          <a:srgbClr val="D8DDDD"/>
        </a:solidFill>
      </p:bgPr>
    </p:bg>
    <p:spTree>
      <p:nvGrpSpPr>
        <p:cNvPr id="558" name="Shape 558"/>
        <p:cNvGrpSpPr/>
        <p:nvPr/>
      </p:nvGrpSpPr>
      <p:grpSpPr>
        <a:xfrm>
          <a:off x="0" y="0"/>
          <a:ext cx="0" cy="0"/>
          <a:chOff x="0" y="0"/>
          <a:chExt cx="0" cy="0"/>
        </a:xfrm>
      </p:grpSpPr>
      <p:sp>
        <p:nvSpPr>
          <p:cNvPr id="559" name="Google Shape;559;p33"/>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60" name="Google Shape;560;p33"/>
          <p:cNvGrpSpPr/>
          <p:nvPr/>
        </p:nvGrpSpPr>
        <p:grpSpPr>
          <a:xfrm>
            <a:off x="8625005" y="4489229"/>
            <a:ext cx="323872" cy="323755"/>
            <a:chOff x="1189675" y="238125"/>
            <a:chExt cx="5240650" cy="5238750"/>
          </a:xfrm>
        </p:grpSpPr>
        <p:sp>
          <p:nvSpPr>
            <p:cNvPr id="561" name="Google Shape;561;p33"/>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62" name="Google Shape;562;p33"/>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63" name="Google Shape;563;p33"/>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64" name="Google Shape;564;p33"/>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565" name="Google Shape;565;p33"/>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566" name="Google Shape;566;p33"/>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Teal]">
  <p:cSld name="BLANK_1_1_1_1_1_1_1_1_1_1_1_1_1_1_1_1_1_1_1_1_1_1_1_1_1_5">
    <p:bg>
      <p:bgPr>
        <a:solidFill>
          <a:srgbClr val="A6FFE0"/>
        </a:solidFill>
      </p:bgPr>
    </p:bg>
    <p:spTree>
      <p:nvGrpSpPr>
        <p:cNvPr id="567" name="Shape 567"/>
        <p:cNvGrpSpPr/>
        <p:nvPr/>
      </p:nvGrpSpPr>
      <p:grpSpPr>
        <a:xfrm>
          <a:off x="0" y="0"/>
          <a:ext cx="0" cy="0"/>
          <a:chOff x="0" y="0"/>
          <a:chExt cx="0" cy="0"/>
        </a:xfrm>
      </p:grpSpPr>
      <p:sp>
        <p:nvSpPr>
          <p:cNvPr id="568" name="Google Shape;568;p34"/>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69" name="Google Shape;569;p34"/>
          <p:cNvGrpSpPr/>
          <p:nvPr/>
        </p:nvGrpSpPr>
        <p:grpSpPr>
          <a:xfrm>
            <a:off x="8625005" y="4489229"/>
            <a:ext cx="323872" cy="323755"/>
            <a:chOff x="1189675" y="238125"/>
            <a:chExt cx="5240650" cy="5238750"/>
          </a:xfrm>
        </p:grpSpPr>
        <p:sp>
          <p:nvSpPr>
            <p:cNvPr id="570" name="Google Shape;570;p34"/>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71" name="Google Shape;571;p34"/>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72" name="Google Shape;572;p34"/>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73" name="Google Shape;573;p34"/>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574" name="Google Shape;574;p34"/>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575" name="Google Shape;575;p3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Purple]">
  <p:cSld name="BLANK_1_1_1_1_1_1_1_1_1_1_1_1_1_1_1_1_1_1_1_1_1_1_1_1_1_6">
    <p:bg>
      <p:bgPr>
        <a:solidFill>
          <a:srgbClr val="E6D6FF"/>
        </a:solidFill>
      </p:bgPr>
    </p:bg>
    <p:spTree>
      <p:nvGrpSpPr>
        <p:cNvPr id="576" name="Shape 576"/>
        <p:cNvGrpSpPr/>
        <p:nvPr/>
      </p:nvGrpSpPr>
      <p:grpSpPr>
        <a:xfrm>
          <a:off x="0" y="0"/>
          <a:ext cx="0" cy="0"/>
          <a:chOff x="0" y="0"/>
          <a:chExt cx="0" cy="0"/>
        </a:xfrm>
      </p:grpSpPr>
      <p:sp>
        <p:nvSpPr>
          <p:cNvPr id="577" name="Google Shape;577;p35"/>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78" name="Google Shape;578;p35"/>
          <p:cNvGrpSpPr/>
          <p:nvPr/>
        </p:nvGrpSpPr>
        <p:grpSpPr>
          <a:xfrm>
            <a:off x="8625005" y="4489229"/>
            <a:ext cx="323872" cy="323755"/>
            <a:chOff x="1189675" y="238125"/>
            <a:chExt cx="5240650" cy="5238750"/>
          </a:xfrm>
        </p:grpSpPr>
        <p:sp>
          <p:nvSpPr>
            <p:cNvPr id="579" name="Google Shape;579;p35"/>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80" name="Google Shape;580;p35"/>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81" name="Google Shape;581;p35"/>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82" name="Google Shape;582;p35"/>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583" name="Google Shape;583;p35"/>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584" name="Google Shape;584;p3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Red]">
  <p:cSld name="BLANK_1_1_1_1_1_1_1_1_1_1_1_1_1_1_1_1_1_1_1_1_1_1_1_1_1_7">
    <p:bg>
      <p:bgPr>
        <a:solidFill>
          <a:srgbClr val="FFD4E4"/>
        </a:solidFill>
      </p:bgPr>
    </p:bg>
    <p:spTree>
      <p:nvGrpSpPr>
        <p:cNvPr id="585" name="Shape 585"/>
        <p:cNvGrpSpPr/>
        <p:nvPr/>
      </p:nvGrpSpPr>
      <p:grpSpPr>
        <a:xfrm>
          <a:off x="0" y="0"/>
          <a:ext cx="0" cy="0"/>
          <a:chOff x="0" y="0"/>
          <a:chExt cx="0" cy="0"/>
        </a:xfrm>
      </p:grpSpPr>
      <p:sp>
        <p:nvSpPr>
          <p:cNvPr id="586" name="Google Shape;586;p36"/>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87" name="Google Shape;587;p36"/>
          <p:cNvGrpSpPr/>
          <p:nvPr/>
        </p:nvGrpSpPr>
        <p:grpSpPr>
          <a:xfrm>
            <a:off x="8625005" y="4489229"/>
            <a:ext cx="323872" cy="323755"/>
            <a:chOff x="1189675" y="238125"/>
            <a:chExt cx="5240650" cy="5238750"/>
          </a:xfrm>
        </p:grpSpPr>
        <p:sp>
          <p:nvSpPr>
            <p:cNvPr id="588" name="Google Shape;588;p36"/>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89" name="Google Shape;589;p36"/>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90" name="Google Shape;590;p36"/>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91" name="Google Shape;591;p36"/>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592" name="Google Shape;592;p36"/>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593" name="Google Shape;593;p36"/>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Orange]">
  <p:cSld name="BLANK_1_1_1_1_1_1_1_1_1_1_1_1_1_1_1_1_1_1_1_1_1_1_1_1_1_8">
    <p:bg>
      <p:bgPr>
        <a:solidFill>
          <a:srgbClr val="FFDEAF"/>
        </a:solidFill>
      </p:bgPr>
    </p:bg>
    <p:spTree>
      <p:nvGrpSpPr>
        <p:cNvPr id="594" name="Shape 594"/>
        <p:cNvGrpSpPr/>
        <p:nvPr/>
      </p:nvGrpSpPr>
      <p:grpSpPr>
        <a:xfrm>
          <a:off x="0" y="0"/>
          <a:ext cx="0" cy="0"/>
          <a:chOff x="0" y="0"/>
          <a:chExt cx="0" cy="0"/>
        </a:xfrm>
      </p:grpSpPr>
      <p:sp>
        <p:nvSpPr>
          <p:cNvPr id="595" name="Google Shape;595;p37"/>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96" name="Google Shape;596;p37"/>
          <p:cNvGrpSpPr/>
          <p:nvPr/>
        </p:nvGrpSpPr>
        <p:grpSpPr>
          <a:xfrm>
            <a:off x="8625005" y="4489229"/>
            <a:ext cx="323872" cy="323755"/>
            <a:chOff x="1189675" y="238125"/>
            <a:chExt cx="5240650" cy="5238750"/>
          </a:xfrm>
        </p:grpSpPr>
        <p:sp>
          <p:nvSpPr>
            <p:cNvPr id="597" name="Google Shape;597;p37"/>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98" name="Google Shape;598;p37"/>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599" name="Google Shape;599;p37"/>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00" name="Google Shape;600;p37"/>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601" name="Google Shape;601;p37"/>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02" name="Google Shape;602;p37"/>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Panel Small">
  <p:cSld name="BLANK_1_1_1_1_1_1_1_1_1_1_1_1_1_1_1_1_1_1_1_1_1_1_1_1_1_2">
    <p:bg>
      <p:bgPr>
        <a:solidFill>
          <a:srgbClr val="D8DDDD"/>
        </a:solidFill>
      </p:bgPr>
    </p:bg>
    <p:spTree>
      <p:nvGrpSpPr>
        <p:cNvPr id="603" name="Shape 603"/>
        <p:cNvGrpSpPr/>
        <p:nvPr/>
      </p:nvGrpSpPr>
      <p:grpSpPr>
        <a:xfrm>
          <a:off x="0" y="0"/>
          <a:ext cx="0" cy="0"/>
          <a:chOff x="0" y="0"/>
          <a:chExt cx="0" cy="0"/>
        </a:xfrm>
      </p:grpSpPr>
      <p:sp>
        <p:nvSpPr>
          <p:cNvPr id="604" name="Google Shape;604;p38"/>
          <p:cNvSpPr/>
          <p:nvPr/>
        </p:nvSpPr>
        <p:spPr>
          <a:xfrm>
            <a:off x="3323800" y="1028050"/>
            <a:ext cx="58203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05" name="Google Shape;605;p38"/>
          <p:cNvGrpSpPr/>
          <p:nvPr/>
        </p:nvGrpSpPr>
        <p:grpSpPr>
          <a:xfrm>
            <a:off x="8625005" y="4489229"/>
            <a:ext cx="323872" cy="323755"/>
            <a:chOff x="1189675" y="238125"/>
            <a:chExt cx="5240650" cy="5238750"/>
          </a:xfrm>
        </p:grpSpPr>
        <p:sp>
          <p:nvSpPr>
            <p:cNvPr id="606" name="Google Shape;606;p38"/>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07" name="Google Shape;607;p38"/>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08" name="Google Shape;608;p38"/>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09" name="Google Shape;609;p38"/>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610" name="Google Shape;610;p38"/>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11" name="Google Shape;611;p38"/>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Small - Teal">
  <p:cSld name="BLANK_1_1_1_1_1_1_1_1_1_1_1_1_1_1_1_1_1_1_1_1_1_1_1_1_1_2_1">
    <p:bg>
      <p:bgPr>
        <a:solidFill>
          <a:srgbClr val="A6FFE0"/>
        </a:solidFill>
      </p:bgPr>
    </p:bg>
    <p:spTree>
      <p:nvGrpSpPr>
        <p:cNvPr id="612" name="Shape 612"/>
        <p:cNvGrpSpPr/>
        <p:nvPr/>
      </p:nvGrpSpPr>
      <p:grpSpPr>
        <a:xfrm>
          <a:off x="0" y="0"/>
          <a:ext cx="0" cy="0"/>
          <a:chOff x="0" y="0"/>
          <a:chExt cx="0" cy="0"/>
        </a:xfrm>
      </p:grpSpPr>
      <p:sp>
        <p:nvSpPr>
          <p:cNvPr id="613" name="Google Shape;613;p39"/>
          <p:cNvSpPr/>
          <p:nvPr/>
        </p:nvSpPr>
        <p:spPr>
          <a:xfrm>
            <a:off x="3323800" y="1028050"/>
            <a:ext cx="58203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14" name="Google Shape;614;p39"/>
          <p:cNvGrpSpPr/>
          <p:nvPr/>
        </p:nvGrpSpPr>
        <p:grpSpPr>
          <a:xfrm>
            <a:off x="8625005" y="4489229"/>
            <a:ext cx="323872" cy="323755"/>
            <a:chOff x="1189675" y="238125"/>
            <a:chExt cx="5240650" cy="5238750"/>
          </a:xfrm>
        </p:grpSpPr>
        <p:sp>
          <p:nvSpPr>
            <p:cNvPr id="615" name="Google Shape;615;p39"/>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16" name="Google Shape;616;p39"/>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17" name="Google Shape;617;p39"/>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18" name="Google Shape;618;p39"/>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619" name="Google Shape;619;p39"/>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20" name="Google Shape;620;p39"/>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Small [Purple]">
  <p:cSld name="BLANK_1_1_1_1_1_1_1_1_1_1_1_1_1_1_1_1_1_1_1_1_1_1_1_1_1_2_1_2">
    <p:bg>
      <p:bgPr>
        <a:solidFill>
          <a:srgbClr val="E6D6FF"/>
        </a:solidFill>
      </p:bgPr>
    </p:bg>
    <p:spTree>
      <p:nvGrpSpPr>
        <p:cNvPr id="621" name="Shape 621"/>
        <p:cNvGrpSpPr/>
        <p:nvPr/>
      </p:nvGrpSpPr>
      <p:grpSpPr>
        <a:xfrm>
          <a:off x="0" y="0"/>
          <a:ext cx="0" cy="0"/>
          <a:chOff x="0" y="0"/>
          <a:chExt cx="0" cy="0"/>
        </a:xfrm>
      </p:grpSpPr>
      <p:sp>
        <p:nvSpPr>
          <p:cNvPr id="622" name="Google Shape;622;p40"/>
          <p:cNvSpPr/>
          <p:nvPr/>
        </p:nvSpPr>
        <p:spPr>
          <a:xfrm>
            <a:off x="3323800" y="1028050"/>
            <a:ext cx="58203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23" name="Google Shape;623;p40"/>
          <p:cNvGrpSpPr/>
          <p:nvPr/>
        </p:nvGrpSpPr>
        <p:grpSpPr>
          <a:xfrm>
            <a:off x="8625005" y="4489229"/>
            <a:ext cx="323872" cy="323755"/>
            <a:chOff x="1189675" y="238125"/>
            <a:chExt cx="5240650" cy="5238750"/>
          </a:xfrm>
        </p:grpSpPr>
        <p:sp>
          <p:nvSpPr>
            <p:cNvPr id="624" name="Google Shape;624;p40"/>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25" name="Google Shape;625;p40"/>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26" name="Google Shape;626;p40"/>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27" name="Google Shape;627;p40"/>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628" name="Google Shape;628;p40"/>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29" name="Google Shape;629;p4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Cover">
  <p:cSld name="BLANK_1_1">
    <p:bg>
      <p:bgPr>
        <a:solidFill>
          <a:srgbClr val="14234B"/>
        </a:solidFill>
      </p:bgPr>
    </p:bg>
    <p:spTree>
      <p:nvGrpSpPr>
        <p:cNvPr id="31" name="Shape 31"/>
        <p:cNvGrpSpPr/>
        <p:nvPr/>
      </p:nvGrpSpPr>
      <p:grpSpPr>
        <a:xfrm>
          <a:off x="0" y="0"/>
          <a:ext cx="0" cy="0"/>
          <a:chOff x="0" y="0"/>
          <a:chExt cx="0" cy="0"/>
        </a:xfrm>
      </p:grpSpPr>
      <p:sp>
        <p:nvSpPr>
          <p:cNvPr id="32" name="Google Shape;32;p5"/>
          <p:cNvSpPr txBox="1"/>
          <p:nvPr>
            <p:ph idx="1" type="subTitle"/>
          </p:nvPr>
        </p:nvSpPr>
        <p:spPr>
          <a:xfrm>
            <a:off x="3300050" y="4489650"/>
            <a:ext cx="2522100" cy="318300"/>
          </a:xfrm>
          <a:prstGeom prst="rect">
            <a:avLst/>
          </a:prstGeom>
          <a:noFill/>
          <a:ln>
            <a:noFill/>
          </a:ln>
        </p:spPr>
        <p:txBody>
          <a:bodyPr anchorCtr="0" anchor="b" bIns="0" lIns="0" spcFirstLastPara="1" rIns="0" wrap="square" tIns="0">
            <a:noAutofit/>
          </a:bodyPr>
          <a:lstStyle>
            <a:lvl1pPr lvl="0" algn="ctr">
              <a:spcBef>
                <a:spcPts val="0"/>
              </a:spcBef>
              <a:spcAft>
                <a:spcPts val="0"/>
              </a:spcAft>
              <a:buNone/>
              <a:defRPr sz="1100">
                <a:solidFill>
                  <a:srgbClr val="FFFFFF"/>
                </a:solidFill>
                <a:latin typeface="DM Sans"/>
                <a:ea typeface="DM Sans"/>
                <a:cs typeface="DM Sans"/>
                <a:sym typeface="DM Sans"/>
              </a:defRPr>
            </a:lvl1pPr>
            <a:lvl2pPr lvl="1" algn="ctr">
              <a:spcBef>
                <a:spcPts val="0"/>
              </a:spcBef>
              <a:spcAft>
                <a:spcPts val="0"/>
              </a:spcAft>
              <a:buNone/>
              <a:defRPr sz="1100">
                <a:solidFill>
                  <a:srgbClr val="FFFFFF"/>
                </a:solidFill>
                <a:latin typeface="DM Sans"/>
                <a:ea typeface="DM Sans"/>
                <a:cs typeface="DM Sans"/>
                <a:sym typeface="DM Sans"/>
              </a:defRPr>
            </a:lvl2pPr>
            <a:lvl3pPr lvl="2" algn="ctr">
              <a:spcBef>
                <a:spcPts val="0"/>
              </a:spcBef>
              <a:spcAft>
                <a:spcPts val="0"/>
              </a:spcAft>
              <a:buNone/>
              <a:defRPr sz="1100">
                <a:solidFill>
                  <a:srgbClr val="FFFFFF"/>
                </a:solidFill>
                <a:latin typeface="DM Sans"/>
                <a:ea typeface="DM Sans"/>
                <a:cs typeface="DM Sans"/>
                <a:sym typeface="DM Sans"/>
              </a:defRPr>
            </a:lvl3pPr>
            <a:lvl4pPr lvl="3" algn="ctr">
              <a:spcBef>
                <a:spcPts val="0"/>
              </a:spcBef>
              <a:spcAft>
                <a:spcPts val="0"/>
              </a:spcAft>
              <a:buNone/>
              <a:defRPr sz="1100">
                <a:solidFill>
                  <a:srgbClr val="FFFFFF"/>
                </a:solidFill>
                <a:latin typeface="DM Sans"/>
                <a:ea typeface="DM Sans"/>
                <a:cs typeface="DM Sans"/>
                <a:sym typeface="DM Sans"/>
              </a:defRPr>
            </a:lvl4pPr>
            <a:lvl5pPr lvl="4" algn="ctr">
              <a:spcBef>
                <a:spcPts val="0"/>
              </a:spcBef>
              <a:spcAft>
                <a:spcPts val="0"/>
              </a:spcAft>
              <a:buNone/>
              <a:defRPr sz="1100">
                <a:solidFill>
                  <a:srgbClr val="FFFFFF"/>
                </a:solidFill>
                <a:latin typeface="DM Sans"/>
                <a:ea typeface="DM Sans"/>
                <a:cs typeface="DM Sans"/>
                <a:sym typeface="DM Sans"/>
              </a:defRPr>
            </a:lvl5pPr>
            <a:lvl6pPr lvl="5" algn="ctr">
              <a:spcBef>
                <a:spcPts val="0"/>
              </a:spcBef>
              <a:spcAft>
                <a:spcPts val="0"/>
              </a:spcAft>
              <a:buNone/>
              <a:defRPr sz="1100">
                <a:solidFill>
                  <a:srgbClr val="FFFFFF"/>
                </a:solidFill>
                <a:latin typeface="DM Sans"/>
                <a:ea typeface="DM Sans"/>
                <a:cs typeface="DM Sans"/>
                <a:sym typeface="DM Sans"/>
              </a:defRPr>
            </a:lvl6pPr>
            <a:lvl7pPr lvl="6" algn="ctr">
              <a:spcBef>
                <a:spcPts val="0"/>
              </a:spcBef>
              <a:spcAft>
                <a:spcPts val="0"/>
              </a:spcAft>
              <a:buNone/>
              <a:defRPr sz="1100">
                <a:solidFill>
                  <a:srgbClr val="FFFFFF"/>
                </a:solidFill>
                <a:latin typeface="DM Sans"/>
                <a:ea typeface="DM Sans"/>
                <a:cs typeface="DM Sans"/>
                <a:sym typeface="DM Sans"/>
              </a:defRPr>
            </a:lvl7pPr>
            <a:lvl8pPr lvl="7" algn="ctr">
              <a:spcBef>
                <a:spcPts val="0"/>
              </a:spcBef>
              <a:spcAft>
                <a:spcPts val="0"/>
              </a:spcAft>
              <a:buNone/>
              <a:defRPr sz="1100">
                <a:solidFill>
                  <a:srgbClr val="FFFFFF"/>
                </a:solidFill>
                <a:latin typeface="DM Sans"/>
                <a:ea typeface="DM Sans"/>
                <a:cs typeface="DM Sans"/>
                <a:sym typeface="DM Sans"/>
              </a:defRPr>
            </a:lvl8pPr>
            <a:lvl9pPr lvl="8" algn="ctr">
              <a:spcBef>
                <a:spcPts val="0"/>
              </a:spcBef>
              <a:spcAft>
                <a:spcPts val="0"/>
              </a:spcAft>
              <a:buNone/>
              <a:defRPr sz="1100">
                <a:solidFill>
                  <a:srgbClr val="FFFFFF"/>
                </a:solidFill>
                <a:latin typeface="DM Sans"/>
                <a:ea typeface="DM Sans"/>
                <a:cs typeface="DM Sans"/>
                <a:sym typeface="DM Sans"/>
              </a:defRPr>
            </a:lvl9pPr>
          </a:lstStyle>
          <a:p/>
        </p:txBody>
      </p:sp>
      <p:grpSp>
        <p:nvGrpSpPr>
          <p:cNvPr id="33" name="Google Shape;33;p5"/>
          <p:cNvGrpSpPr/>
          <p:nvPr/>
        </p:nvGrpSpPr>
        <p:grpSpPr>
          <a:xfrm>
            <a:off x="8625005" y="4486847"/>
            <a:ext cx="323872" cy="323755"/>
            <a:chOff x="1189675" y="238125"/>
            <a:chExt cx="5240650" cy="5238750"/>
          </a:xfrm>
        </p:grpSpPr>
        <p:sp>
          <p:nvSpPr>
            <p:cNvPr id="34" name="Google Shape;34;p5"/>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5"/>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 name="Google Shape;38;p5"/>
          <p:cNvGrpSpPr/>
          <p:nvPr/>
        </p:nvGrpSpPr>
        <p:grpSpPr>
          <a:xfrm>
            <a:off x="4004612" y="329983"/>
            <a:ext cx="1135856" cy="245435"/>
            <a:chOff x="238125" y="2073350"/>
            <a:chExt cx="7143750" cy="1568275"/>
          </a:xfrm>
        </p:grpSpPr>
        <p:sp>
          <p:nvSpPr>
            <p:cNvPr id="39" name="Google Shape;39;p5"/>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5"/>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5"/>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5"/>
          <p:cNvGrpSpPr/>
          <p:nvPr/>
        </p:nvGrpSpPr>
        <p:grpSpPr>
          <a:xfrm>
            <a:off x="5822076" y="-205520"/>
            <a:ext cx="4485979" cy="3814526"/>
            <a:chOff x="2057450" y="1372200"/>
            <a:chExt cx="3503850" cy="2979400"/>
          </a:xfrm>
        </p:grpSpPr>
        <p:sp>
          <p:nvSpPr>
            <p:cNvPr id="59" name="Google Shape;59;p5"/>
            <p:cNvSpPr/>
            <p:nvPr/>
          </p:nvSpPr>
          <p:spPr>
            <a:xfrm>
              <a:off x="2057450" y="1372200"/>
              <a:ext cx="3503850" cy="2979400"/>
            </a:xfrm>
            <a:custGeom>
              <a:rect b="b" l="l" r="r" t="t"/>
              <a:pathLst>
                <a:path extrusionOk="0" fill="none" h="119176" w="140154">
                  <a:moveTo>
                    <a:pt x="102493" y="110885"/>
                  </a:moveTo>
                  <a:lnTo>
                    <a:pt x="50500" y="119176"/>
                  </a:lnTo>
                  <a:lnTo>
                    <a:pt x="0" y="1"/>
                  </a:lnTo>
                  <a:lnTo>
                    <a:pt x="140153" y="19637"/>
                  </a:lnTo>
                  <a:lnTo>
                    <a:pt x="102493" y="110885"/>
                  </a:lnTo>
                  <a:close/>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 name="Google Shape;60;p5"/>
            <p:cNvSpPr/>
            <p:nvPr/>
          </p:nvSpPr>
          <p:spPr>
            <a:xfrm>
              <a:off x="2057450" y="1372200"/>
              <a:ext cx="2562325" cy="2772125"/>
            </a:xfrm>
            <a:custGeom>
              <a:rect b="b" l="l" r="r" t="t"/>
              <a:pathLst>
                <a:path extrusionOk="0" fill="none" h="110885" w="102493">
                  <a:moveTo>
                    <a:pt x="102493" y="110885"/>
                  </a:moveTo>
                  <a:lnTo>
                    <a:pt x="0" y="1"/>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61" name="Google Shape;61;p5"/>
          <p:cNvGrpSpPr/>
          <p:nvPr/>
        </p:nvGrpSpPr>
        <p:grpSpPr>
          <a:xfrm flipH="1">
            <a:off x="-1333486" y="1836883"/>
            <a:ext cx="4438540" cy="4472250"/>
            <a:chOff x="2072550" y="1102425"/>
            <a:chExt cx="3426650" cy="3452675"/>
          </a:xfrm>
        </p:grpSpPr>
        <p:sp>
          <p:nvSpPr>
            <p:cNvPr id="62" name="Google Shape;62;p5"/>
            <p:cNvSpPr/>
            <p:nvPr/>
          </p:nvSpPr>
          <p:spPr>
            <a:xfrm>
              <a:off x="2726250" y="2176950"/>
              <a:ext cx="2772950" cy="2378150"/>
            </a:xfrm>
            <a:custGeom>
              <a:rect b="b" l="l" r="r" t="t"/>
              <a:pathLst>
                <a:path extrusionOk="0" fill="none" h="95126" w="110918">
                  <a:moveTo>
                    <a:pt x="69397" y="64195"/>
                  </a:moveTo>
                  <a:lnTo>
                    <a:pt x="67047" y="66141"/>
                  </a:lnTo>
                  <a:lnTo>
                    <a:pt x="62298" y="69850"/>
                  </a:lnTo>
                  <a:lnTo>
                    <a:pt x="57531" y="73391"/>
                  </a:lnTo>
                  <a:lnTo>
                    <a:pt x="52782" y="76714"/>
                  </a:lnTo>
                  <a:lnTo>
                    <a:pt x="48049" y="79836"/>
                  </a:lnTo>
                  <a:lnTo>
                    <a:pt x="43367" y="82706"/>
                  </a:lnTo>
                  <a:lnTo>
                    <a:pt x="38785" y="85324"/>
                  </a:lnTo>
                  <a:lnTo>
                    <a:pt x="34321" y="87657"/>
                  </a:lnTo>
                  <a:lnTo>
                    <a:pt x="29991" y="89721"/>
                  </a:lnTo>
                  <a:lnTo>
                    <a:pt x="25829" y="91483"/>
                  </a:lnTo>
                  <a:lnTo>
                    <a:pt x="21868" y="92910"/>
                  </a:lnTo>
                  <a:lnTo>
                    <a:pt x="18142" y="94001"/>
                  </a:lnTo>
                  <a:lnTo>
                    <a:pt x="15524" y="94588"/>
                  </a:lnTo>
                  <a:lnTo>
                    <a:pt x="13846" y="94857"/>
                  </a:lnTo>
                  <a:lnTo>
                    <a:pt x="12251" y="95041"/>
                  </a:lnTo>
                  <a:lnTo>
                    <a:pt x="10724" y="95125"/>
                  </a:lnTo>
                  <a:lnTo>
                    <a:pt x="9281" y="95125"/>
                  </a:lnTo>
                  <a:lnTo>
                    <a:pt x="7922" y="95008"/>
                  </a:lnTo>
                  <a:lnTo>
                    <a:pt x="6646" y="94790"/>
                  </a:lnTo>
                  <a:lnTo>
                    <a:pt x="5454" y="94487"/>
                  </a:lnTo>
                  <a:lnTo>
                    <a:pt x="4901" y="94286"/>
                  </a:lnTo>
                  <a:lnTo>
                    <a:pt x="4464" y="94101"/>
                  </a:lnTo>
                  <a:lnTo>
                    <a:pt x="3659" y="93682"/>
                  </a:lnTo>
                  <a:lnTo>
                    <a:pt x="2920" y="93195"/>
                  </a:lnTo>
                  <a:lnTo>
                    <a:pt x="2283" y="92641"/>
                  </a:lnTo>
                  <a:lnTo>
                    <a:pt x="1712" y="92037"/>
                  </a:lnTo>
                  <a:lnTo>
                    <a:pt x="1242" y="91349"/>
                  </a:lnTo>
                  <a:lnTo>
                    <a:pt x="839" y="90611"/>
                  </a:lnTo>
                  <a:lnTo>
                    <a:pt x="504" y="89822"/>
                  </a:lnTo>
                  <a:lnTo>
                    <a:pt x="386" y="89385"/>
                  </a:lnTo>
                  <a:lnTo>
                    <a:pt x="252" y="88882"/>
                  </a:lnTo>
                  <a:lnTo>
                    <a:pt x="84" y="87808"/>
                  </a:lnTo>
                  <a:lnTo>
                    <a:pt x="0" y="86667"/>
                  </a:lnTo>
                  <a:lnTo>
                    <a:pt x="34" y="85442"/>
                  </a:lnTo>
                  <a:lnTo>
                    <a:pt x="185" y="84149"/>
                  </a:lnTo>
                  <a:lnTo>
                    <a:pt x="420" y="82807"/>
                  </a:lnTo>
                  <a:lnTo>
                    <a:pt x="772" y="81380"/>
                  </a:lnTo>
                  <a:lnTo>
                    <a:pt x="1208" y="79903"/>
                  </a:lnTo>
                  <a:lnTo>
                    <a:pt x="2064" y="77570"/>
                  </a:lnTo>
                  <a:lnTo>
                    <a:pt x="3541" y="74247"/>
                  </a:lnTo>
                  <a:lnTo>
                    <a:pt x="5438" y="70740"/>
                  </a:lnTo>
                  <a:lnTo>
                    <a:pt x="7703" y="67031"/>
                  </a:lnTo>
                  <a:lnTo>
                    <a:pt x="10355" y="63154"/>
                  </a:lnTo>
                  <a:lnTo>
                    <a:pt x="13376" y="59143"/>
                  </a:lnTo>
                  <a:lnTo>
                    <a:pt x="16766" y="54998"/>
                  </a:lnTo>
                  <a:lnTo>
                    <a:pt x="20509" y="50735"/>
                  </a:lnTo>
                  <a:lnTo>
                    <a:pt x="24604" y="46388"/>
                  </a:lnTo>
                  <a:lnTo>
                    <a:pt x="29068" y="41957"/>
                  </a:lnTo>
                  <a:lnTo>
                    <a:pt x="33851" y="37493"/>
                  </a:lnTo>
                  <a:lnTo>
                    <a:pt x="38986" y="32995"/>
                  </a:lnTo>
                  <a:lnTo>
                    <a:pt x="41689" y="30730"/>
                  </a:lnTo>
                  <a:lnTo>
                    <a:pt x="44407" y="28497"/>
                  </a:lnTo>
                  <a:lnTo>
                    <a:pt x="49778" y="24319"/>
                  </a:lnTo>
                  <a:lnTo>
                    <a:pt x="55048" y="20442"/>
                  </a:lnTo>
                  <a:lnTo>
                    <a:pt x="60200" y="16901"/>
                  </a:lnTo>
                  <a:lnTo>
                    <a:pt x="65235" y="13695"/>
                  </a:lnTo>
                  <a:lnTo>
                    <a:pt x="70102" y="10808"/>
                  </a:lnTo>
                  <a:lnTo>
                    <a:pt x="74784" y="8274"/>
                  </a:lnTo>
                  <a:lnTo>
                    <a:pt x="79282" y="6059"/>
                  </a:lnTo>
                  <a:lnTo>
                    <a:pt x="83562" y="4179"/>
                  </a:lnTo>
                  <a:lnTo>
                    <a:pt x="87606" y="2652"/>
                  </a:lnTo>
                  <a:lnTo>
                    <a:pt x="91399" y="1460"/>
                  </a:lnTo>
                  <a:lnTo>
                    <a:pt x="94907" y="621"/>
                  </a:lnTo>
                  <a:lnTo>
                    <a:pt x="97340" y="235"/>
                  </a:lnTo>
                  <a:lnTo>
                    <a:pt x="98884" y="67"/>
                  </a:lnTo>
                  <a:lnTo>
                    <a:pt x="100328" y="0"/>
                  </a:lnTo>
                  <a:lnTo>
                    <a:pt x="101704" y="17"/>
                  </a:lnTo>
                  <a:lnTo>
                    <a:pt x="102996" y="118"/>
                  </a:lnTo>
                  <a:lnTo>
                    <a:pt x="104188" y="319"/>
                  </a:lnTo>
                  <a:lnTo>
                    <a:pt x="105295" y="604"/>
                  </a:lnTo>
                  <a:lnTo>
                    <a:pt x="106319" y="974"/>
                  </a:lnTo>
                  <a:lnTo>
                    <a:pt x="106789" y="1192"/>
                  </a:lnTo>
                  <a:lnTo>
                    <a:pt x="107175" y="1393"/>
                  </a:lnTo>
                  <a:lnTo>
                    <a:pt x="107897" y="1863"/>
                  </a:lnTo>
                  <a:lnTo>
                    <a:pt x="108551" y="2383"/>
                  </a:lnTo>
                  <a:lnTo>
                    <a:pt x="109122" y="2988"/>
                  </a:lnTo>
                  <a:lnTo>
                    <a:pt x="109625" y="3659"/>
                  </a:lnTo>
                  <a:lnTo>
                    <a:pt x="110045" y="4381"/>
                  </a:lnTo>
                  <a:lnTo>
                    <a:pt x="110380" y="5186"/>
                  </a:lnTo>
                  <a:lnTo>
                    <a:pt x="110632" y="6059"/>
                  </a:lnTo>
                  <a:lnTo>
                    <a:pt x="110733" y="6529"/>
                  </a:lnTo>
                  <a:lnTo>
                    <a:pt x="110834" y="7099"/>
                  </a:lnTo>
                  <a:lnTo>
                    <a:pt x="110918" y="8325"/>
                  </a:lnTo>
                  <a:lnTo>
                    <a:pt x="110901" y="9617"/>
                  </a:lnTo>
                  <a:lnTo>
                    <a:pt x="110750" y="10959"/>
                  </a:lnTo>
                  <a:lnTo>
                    <a:pt x="110498" y="12386"/>
                  </a:lnTo>
                  <a:lnTo>
                    <a:pt x="110129" y="13863"/>
                  </a:lnTo>
                  <a:lnTo>
                    <a:pt x="109659" y="15390"/>
                  </a:lnTo>
                  <a:lnTo>
                    <a:pt x="109088" y="16968"/>
                  </a:lnTo>
                  <a:lnTo>
                    <a:pt x="108031" y="19435"/>
                  </a:lnTo>
                  <a:lnTo>
                    <a:pt x="106285" y="22892"/>
                  </a:lnTo>
                  <a:lnTo>
                    <a:pt x="104154" y="26500"/>
                  </a:lnTo>
                  <a:lnTo>
                    <a:pt x="101670" y="30260"/>
                  </a:lnTo>
                  <a:lnTo>
                    <a:pt x="98851" y="34120"/>
                  </a:lnTo>
                  <a:lnTo>
                    <a:pt x="95729" y="38064"/>
                  </a:lnTo>
                  <a:lnTo>
                    <a:pt x="92322" y="42075"/>
                  </a:lnTo>
                  <a:lnTo>
                    <a:pt x="88647" y="46136"/>
                  </a:lnTo>
                  <a:lnTo>
                    <a:pt x="84736" y="50198"/>
                  </a:lnTo>
                  <a:lnTo>
                    <a:pt x="80591" y="54259"/>
                  </a:lnTo>
                  <a:lnTo>
                    <a:pt x="76244" y="58287"/>
                  </a:lnTo>
                  <a:lnTo>
                    <a:pt x="71730" y="62248"/>
                  </a:lnTo>
                  <a:lnTo>
                    <a:pt x="69397" y="64195"/>
                  </a:lnTo>
                  <a:close/>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 name="Google Shape;63;p5"/>
            <p:cNvSpPr/>
            <p:nvPr/>
          </p:nvSpPr>
          <p:spPr>
            <a:xfrm>
              <a:off x="2072550" y="1102425"/>
              <a:ext cx="3323425" cy="3309175"/>
            </a:xfrm>
            <a:custGeom>
              <a:rect b="b" l="l" r="r" t="t"/>
              <a:pathLst>
                <a:path extrusionOk="0" fill="none" h="132367" w="132937">
                  <a:moveTo>
                    <a:pt x="26534" y="132366"/>
                  </a:moveTo>
                  <a:lnTo>
                    <a:pt x="26534" y="132366"/>
                  </a:lnTo>
                  <a:lnTo>
                    <a:pt x="454" y="40095"/>
                  </a:lnTo>
                  <a:lnTo>
                    <a:pt x="269" y="39373"/>
                  </a:lnTo>
                  <a:lnTo>
                    <a:pt x="51" y="37863"/>
                  </a:lnTo>
                  <a:lnTo>
                    <a:pt x="0" y="36251"/>
                  </a:lnTo>
                  <a:lnTo>
                    <a:pt x="151" y="34573"/>
                  </a:lnTo>
                  <a:lnTo>
                    <a:pt x="454" y="32811"/>
                  </a:lnTo>
                  <a:lnTo>
                    <a:pt x="940" y="30998"/>
                  </a:lnTo>
                  <a:lnTo>
                    <a:pt x="1595" y="29136"/>
                  </a:lnTo>
                  <a:lnTo>
                    <a:pt x="2417" y="27239"/>
                  </a:lnTo>
                  <a:lnTo>
                    <a:pt x="3407" y="25309"/>
                  </a:lnTo>
                  <a:lnTo>
                    <a:pt x="4549" y="23362"/>
                  </a:lnTo>
                  <a:lnTo>
                    <a:pt x="5858" y="21399"/>
                  </a:lnTo>
                  <a:lnTo>
                    <a:pt x="7318" y="19435"/>
                  </a:lnTo>
                  <a:lnTo>
                    <a:pt x="8946" y="17471"/>
                  </a:lnTo>
                  <a:lnTo>
                    <a:pt x="10708" y="15541"/>
                  </a:lnTo>
                  <a:lnTo>
                    <a:pt x="12621" y="13628"/>
                  </a:lnTo>
                  <a:lnTo>
                    <a:pt x="14685" y="11765"/>
                  </a:lnTo>
                  <a:lnTo>
                    <a:pt x="15776" y="10859"/>
                  </a:lnTo>
                  <a:lnTo>
                    <a:pt x="16884" y="9953"/>
                  </a:lnTo>
                  <a:lnTo>
                    <a:pt x="19099" y="8291"/>
                  </a:lnTo>
                  <a:lnTo>
                    <a:pt x="21348" y="6764"/>
                  </a:lnTo>
                  <a:lnTo>
                    <a:pt x="23580" y="5405"/>
                  </a:lnTo>
                  <a:lnTo>
                    <a:pt x="25796" y="4196"/>
                  </a:lnTo>
                  <a:lnTo>
                    <a:pt x="28011" y="3122"/>
                  </a:lnTo>
                  <a:lnTo>
                    <a:pt x="30176" y="2216"/>
                  </a:lnTo>
                  <a:lnTo>
                    <a:pt x="32307" y="1461"/>
                  </a:lnTo>
                  <a:lnTo>
                    <a:pt x="34405" y="856"/>
                  </a:lnTo>
                  <a:lnTo>
                    <a:pt x="36419" y="420"/>
                  </a:lnTo>
                  <a:lnTo>
                    <a:pt x="38366" y="135"/>
                  </a:lnTo>
                  <a:lnTo>
                    <a:pt x="40246" y="1"/>
                  </a:lnTo>
                  <a:lnTo>
                    <a:pt x="42025" y="17"/>
                  </a:lnTo>
                  <a:lnTo>
                    <a:pt x="43703" y="202"/>
                  </a:lnTo>
                  <a:lnTo>
                    <a:pt x="45264" y="538"/>
                  </a:lnTo>
                  <a:lnTo>
                    <a:pt x="46724" y="1041"/>
                  </a:lnTo>
                  <a:lnTo>
                    <a:pt x="47378" y="1343"/>
                  </a:lnTo>
                  <a:lnTo>
                    <a:pt x="132937" y="44173"/>
                  </a:lnTo>
                  <a:lnTo>
                    <a:pt x="132937" y="44173"/>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64" name="Google Shape;64;p5"/>
          <p:cNvSpPr txBox="1"/>
          <p:nvPr>
            <p:ph type="title"/>
          </p:nvPr>
        </p:nvSpPr>
        <p:spPr>
          <a:xfrm>
            <a:off x="1961400" y="1720375"/>
            <a:ext cx="5221200" cy="13845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1pPr>
            <a:lvl2pPr lvl="1" algn="ctr">
              <a:spcBef>
                <a:spcPts val="0"/>
              </a:spcBef>
              <a:spcAft>
                <a:spcPts val="0"/>
              </a:spcAft>
              <a:buNone/>
              <a:defRPr sz="4500">
                <a:solidFill>
                  <a:srgbClr val="FFFFFF"/>
                </a:solidFill>
                <a:latin typeface="DM Serif Display"/>
                <a:ea typeface="DM Serif Display"/>
                <a:cs typeface="DM Serif Display"/>
                <a:sym typeface="DM Serif Display"/>
              </a:defRPr>
            </a:lvl2pPr>
            <a:lvl3pPr lvl="2" algn="ctr">
              <a:spcBef>
                <a:spcPts val="0"/>
              </a:spcBef>
              <a:spcAft>
                <a:spcPts val="0"/>
              </a:spcAft>
              <a:buNone/>
              <a:defRPr sz="4500">
                <a:solidFill>
                  <a:srgbClr val="FFFFFF"/>
                </a:solidFill>
                <a:latin typeface="DM Serif Display"/>
                <a:ea typeface="DM Serif Display"/>
                <a:cs typeface="DM Serif Display"/>
                <a:sym typeface="DM Serif Display"/>
              </a:defRPr>
            </a:lvl3pPr>
            <a:lvl4pPr lvl="3" algn="ctr">
              <a:spcBef>
                <a:spcPts val="0"/>
              </a:spcBef>
              <a:spcAft>
                <a:spcPts val="0"/>
              </a:spcAft>
              <a:buNone/>
              <a:defRPr sz="4500">
                <a:solidFill>
                  <a:srgbClr val="FFFFFF"/>
                </a:solidFill>
                <a:latin typeface="DM Serif Display"/>
                <a:ea typeface="DM Serif Display"/>
                <a:cs typeface="DM Serif Display"/>
                <a:sym typeface="DM Serif Display"/>
              </a:defRPr>
            </a:lvl4pPr>
            <a:lvl5pPr lvl="4" algn="ctr">
              <a:spcBef>
                <a:spcPts val="0"/>
              </a:spcBef>
              <a:spcAft>
                <a:spcPts val="0"/>
              </a:spcAft>
              <a:buNone/>
              <a:defRPr sz="4500">
                <a:solidFill>
                  <a:srgbClr val="FFFFFF"/>
                </a:solidFill>
                <a:latin typeface="DM Serif Display"/>
                <a:ea typeface="DM Serif Display"/>
                <a:cs typeface="DM Serif Display"/>
                <a:sym typeface="DM Serif Display"/>
              </a:defRPr>
            </a:lvl5pPr>
            <a:lvl6pPr lvl="5" algn="ctr">
              <a:spcBef>
                <a:spcPts val="0"/>
              </a:spcBef>
              <a:spcAft>
                <a:spcPts val="0"/>
              </a:spcAft>
              <a:buNone/>
              <a:defRPr sz="4500">
                <a:solidFill>
                  <a:srgbClr val="FFFFFF"/>
                </a:solidFill>
                <a:latin typeface="DM Serif Display"/>
                <a:ea typeface="DM Serif Display"/>
                <a:cs typeface="DM Serif Display"/>
                <a:sym typeface="DM Serif Display"/>
              </a:defRPr>
            </a:lvl6pPr>
            <a:lvl7pPr lvl="6" algn="ctr">
              <a:spcBef>
                <a:spcPts val="0"/>
              </a:spcBef>
              <a:spcAft>
                <a:spcPts val="0"/>
              </a:spcAft>
              <a:buNone/>
              <a:defRPr sz="4500">
                <a:solidFill>
                  <a:srgbClr val="FFFFFF"/>
                </a:solidFill>
                <a:latin typeface="DM Serif Display"/>
                <a:ea typeface="DM Serif Display"/>
                <a:cs typeface="DM Serif Display"/>
                <a:sym typeface="DM Serif Display"/>
              </a:defRPr>
            </a:lvl7pPr>
            <a:lvl8pPr lvl="7" algn="ctr">
              <a:spcBef>
                <a:spcPts val="0"/>
              </a:spcBef>
              <a:spcAft>
                <a:spcPts val="0"/>
              </a:spcAft>
              <a:buNone/>
              <a:defRPr sz="4500">
                <a:solidFill>
                  <a:srgbClr val="FFFFFF"/>
                </a:solidFill>
                <a:latin typeface="DM Serif Display"/>
                <a:ea typeface="DM Serif Display"/>
                <a:cs typeface="DM Serif Display"/>
                <a:sym typeface="DM Serif Display"/>
              </a:defRPr>
            </a:lvl8pPr>
            <a:lvl9pPr lvl="8" algn="ctr">
              <a:spcBef>
                <a:spcPts val="0"/>
              </a:spcBef>
              <a:spcAft>
                <a:spcPts val="0"/>
              </a:spcAft>
              <a:buNone/>
              <a:defRPr sz="4500">
                <a:solidFill>
                  <a:srgbClr val="FFFFFF"/>
                </a:solidFill>
                <a:latin typeface="DM Serif Display"/>
                <a:ea typeface="DM Serif Display"/>
                <a:cs typeface="DM Serif Display"/>
                <a:sym typeface="DM Serif Display"/>
              </a:defRPr>
            </a:lvl9pPr>
          </a:lstStyle>
          <a:p/>
        </p:txBody>
      </p:sp>
      <p:sp>
        <p:nvSpPr>
          <p:cNvPr id="65" name="Google Shape;65;p5"/>
          <p:cNvSpPr txBox="1"/>
          <p:nvPr>
            <p:ph idx="2" type="title"/>
          </p:nvPr>
        </p:nvSpPr>
        <p:spPr>
          <a:xfrm>
            <a:off x="1961675" y="3301450"/>
            <a:ext cx="5221200" cy="1026300"/>
          </a:xfrm>
          <a:prstGeom prst="rect">
            <a:avLst/>
          </a:prstGeom>
          <a:noFill/>
          <a:ln>
            <a:noFill/>
          </a:ln>
        </p:spPr>
        <p:txBody>
          <a:bodyPr anchorCtr="0" anchor="t" bIns="0" lIns="0" spcFirstLastPara="1" rIns="0" wrap="square" tIns="0">
            <a:noAutofit/>
          </a:bodyPr>
          <a:lstStyle>
            <a:lvl1pPr lvl="0" algn="ctr">
              <a:spcBef>
                <a:spcPts val="0"/>
              </a:spcBef>
              <a:spcAft>
                <a:spcPts val="0"/>
              </a:spcAft>
              <a:buNone/>
              <a:defRPr sz="1400">
                <a:solidFill>
                  <a:srgbClr val="FFFFFF"/>
                </a:solidFill>
                <a:latin typeface="DM Sans"/>
                <a:ea typeface="DM Sans"/>
                <a:cs typeface="DM Sans"/>
                <a:sym typeface="DM Sans"/>
              </a:defRPr>
            </a:lvl1pPr>
            <a:lvl2pPr lvl="1" algn="ctr">
              <a:spcBef>
                <a:spcPts val="0"/>
              </a:spcBef>
              <a:spcAft>
                <a:spcPts val="0"/>
              </a:spcAft>
              <a:buNone/>
              <a:defRPr b="1" sz="4500">
                <a:solidFill>
                  <a:srgbClr val="FFFFFF"/>
                </a:solidFill>
                <a:latin typeface="DM Sans"/>
                <a:ea typeface="DM Sans"/>
                <a:cs typeface="DM Sans"/>
                <a:sym typeface="DM Sans"/>
              </a:defRPr>
            </a:lvl2pPr>
            <a:lvl3pPr lvl="2" algn="ctr">
              <a:spcBef>
                <a:spcPts val="0"/>
              </a:spcBef>
              <a:spcAft>
                <a:spcPts val="0"/>
              </a:spcAft>
              <a:buNone/>
              <a:defRPr b="1" sz="4500">
                <a:solidFill>
                  <a:srgbClr val="FFFFFF"/>
                </a:solidFill>
                <a:latin typeface="DM Sans"/>
                <a:ea typeface="DM Sans"/>
                <a:cs typeface="DM Sans"/>
                <a:sym typeface="DM Sans"/>
              </a:defRPr>
            </a:lvl3pPr>
            <a:lvl4pPr lvl="3" algn="ctr">
              <a:spcBef>
                <a:spcPts val="0"/>
              </a:spcBef>
              <a:spcAft>
                <a:spcPts val="0"/>
              </a:spcAft>
              <a:buNone/>
              <a:defRPr b="1" sz="4500">
                <a:solidFill>
                  <a:srgbClr val="FFFFFF"/>
                </a:solidFill>
                <a:latin typeface="DM Sans"/>
                <a:ea typeface="DM Sans"/>
                <a:cs typeface="DM Sans"/>
                <a:sym typeface="DM Sans"/>
              </a:defRPr>
            </a:lvl4pPr>
            <a:lvl5pPr lvl="4" algn="ctr">
              <a:spcBef>
                <a:spcPts val="0"/>
              </a:spcBef>
              <a:spcAft>
                <a:spcPts val="0"/>
              </a:spcAft>
              <a:buNone/>
              <a:defRPr b="1" sz="4500">
                <a:solidFill>
                  <a:srgbClr val="FFFFFF"/>
                </a:solidFill>
                <a:latin typeface="DM Sans"/>
                <a:ea typeface="DM Sans"/>
                <a:cs typeface="DM Sans"/>
                <a:sym typeface="DM Sans"/>
              </a:defRPr>
            </a:lvl5pPr>
            <a:lvl6pPr lvl="5" algn="ctr">
              <a:spcBef>
                <a:spcPts val="0"/>
              </a:spcBef>
              <a:spcAft>
                <a:spcPts val="0"/>
              </a:spcAft>
              <a:buNone/>
              <a:defRPr b="1" sz="4500">
                <a:solidFill>
                  <a:srgbClr val="FFFFFF"/>
                </a:solidFill>
                <a:latin typeface="DM Sans"/>
                <a:ea typeface="DM Sans"/>
                <a:cs typeface="DM Sans"/>
                <a:sym typeface="DM Sans"/>
              </a:defRPr>
            </a:lvl6pPr>
            <a:lvl7pPr lvl="6" algn="ctr">
              <a:spcBef>
                <a:spcPts val="0"/>
              </a:spcBef>
              <a:spcAft>
                <a:spcPts val="0"/>
              </a:spcAft>
              <a:buNone/>
              <a:defRPr b="1" sz="4500">
                <a:solidFill>
                  <a:srgbClr val="FFFFFF"/>
                </a:solidFill>
                <a:latin typeface="DM Sans"/>
                <a:ea typeface="DM Sans"/>
                <a:cs typeface="DM Sans"/>
                <a:sym typeface="DM Sans"/>
              </a:defRPr>
            </a:lvl7pPr>
            <a:lvl8pPr lvl="7" algn="ctr">
              <a:spcBef>
                <a:spcPts val="0"/>
              </a:spcBef>
              <a:spcAft>
                <a:spcPts val="0"/>
              </a:spcAft>
              <a:buNone/>
              <a:defRPr b="1" sz="4500">
                <a:solidFill>
                  <a:srgbClr val="FFFFFF"/>
                </a:solidFill>
                <a:latin typeface="DM Sans"/>
                <a:ea typeface="DM Sans"/>
                <a:cs typeface="DM Sans"/>
                <a:sym typeface="DM Sans"/>
              </a:defRPr>
            </a:lvl8pPr>
            <a:lvl9pPr lvl="8" algn="ctr">
              <a:spcBef>
                <a:spcPts val="0"/>
              </a:spcBef>
              <a:spcAft>
                <a:spcPts val="0"/>
              </a:spcAft>
              <a:buNone/>
              <a:defRPr b="1" sz="4500">
                <a:solidFill>
                  <a:srgbClr val="FFFFFF"/>
                </a:solidFill>
                <a:latin typeface="DM Sans"/>
                <a:ea typeface="DM Sans"/>
                <a:cs typeface="DM Sans"/>
                <a:sym typeface="DM Sans"/>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Small [Red]">
  <p:cSld name="BLANK_1_1_1_1_1_1_1_1_1_1_1_1_1_1_1_1_1_1_1_1_1_1_1_1_1_2_1_1">
    <p:bg>
      <p:bgPr>
        <a:solidFill>
          <a:srgbClr val="FFD4E4"/>
        </a:solidFill>
      </p:bgPr>
    </p:bg>
    <p:spTree>
      <p:nvGrpSpPr>
        <p:cNvPr id="630" name="Shape 630"/>
        <p:cNvGrpSpPr/>
        <p:nvPr/>
      </p:nvGrpSpPr>
      <p:grpSpPr>
        <a:xfrm>
          <a:off x="0" y="0"/>
          <a:ext cx="0" cy="0"/>
          <a:chOff x="0" y="0"/>
          <a:chExt cx="0" cy="0"/>
        </a:xfrm>
      </p:grpSpPr>
      <p:sp>
        <p:nvSpPr>
          <p:cNvPr id="631" name="Google Shape;631;p41"/>
          <p:cNvSpPr/>
          <p:nvPr/>
        </p:nvSpPr>
        <p:spPr>
          <a:xfrm>
            <a:off x="3323800" y="1028050"/>
            <a:ext cx="58203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32" name="Google Shape;632;p41"/>
          <p:cNvGrpSpPr/>
          <p:nvPr/>
        </p:nvGrpSpPr>
        <p:grpSpPr>
          <a:xfrm>
            <a:off x="8625005" y="4489229"/>
            <a:ext cx="323872" cy="323755"/>
            <a:chOff x="1189675" y="238125"/>
            <a:chExt cx="5240650" cy="5238750"/>
          </a:xfrm>
        </p:grpSpPr>
        <p:sp>
          <p:nvSpPr>
            <p:cNvPr id="633" name="Google Shape;633;p41"/>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34" name="Google Shape;634;p41"/>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35" name="Google Shape;635;p41"/>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36" name="Google Shape;636;p41"/>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637" name="Google Shape;637;p41"/>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38" name="Google Shape;638;p41"/>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el Small [Orange]">
  <p:cSld name="BLANK_1_1_1_1_1_1_1_1_1_1_1_1_1_1_1_1_1_1_1_1_1_1_1_1_1_2_1_1_1">
    <p:bg>
      <p:bgPr>
        <a:solidFill>
          <a:srgbClr val="FFDEAF"/>
        </a:solidFill>
      </p:bgPr>
    </p:bg>
    <p:spTree>
      <p:nvGrpSpPr>
        <p:cNvPr id="639" name="Shape 639"/>
        <p:cNvGrpSpPr/>
        <p:nvPr/>
      </p:nvGrpSpPr>
      <p:grpSpPr>
        <a:xfrm>
          <a:off x="0" y="0"/>
          <a:ext cx="0" cy="0"/>
          <a:chOff x="0" y="0"/>
          <a:chExt cx="0" cy="0"/>
        </a:xfrm>
      </p:grpSpPr>
      <p:sp>
        <p:nvSpPr>
          <p:cNvPr id="640" name="Google Shape;640;p42"/>
          <p:cNvSpPr/>
          <p:nvPr/>
        </p:nvSpPr>
        <p:spPr>
          <a:xfrm>
            <a:off x="3323800" y="1028050"/>
            <a:ext cx="58203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41" name="Google Shape;641;p42"/>
          <p:cNvGrpSpPr/>
          <p:nvPr/>
        </p:nvGrpSpPr>
        <p:grpSpPr>
          <a:xfrm>
            <a:off x="8625005" y="4489229"/>
            <a:ext cx="323872" cy="323755"/>
            <a:chOff x="1189675" y="238125"/>
            <a:chExt cx="5240650" cy="5238750"/>
          </a:xfrm>
        </p:grpSpPr>
        <p:sp>
          <p:nvSpPr>
            <p:cNvPr id="642" name="Google Shape;642;p42"/>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43" name="Google Shape;643;p42"/>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44" name="Google Shape;644;p42"/>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645" name="Google Shape;645;p42"/>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646" name="Google Shape;646;p42"/>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47" name="Google Shape;647;p42"/>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Blocks">
  <p:cSld name="BLANK_1_1_1_1_1_1_1_1_1_1_1_1_1_1_1_1_1_1_1_1_1_1_1_1_1_3">
    <p:bg>
      <p:bgPr>
        <a:solidFill>
          <a:srgbClr val="D8DDDD"/>
        </a:solidFill>
      </p:bgPr>
    </p:bg>
    <p:spTree>
      <p:nvGrpSpPr>
        <p:cNvPr id="648" name="Shape 648"/>
        <p:cNvGrpSpPr/>
        <p:nvPr/>
      </p:nvGrpSpPr>
      <p:grpSpPr>
        <a:xfrm>
          <a:off x="0" y="0"/>
          <a:ext cx="0" cy="0"/>
          <a:chOff x="0" y="0"/>
          <a:chExt cx="0" cy="0"/>
        </a:xfrm>
      </p:grpSpPr>
      <p:sp>
        <p:nvSpPr>
          <p:cNvPr id="649" name="Google Shape;649;p43"/>
          <p:cNvSpPr/>
          <p:nvPr/>
        </p:nvSpPr>
        <p:spPr>
          <a:xfrm>
            <a:off x="606688" y="1028050"/>
            <a:ext cx="38457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0" name="Google Shape;650;p43"/>
          <p:cNvSpPr/>
          <p:nvPr/>
        </p:nvSpPr>
        <p:spPr>
          <a:xfrm>
            <a:off x="4681600" y="1028050"/>
            <a:ext cx="3863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1" name="Google Shape;651;p43"/>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ocks [Teal]">
  <p:cSld name="BLANK_1_1_1_1_1_1_1_1_1_1_1_1_1_1_1_1_1_1_1_1_1_1_1_1_1_3_1">
    <p:bg>
      <p:bgPr>
        <a:solidFill>
          <a:srgbClr val="A6FFE0"/>
        </a:solidFill>
      </p:bgPr>
    </p:bg>
    <p:spTree>
      <p:nvGrpSpPr>
        <p:cNvPr id="652" name="Shape 652"/>
        <p:cNvGrpSpPr/>
        <p:nvPr/>
      </p:nvGrpSpPr>
      <p:grpSpPr>
        <a:xfrm>
          <a:off x="0" y="0"/>
          <a:ext cx="0" cy="0"/>
          <a:chOff x="0" y="0"/>
          <a:chExt cx="0" cy="0"/>
        </a:xfrm>
      </p:grpSpPr>
      <p:sp>
        <p:nvSpPr>
          <p:cNvPr id="653" name="Google Shape;653;p44"/>
          <p:cNvSpPr/>
          <p:nvPr/>
        </p:nvSpPr>
        <p:spPr>
          <a:xfrm>
            <a:off x="606688" y="1028050"/>
            <a:ext cx="38457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4" name="Google Shape;654;p44"/>
          <p:cNvSpPr/>
          <p:nvPr/>
        </p:nvSpPr>
        <p:spPr>
          <a:xfrm>
            <a:off x="4681600" y="1028050"/>
            <a:ext cx="3863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5" name="Google Shape;655;p44"/>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56" name="Google Shape;656;p4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ocks [Purple]">
  <p:cSld name="BLANK_1_1_1_1_1_1_1_1_1_1_1_1_1_1_1_1_1_1_1_1_1_1_1_1_1_3_1_1">
    <p:bg>
      <p:bgPr>
        <a:solidFill>
          <a:srgbClr val="E6D6FF"/>
        </a:solidFill>
      </p:bgPr>
    </p:bg>
    <p:spTree>
      <p:nvGrpSpPr>
        <p:cNvPr id="657" name="Shape 657"/>
        <p:cNvGrpSpPr/>
        <p:nvPr/>
      </p:nvGrpSpPr>
      <p:grpSpPr>
        <a:xfrm>
          <a:off x="0" y="0"/>
          <a:ext cx="0" cy="0"/>
          <a:chOff x="0" y="0"/>
          <a:chExt cx="0" cy="0"/>
        </a:xfrm>
      </p:grpSpPr>
      <p:sp>
        <p:nvSpPr>
          <p:cNvPr id="658" name="Google Shape;658;p45"/>
          <p:cNvSpPr/>
          <p:nvPr/>
        </p:nvSpPr>
        <p:spPr>
          <a:xfrm>
            <a:off x="606688" y="1028050"/>
            <a:ext cx="38457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9" name="Google Shape;659;p45"/>
          <p:cNvSpPr/>
          <p:nvPr/>
        </p:nvSpPr>
        <p:spPr>
          <a:xfrm>
            <a:off x="4681600" y="1028050"/>
            <a:ext cx="3863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0" name="Google Shape;660;p45"/>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61" name="Google Shape;661;p4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ocks [Red]">
  <p:cSld name="BLANK_1_1_1_1_1_1_1_1_1_1_1_1_1_1_1_1_1_1_1_1_1_1_1_1_1_3_1_1_3">
    <p:bg>
      <p:bgPr>
        <a:solidFill>
          <a:srgbClr val="FFD4E4"/>
        </a:solidFill>
      </p:bgPr>
    </p:bg>
    <p:spTree>
      <p:nvGrpSpPr>
        <p:cNvPr id="662" name="Shape 662"/>
        <p:cNvGrpSpPr/>
        <p:nvPr/>
      </p:nvGrpSpPr>
      <p:grpSpPr>
        <a:xfrm>
          <a:off x="0" y="0"/>
          <a:ext cx="0" cy="0"/>
          <a:chOff x="0" y="0"/>
          <a:chExt cx="0" cy="0"/>
        </a:xfrm>
      </p:grpSpPr>
      <p:sp>
        <p:nvSpPr>
          <p:cNvPr id="663" name="Google Shape;663;p46"/>
          <p:cNvSpPr/>
          <p:nvPr/>
        </p:nvSpPr>
        <p:spPr>
          <a:xfrm>
            <a:off x="606688" y="1028050"/>
            <a:ext cx="38457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4" name="Google Shape;664;p46"/>
          <p:cNvSpPr/>
          <p:nvPr/>
        </p:nvSpPr>
        <p:spPr>
          <a:xfrm>
            <a:off x="4681600" y="1028050"/>
            <a:ext cx="3863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5" name="Google Shape;665;p46"/>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66" name="Google Shape;666;p46"/>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ocks [Orange]">
  <p:cSld name="BLANK_1_1_1_1_1_1_1_1_1_1_1_1_1_1_1_1_1_1_1_1_1_1_1_1_1_3_1_1_2">
    <p:bg>
      <p:bgPr>
        <a:solidFill>
          <a:srgbClr val="FFDEAF"/>
        </a:solidFill>
      </p:bgPr>
    </p:bg>
    <p:spTree>
      <p:nvGrpSpPr>
        <p:cNvPr id="667" name="Shape 667"/>
        <p:cNvGrpSpPr/>
        <p:nvPr/>
      </p:nvGrpSpPr>
      <p:grpSpPr>
        <a:xfrm>
          <a:off x="0" y="0"/>
          <a:ext cx="0" cy="0"/>
          <a:chOff x="0" y="0"/>
          <a:chExt cx="0" cy="0"/>
        </a:xfrm>
      </p:grpSpPr>
      <p:sp>
        <p:nvSpPr>
          <p:cNvPr id="668" name="Google Shape;668;p47"/>
          <p:cNvSpPr/>
          <p:nvPr/>
        </p:nvSpPr>
        <p:spPr>
          <a:xfrm>
            <a:off x="606688" y="1028050"/>
            <a:ext cx="38457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9" name="Google Shape;669;p47"/>
          <p:cNvSpPr/>
          <p:nvPr/>
        </p:nvSpPr>
        <p:spPr>
          <a:xfrm>
            <a:off x="4681600" y="1028050"/>
            <a:ext cx="3863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0" name="Google Shape;670;p47"/>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671" name="Google Shape;671;p47"/>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Quote">
  <p:cSld name="BLANK_1_1_1_1_1_1_1_1_1_1_1_1_1_1_1_1_1_1_1_1_1_1_1_1_1_1_1_1_1_1_1_1_1_1_1_1_1_1_1_2_1_1">
    <p:spTree>
      <p:nvGrpSpPr>
        <p:cNvPr id="672" name="Shape 672"/>
        <p:cNvGrpSpPr/>
        <p:nvPr/>
      </p:nvGrpSpPr>
      <p:grpSpPr>
        <a:xfrm>
          <a:off x="0" y="0"/>
          <a:ext cx="0" cy="0"/>
          <a:chOff x="0" y="0"/>
          <a:chExt cx="0" cy="0"/>
        </a:xfrm>
      </p:grpSpPr>
      <p:sp>
        <p:nvSpPr>
          <p:cNvPr id="673" name="Google Shape;673;p48"/>
          <p:cNvSpPr txBox="1"/>
          <p:nvPr>
            <p:ph type="title"/>
          </p:nvPr>
        </p:nvSpPr>
        <p:spPr>
          <a:xfrm>
            <a:off x="1961425" y="1374213"/>
            <a:ext cx="5229000" cy="19590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674" name="Google Shape;674;p48"/>
          <p:cNvSpPr txBox="1"/>
          <p:nvPr>
            <p:ph idx="1" type="body"/>
          </p:nvPr>
        </p:nvSpPr>
        <p:spPr>
          <a:xfrm>
            <a:off x="1961425" y="3451175"/>
            <a:ext cx="1832700" cy="10386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sp>
        <p:nvSpPr>
          <p:cNvPr id="675" name="Google Shape;675;p48"/>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Teal]">
  <p:cSld name="BLANK_1_1_1_1_1_1_1_1_1_1_1_1_1_1_1_1_1_1_1_1_1_1_1_1_1_1_1_1_1_1_1_1_1_1_1_1_1_1_1_2_1_1_2">
    <p:spTree>
      <p:nvGrpSpPr>
        <p:cNvPr id="676" name="Shape 676"/>
        <p:cNvGrpSpPr/>
        <p:nvPr/>
      </p:nvGrpSpPr>
      <p:grpSpPr>
        <a:xfrm>
          <a:off x="0" y="0"/>
          <a:ext cx="0" cy="0"/>
          <a:chOff x="0" y="0"/>
          <a:chExt cx="0" cy="0"/>
        </a:xfrm>
      </p:grpSpPr>
      <p:sp>
        <p:nvSpPr>
          <p:cNvPr id="677" name="Google Shape;677;p49"/>
          <p:cNvSpPr/>
          <p:nvPr/>
        </p:nvSpPr>
        <p:spPr>
          <a:xfrm>
            <a:off x="1237381" y="-190500"/>
            <a:ext cx="6463749" cy="6468639"/>
          </a:xfrm>
          <a:custGeom>
            <a:rect b="b" l="l" r="r" t="t"/>
            <a:pathLst>
              <a:path extrusionOk="0" h="132283" w="132183">
                <a:moveTo>
                  <a:pt x="77135" y="1"/>
                </a:moveTo>
                <a:lnTo>
                  <a:pt x="6143" y="8392"/>
                </a:lnTo>
                <a:lnTo>
                  <a:pt x="1" y="82673"/>
                </a:lnTo>
                <a:lnTo>
                  <a:pt x="42948" y="132283"/>
                </a:lnTo>
                <a:lnTo>
                  <a:pt x="111976" y="108351"/>
                </a:lnTo>
                <a:lnTo>
                  <a:pt x="132182" y="35295"/>
                </a:lnTo>
                <a:lnTo>
                  <a:pt x="77135" y="1"/>
                </a:lnTo>
                <a:close/>
              </a:path>
            </a:pathLst>
          </a:custGeom>
          <a:solidFill>
            <a:srgbClr val="A6FFE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8" name="Google Shape;678;p49"/>
          <p:cNvSpPr txBox="1"/>
          <p:nvPr>
            <p:ph type="title"/>
          </p:nvPr>
        </p:nvSpPr>
        <p:spPr>
          <a:xfrm>
            <a:off x="1961425" y="1374213"/>
            <a:ext cx="5229000" cy="19590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679" name="Google Shape;679;p49"/>
          <p:cNvSpPr txBox="1"/>
          <p:nvPr>
            <p:ph idx="1" type="body"/>
          </p:nvPr>
        </p:nvSpPr>
        <p:spPr>
          <a:xfrm>
            <a:off x="1961425" y="3451175"/>
            <a:ext cx="1832700" cy="10386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sp>
        <p:nvSpPr>
          <p:cNvPr id="680" name="Google Shape;680;p49"/>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urple]">
  <p:cSld name="BLANK_1_1_1_1_1_1_1_1_1_1_1_1_1_1_1_1_1_1_1_1_1_1_1_1_1_1_1_1_1_1_1_1_1_1_1_1_1_1_1_2_1_1_1">
    <p:spTree>
      <p:nvGrpSpPr>
        <p:cNvPr id="681" name="Shape 681"/>
        <p:cNvGrpSpPr/>
        <p:nvPr/>
      </p:nvGrpSpPr>
      <p:grpSpPr>
        <a:xfrm>
          <a:off x="0" y="0"/>
          <a:ext cx="0" cy="0"/>
          <a:chOff x="0" y="0"/>
          <a:chExt cx="0" cy="0"/>
        </a:xfrm>
      </p:grpSpPr>
      <p:sp>
        <p:nvSpPr>
          <p:cNvPr id="682" name="Google Shape;682;p50"/>
          <p:cNvSpPr/>
          <p:nvPr/>
        </p:nvSpPr>
        <p:spPr>
          <a:xfrm>
            <a:off x="1095006" y="-898563"/>
            <a:ext cx="6748338" cy="7253046"/>
          </a:xfrm>
          <a:custGeom>
            <a:rect b="b" l="l" r="r" t="t"/>
            <a:pathLst>
              <a:path extrusionOk="0" h="155578" w="144752">
                <a:moveTo>
                  <a:pt x="63557" y="1"/>
                </a:moveTo>
                <a:lnTo>
                  <a:pt x="32811" y="23665"/>
                </a:lnTo>
                <a:lnTo>
                  <a:pt x="0" y="110348"/>
                </a:lnTo>
                <a:lnTo>
                  <a:pt x="42175" y="155577"/>
                </a:lnTo>
                <a:lnTo>
                  <a:pt x="94353" y="143527"/>
                </a:lnTo>
                <a:lnTo>
                  <a:pt x="144752" y="67602"/>
                </a:lnTo>
                <a:lnTo>
                  <a:pt x="123572" y="24470"/>
                </a:lnTo>
                <a:lnTo>
                  <a:pt x="63557" y="1"/>
                </a:lnTo>
                <a:close/>
              </a:path>
            </a:pathLst>
          </a:custGeom>
          <a:solidFill>
            <a:srgbClr val="E6D6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3" name="Google Shape;683;p50"/>
          <p:cNvSpPr txBox="1"/>
          <p:nvPr>
            <p:ph type="title"/>
          </p:nvPr>
        </p:nvSpPr>
        <p:spPr>
          <a:xfrm>
            <a:off x="1961425" y="1374213"/>
            <a:ext cx="5229000" cy="19590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684" name="Google Shape;684;p5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685" name="Google Shape;685;p50"/>
          <p:cNvSpPr txBox="1"/>
          <p:nvPr>
            <p:ph idx="1" type="body"/>
          </p:nvPr>
        </p:nvSpPr>
        <p:spPr>
          <a:xfrm>
            <a:off x="1961425" y="3451175"/>
            <a:ext cx="1832700" cy="10386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sp>
        <p:nvSpPr>
          <p:cNvPr id="686" name="Google Shape;686;p5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Cover Left Aligned">
  <p:cSld name="CUSTOM_5">
    <p:bg>
      <p:bgPr>
        <a:solidFill>
          <a:schemeClr val="lt2"/>
        </a:solidFill>
      </p:bgPr>
    </p:bg>
    <p:spTree>
      <p:nvGrpSpPr>
        <p:cNvPr id="66" name="Shape 66"/>
        <p:cNvGrpSpPr/>
        <p:nvPr/>
      </p:nvGrpSpPr>
      <p:grpSpPr>
        <a:xfrm>
          <a:off x="0" y="0"/>
          <a:ext cx="0" cy="0"/>
          <a:chOff x="0" y="0"/>
          <a:chExt cx="0" cy="0"/>
        </a:xfrm>
      </p:grpSpPr>
      <p:sp>
        <p:nvSpPr>
          <p:cNvPr id="67" name="Google Shape;67;p6"/>
          <p:cNvSpPr txBox="1"/>
          <p:nvPr>
            <p:ph idx="1" type="subTitle"/>
          </p:nvPr>
        </p:nvSpPr>
        <p:spPr>
          <a:xfrm>
            <a:off x="4004600" y="4489650"/>
            <a:ext cx="2498400" cy="318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100">
                <a:solidFill>
                  <a:srgbClr val="FFFFFF"/>
                </a:solidFill>
                <a:latin typeface="DM Sans"/>
                <a:ea typeface="DM Sans"/>
                <a:cs typeface="DM Sans"/>
                <a:sym typeface="DM Sans"/>
              </a:defRPr>
            </a:lvl1pPr>
            <a:lvl2pPr lvl="1" algn="ctr">
              <a:spcBef>
                <a:spcPts val="0"/>
              </a:spcBef>
              <a:spcAft>
                <a:spcPts val="0"/>
              </a:spcAft>
              <a:buNone/>
              <a:defRPr sz="1100">
                <a:solidFill>
                  <a:srgbClr val="FFFFFF"/>
                </a:solidFill>
                <a:latin typeface="DM Sans"/>
                <a:ea typeface="DM Sans"/>
                <a:cs typeface="DM Sans"/>
                <a:sym typeface="DM Sans"/>
              </a:defRPr>
            </a:lvl2pPr>
            <a:lvl3pPr lvl="2" algn="ctr">
              <a:spcBef>
                <a:spcPts val="0"/>
              </a:spcBef>
              <a:spcAft>
                <a:spcPts val="0"/>
              </a:spcAft>
              <a:buNone/>
              <a:defRPr sz="1100">
                <a:solidFill>
                  <a:srgbClr val="FFFFFF"/>
                </a:solidFill>
                <a:latin typeface="DM Sans"/>
                <a:ea typeface="DM Sans"/>
                <a:cs typeface="DM Sans"/>
                <a:sym typeface="DM Sans"/>
              </a:defRPr>
            </a:lvl3pPr>
            <a:lvl4pPr lvl="3" algn="ctr">
              <a:spcBef>
                <a:spcPts val="0"/>
              </a:spcBef>
              <a:spcAft>
                <a:spcPts val="0"/>
              </a:spcAft>
              <a:buNone/>
              <a:defRPr sz="1100">
                <a:solidFill>
                  <a:srgbClr val="FFFFFF"/>
                </a:solidFill>
                <a:latin typeface="DM Sans"/>
                <a:ea typeface="DM Sans"/>
                <a:cs typeface="DM Sans"/>
                <a:sym typeface="DM Sans"/>
              </a:defRPr>
            </a:lvl4pPr>
            <a:lvl5pPr lvl="4" algn="ctr">
              <a:spcBef>
                <a:spcPts val="0"/>
              </a:spcBef>
              <a:spcAft>
                <a:spcPts val="0"/>
              </a:spcAft>
              <a:buNone/>
              <a:defRPr sz="1100">
                <a:solidFill>
                  <a:srgbClr val="FFFFFF"/>
                </a:solidFill>
                <a:latin typeface="DM Sans"/>
                <a:ea typeface="DM Sans"/>
                <a:cs typeface="DM Sans"/>
                <a:sym typeface="DM Sans"/>
              </a:defRPr>
            </a:lvl5pPr>
            <a:lvl6pPr lvl="5" algn="ctr">
              <a:spcBef>
                <a:spcPts val="0"/>
              </a:spcBef>
              <a:spcAft>
                <a:spcPts val="0"/>
              </a:spcAft>
              <a:buNone/>
              <a:defRPr sz="1100">
                <a:solidFill>
                  <a:srgbClr val="FFFFFF"/>
                </a:solidFill>
                <a:latin typeface="DM Sans"/>
                <a:ea typeface="DM Sans"/>
                <a:cs typeface="DM Sans"/>
                <a:sym typeface="DM Sans"/>
              </a:defRPr>
            </a:lvl6pPr>
            <a:lvl7pPr lvl="6" algn="ctr">
              <a:spcBef>
                <a:spcPts val="0"/>
              </a:spcBef>
              <a:spcAft>
                <a:spcPts val="0"/>
              </a:spcAft>
              <a:buNone/>
              <a:defRPr sz="1100">
                <a:solidFill>
                  <a:srgbClr val="FFFFFF"/>
                </a:solidFill>
                <a:latin typeface="DM Sans"/>
                <a:ea typeface="DM Sans"/>
                <a:cs typeface="DM Sans"/>
                <a:sym typeface="DM Sans"/>
              </a:defRPr>
            </a:lvl7pPr>
            <a:lvl8pPr lvl="7" algn="ctr">
              <a:spcBef>
                <a:spcPts val="0"/>
              </a:spcBef>
              <a:spcAft>
                <a:spcPts val="0"/>
              </a:spcAft>
              <a:buNone/>
              <a:defRPr sz="1100">
                <a:solidFill>
                  <a:srgbClr val="FFFFFF"/>
                </a:solidFill>
                <a:latin typeface="DM Sans"/>
                <a:ea typeface="DM Sans"/>
                <a:cs typeface="DM Sans"/>
                <a:sym typeface="DM Sans"/>
              </a:defRPr>
            </a:lvl8pPr>
            <a:lvl9pPr lvl="8" algn="ctr">
              <a:spcBef>
                <a:spcPts val="0"/>
              </a:spcBef>
              <a:spcAft>
                <a:spcPts val="0"/>
              </a:spcAft>
              <a:buNone/>
              <a:defRPr sz="1100">
                <a:solidFill>
                  <a:srgbClr val="FFFFFF"/>
                </a:solidFill>
                <a:latin typeface="DM Sans"/>
                <a:ea typeface="DM Sans"/>
                <a:cs typeface="DM Sans"/>
                <a:sym typeface="DM Sans"/>
              </a:defRPr>
            </a:lvl9pPr>
          </a:lstStyle>
          <a:p/>
        </p:txBody>
      </p:sp>
      <p:grpSp>
        <p:nvGrpSpPr>
          <p:cNvPr id="68" name="Google Shape;68;p6"/>
          <p:cNvGrpSpPr/>
          <p:nvPr/>
        </p:nvGrpSpPr>
        <p:grpSpPr>
          <a:xfrm>
            <a:off x="4004612" y="329983"/>
            <a:ext cx="1135856" cy="245435"/>
            <a:chOff x="238125" y="2073350"/>
            <a:chExt cx="7143750" cy="1568275"/>
          </a:xfrm>
        </p:grpSpPr>
        <p:sp>
          <p:nvSpPr>
            <p:cNvPr id="69" name="Google Shape;69;p6"/>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6"/>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6"/>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6"/>
          <p:cNvGrpSpPr/>
          <p:nvPr/>
        </p:nvGrpSpPr>
        <p:grpSpPr>
          <a:xfrm>
            <a:off x="5822076" y="-205520"/>
            <a:ext cx="4485979" cy="3814526"/>
            <a:chOff x="2057450" y="1372200"/>
            <a:chExt cx="3503850" cy="2979400"/>
          </a:xfrm>
        </p:grpSpPr>
        <p:sp>
          <p:nvSpPr>
            <p:cNvPr id="89" name="Google Shape;89;p6"/>
            <p:cNvSpPr/>
            <p:nvPr/>
          </p:nvSpPr>
          <p:spPr>
            <a:xfrm>
              <a:off x="2057450" y="1372200"/>
              <a:ext cx="3503850" cy="2979400"/>
            </a:xfrm>
            <a:custGeom>
              <a:rect b="b" l="l" r="r" t="t"/>
              <a:pathLst>
                <a:path extrusionOk="0" fill="none" h="119176" w="140154">
                  <a:moveTo>
                    <a:pt x="102493" y="110885"/>
                  </a:moveTo>
                  <a:lnTo>
                    <a:pt x="50500" y="119176"/>
                  </a:lnTo>
                  <a:lnTo>
                    <a:pt x="0" y="1"/>
                  </a:lnTo>
                  <a:lnTo>
                    <a:pt x="140153" y="19637"/>
                  </a:lnTo>
                  <a:lnTo>
                    <a:pt x="102493" y="110885"/>
                  </a:lnTo>
                  <a:close/>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 name="Google Shape;90;p6"/>
            <p:cNvSpPr/>
            <p:nvPr/>
          </p:nvSpPr>
          <p:spPr>
            <a:xfrm>
              <a:off x="2057450" y="1372200"/>
              <a:ext cx="2562325" cy="2772125"/>
            </a:xfrm>
            <a:custGeom>
              <a:rect b="b" l="l" r="r" t="t"/>
              <a:pathLst>
                <a:path extrusionOk="0" fill="none" h="110885" w="102493">
                  <a:moveTo>
                    <a:pt x="102493" y="110885"/>
                  </a:moveTo>
                  <a:lnTo>
                    <a:pt x="0" y="1"/>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91" name="Google Shape;91;p6"/>
          <p:cNvGrpSpPr/>
          <p:nvPr/>
        </p:nvGrpSpPr>
        <p:grpSpPr>
          <a:xfrm flipH="1">
            <a:off x="-1333486" y="1836883"/>
            <a:ext cx="4438540" cy="4472250"/>
            <a:chOff x="2072550" y="1102425"/>
            <a:chExt cx="3426650" cy="3452675"/>
          </a:xfrm>
        </p:grpSpPr>
        <p:sp>
          <p:nvSpPr>
            <p:cNvPr id="92" name="Google Shape;92;p6"/>
            <p:cNvSpPr/>
            <p:nvPr/>
          </p:nvSpPr>
          <p:spPr>
            <a:xfrm>
              <a:off x="2726250" y="2176950"/>
              <a:ext cx="2772950" cy="2378150"/>
            </a:xfrm>
            <a:custGeom>
              <a:rect b="b" l="l" r="r" t="t"/>
              <a:pathLst>
                <a:path extrusionOk="0" fill="none" h="95126" w="110918">
                  <a:moveTo>
                    <a:pt x="69397" y="64195"/>
                  </a:moveTo>
                  <a:lnTo>
                    <a:pt x="67047" y="66141"/>
                  </a:lnTo>
                  <a:lnTo>
                    <a:pt x="62298" y="69850"/>
                  </a:lnTo>
                  <a:lnTo>
                    <a:pt x="57531" y="73391"/>
                  </a:lnTo>
                  <a:lnTo>
                    <a:pt x="52782" y="76714"/>
                  </a:lnTo>
                  <a:lnTo>
                    <a:pt x="48049" y="79836"/>
                  </a:lnTo>
                  <a:lnTo>
                    <a:pt x="43367" y="82706"/>
                  </a:lnTo>
                  <a:lnTo>
                    <a:pt x="38785" y="85324"/>
                  </a:lnTo>
                  <a:lnTo>
                    <a:pt x="34321" y="87657"/>
                  </a:lnTo>
                  <a:lnTo>
                    <a:pt x="29991" y="89721"/>
                  </a:lnTo>
                  <a:lnTo>
                    <a:pt x="25829" y="91483"/>
                  </a:lnTo>
                  <a:lnTo>
                    <a:pt x="21868" y="92910"/>
                  </a:lnTo>
                  <a:lnTo>
                    <a:pt x="18142" y="94001"/>
                  </a:lnTo>
                  <a:lnTo>
                    <a:pt x="15524" y="94588"/>
                  </a:lnTo>
                  <a:lnTo>
                    <a:pt x="13846" y="94857"/>
                  </a:lnTo>
                  <a:lnTo>
                    <a:pt x="12251" y="95041"/>
                  </a:lnTo>
                  <a:lnTo>
                    <a:pt x="10724" y="95125"/>
                  </a:lnTo>
                  <a:lnTo>
                    <a:pt x="9281" y="95125"/>
                  </a:lnTo>
                  <a:lnTo>
                    <a:pt x="7922" y="95008"/>
                  </a:lnTo>
                  <a:lnTo>
                    <a:pt x="6646" y="94790"/>
                  </a:lnTo>
                  <a:lnTo>
                    <a:pt x="5454" y="94487"/>
                  </a:lnTo>
                  <a:lnTo>
                    <a:pt x="4901" y="94286"/>
                  </a:lnTo>
                  <a:lnTo>
                    <a:pt x="4464" y="94101"/>
                  </a:lnTo>
                  <a:lnTo>
                    <a:pt x="3659" y="93682"/>
                  </a:lnTo>
                  <a:lnTo>
                    <a:pt x="2920" y="93195"/>
                  </a:lnTo>
                  <a:lnTo>
                    <a:pt x="2283" y="92641"/>
                  </a:lnTo>
                  <a:lnTo>
                    <a:pt x="1712" y="92037"/>
                  </a:lnTo>
                  <a:lnTo>
                    <a:pt x="1242" y="91349"/>
                  </a:lnTo>
                  <a:lnTo>
                    <a:pt x="839" y="90611"/>
                  </a:lnTo>
                  <a:lnTo>
                    <a:pt x="504" y="89822"/>
                  </a:lnTo>
                  <a:lnTo>
                    <a:pt x="386" y="89385"/>
                  </a:lnTo>
                  <a:lnTo>
                    <a:pt x="252" y="88882"/>
                  </a:lnTo>
                  <a:lnTo>
                    <a:pt x="84" y="87808"/>
                  </a:lnTo>
                  <a:lnTo>
                    <a:pt x="0" y="86667"/>
                  </a:lnTo>
                  <a:lnTo>
                    <a:pt x="34" y="85442"/>
                  </a:lnTo>
                  <a:lnTo>
                    <a:pt x="185" y="84149"/>
                  </a:lnTo>
                  <a:lnTo>
                    <a:pt x="420" y="82807"/>
                  </a:lnTo>
                  <a:lnTo>
                    <a:pt x="772" y="81380"/>
                  </a:lnTo>
                  <a:lnTo>
                    <a:pt x="1208" y="79903"/>
                  </a:lnTo>
                  <a:lnTo>
                    <a:pt x="2064" y="77570"/>
                  </a:lnTo>
                  <a:lnTo>
                    <a:pt x="3541" y="74247"/>
                  </a:lnTo>
                  <a:lnTo>
                    <a:pt x="5438" y="70740"/>
                  </a:lnTo>
                  <a:lnTo>
                    <a:pt x="7703" y="67031"/>
                  </a:lnTo>
                  <a:lnTo>
                    <a:pt x="10355" y="63154"/>
                  </a:lnTo>
                  <a:lnTo>
                    <a:pt x="13376" y="59143"/>
                  </a:lnTo>
                  <a:lnTo>
                    <a:pt x="16766" y="54998"/>
                  </a:lnTo>
                  <a:lnTo>
                    <a:pt x="20509" y="50735"/>
                  </a:lnTo>
                  <a:lnTo>
                    <a:pt x="24604" y="46388"/>
                  </a:lnTo>
                  <a:lnTo>
                    <a:pt x="29068" y="41957"/>
                  </a:lnTo>
                  <a:lnTo>
                    <a:pt x="33851" y="37493"/>
                  </a:lnTo>
                  <a:lnTo>
                    <a:pt x="38986" y="32995"/>
                  </a:lnTo>
                  <a:lnTo>
                    <a:pt x="41689" y="30730"/>
                  </a:lnTo>
                  <a:lnTo>
                    <a:pt x="44407" y="28497"/>
                  </a:lnTo>
                  <a:lnTo>
                    <a:pt x="49778" y="24319"/>
                  </a:lnTo>
                  <a:lnTo>
                    <a:pt x="55048" y="20442"/>
                  </a:lnTo>
                  <a:lnTo>
                    <a:pt x="60200" y="16901"/>
                  </a:lnTo>
                  <a:lnTo>
                    <a:pt x="65235" y="13695"/>
                  </a:lnTo>
                  <a:lnTo>
                    <a:pt x="70102" y="10808"/>
                  </a:lnTo>
                  <a:lnTo>
                    <a:pt x="74784" y="8274"/>
                  </a:lnTo>
                  <a:lnTo>
                    <a:pt x="79282" y="6059"/>
                  </a:lnTo>
                  <a:lnTo>
                    <a:pt x="83562" y="4179"/>
                  </a:lnTo>
                  <a:lnTo>
                    <a:pt x="87606" y="2652"/>
                  </a:lnTo>
                  <a:lnTo>
                    <a:pt x="91399" y="1460"/>
                  </a:lnTo>
                  <a:lnTo>
                    <a:pt x="94907" y="621"/>
                  </a:lnTo>
                  <a:lnTo>
                    <a:pt x="97340" y="235"/>
                  </a:lnTo>
                  <a:lnTo>
                    <a:pt x="98884" y="67"/>
                  </a:lnTo>
                  <a:lnTo>
                    <a:pt x="100328" y="0"/>
                  </a:lnTo>
                  <a:lnTo>
                    <a:pt x="101704" y="17"/>
                  </a:lnTo>
                  <a:lnTo>
                    <a:pt x="102996" y="118"/>
                  </a:lnTo>
                  <a:lnTo>
                    <a:pt x="104188" y="319"/>
                  </a:lnTo>
                  <a:lnTo>
                    <a:pt x="105295" y="604"/>
                  </a:lnTo>
                  <a:lnTo>
                    <a:pt x="106319" y="974"/>
                  </a:lnTo>
                  <a:lnTo>
                    <a:pt x="106789" y="1192"/>
                  </a:lnTo>
                  <a:lnTo>
                    <a:pt x="107175" y="1393"/>
                  </a:lnTo>
                  <a:lnTo>
                    <a:pt x="107897" y="1863"/>
                  </a:lnTo>
                  <a:lnTo>
                    <a:pt x="108551" y="2383"/>
                  </a:lnTo>
                  <a:lnTo>
                    <a:pt x="109122" y="2988"/>
                  </a:lnTo>
                  <a:lnTo>
                    <a:pt x="109625" y="3659"/>
                  </a:lnTo>
                  <a:lnTo>
                    <a:pt x="110045" y="4381"/>
                  </a:lnTo>
                  <a:lnTo>
                    <a:pt x="110380" y="5186"/>
                  </a:lnTo>
                  <a:lnTo>
                    <a:pt x="110632" y="6059"/>
                  </a:lnTo>
                  <a:lnTo>
                    <a:pt x="110733" y="6529"/>
                  </a:lnTo>
                  <a:lnTo>
                    <a:pt x="110834" y="7099"/>
                  </a:lnTo>
                  <a:lnTo>
                    <a:pt x="110918" y="8325"/>
                  </a:lnTo>
                  <a:lnTo>
                    <a:pt x="110901" y="9617"/>
                  </a:lnTo>
                  <a:lnTo>
                    <a:pt x="110750" y="10959"/>
                  </a:lnTo>
                  <a:lnTo>
                    <a:pt x="110498" y="12386"/>
                  </a:lnTo>
                  <a:lnTo>
                    <a:pt x="110129" y="13863"/>
                  </a:lnTo>
                  <a:lnTo>
                    <a:pt x="109659" y="15390"/>
                  </a:lnTo>
                  <a:lnTo>
                    <a:pt x="109088" y="16968"/>
                  </a:lnTo>
                  <a:lnTo>
                    <a:pt x="108031" y="19435"/>
                  </a:lnTo>
                  <a:lnTo>
                    <a:pt x="106285" y="22892"/>
                  </a:lnTo>
                  <a:lnTo>
                    <a:pt x="104154" y="26500"/>
                  </a:lnTo>
                  <a:lnTo>
                    <a:pt x="101670" y="30260"/>
                  </a:lnTo>
                  <a:lnTo>
                    <a:pt x="98851" y="34120"/>
                  </a:lnTo>
                  <a:lnTo>
                    <a:pt x="95729" y="38064"/>
                  </a:lnTo>
                  <a:lnTo>
                    <a:pt x="92322" y="42075"/>
                  </a:lnTo>
                  <a:lnTo>
                    <a:pt x="88647" y="46136"/>
                  </a:lnTo>
                  <a:lnTo>
                    <a:pt x="84736" y="50198"/>
                  </a:lnTo>
                  <a:lnTo>
                    <a:pt x="80591" y="54259"/>
                  </a:lnTo>
                  <a:lnTo>
                    <a:pt x="76244" y="58287"/>
                  </a:lnTo>
                  <a:lnTo>
                    <a:pt x="71730" y="62248"/>
                  </a:lnTo>
                  <a:lnTo>
                    <a:pt x="69397" y="64195"/>
                  </a:lnTo>
                  <a:close/>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 name="Google Shape;93;p6"/>
            <p:cNvSpPr/>
            <p:nvPr/>
          </p:nvSpPr>
          <p:spPr>
            <a:xfrm>
              <a:off x="2072550" y="1102425"/>
              <a:ext cx="3323425" cy="3309175"/>
            </a:xfrm>
            <a:custGeom>
              <a:rect b="b" l="l" r="r" t="t"/>
              <a:pathLst>
                <a:path extrusionOk="0" fill="none" h="132367" w="132937">
                  <a:moveTo>
                    <a:pt x="26534" y="132366"/>
                  </a:moveTo>
                  <a:lnTo>
                    <a:pt x="26534" y="132366"/>
                  </a:lnTo>
                  <a:lnTo>
                    <a:pt x="454" y="40095"/>
                  </a:lnTo>
                  <a:lnTo>
                    <a:pt x="269" y="39373"/>
                  </a:lnTo>
                  <a:lnTo>
                    <a:pt x="51" y="37863"/>
                  </a:lnTo>
                  <a:lnTo>
                    <a:pt x="0" y="36251"/>
                  </a:lnTo>
                  <a:lnTo>
                    <a:pt x="151" y="34573"/>
                  </a:lnTo>
                  <a:lnTo>
                    <a:pt x="454" y="32811"/>
                  </a:lnTo>
                  <a:lnTo>
                    <a:pt x="940" y="30998"/>
                  </a:lnTo>
                  <a:lnTo>
                    <a:pt x="1595" y="29136"/>
                  </a:lnTo>
                  <a:lnTo>
                    <a:pt x="2417" y="27239"/>
                  </a:lnTo>
                  <a:lnTo>
                    <a:pt x="3407" y="25309"/>
                  </a:lnTo>
                  <a:lnTo>
                    <a:pt x="4549" y="23362"/>
                  </a:lnTo>
                  <a:lnTo>
                    <a:pt x="5858" y="21399"/>
                  </a:lnTo>
                  <a:lnTo>
                    <a:pt x="7318" y="19435"/>
                  </a:lnTo>
                  <a:lnTo>
                    <a:pt x="8946" y="17471"/>
                  </a:lnTo>
                  <a:lnTo>
                    <a:pt x="10708" y="15541"/>
                  </a:lnTo>
                  <a:lnTo>
                    <a:pt x="12621" y="13628"/>
                  </a:lnTo>
                  <a:lnTo>
                    <a:pt x="14685" y="11765"/>
                  </a:lnTo>
                  <a:lnTo>
                    <a:pt x="15776" y="10859"/>
                  </a:lnTo>
                  <a:lnTo>
                    <a:pt x="16884" y="9953"/>
                  </a:lnTo>
                  <a:lnTo>
                    <a:pt x="19099" y="8291"/>
                  </a:lnTo>
                  <a:lnTo>
                    <a:pt x="21348" y="6764"/>
                  </a:lnTo>
                  <a:lnTo>
                    <a:pt x="23580" y="5405"/>
                  </a:lnTo>
                  <a:lnTo>
                    <a:pt x="25796" y="4196"/>
                  </a:lnTo>
                  <a:lnTo>
                    <a:pt x="28011" y="3122"/>
                  </a:lnTo>
                  <a:lnTo>
                    <a:pt x="30176" y="2216"/>
                  </a:lnTo>
                  <a:lnTo>
                    <a:pt x="32307" y="1461"/>
                  </a:lnTo>
                  <a:lnTo>
                    <a:pt x="34405" y="856"/>
                  </a:lnTo>
                  <a:lnTo>
                    <a:pt x="36419" y="420"/>
                  </a:lnTo>
                  <a:lnTo>
                    <a:pt x="38366" y="135"/>
                  </a:lnTo>
                  <a:lnTo>
                    <a:pt x="40246" y="1"/>
                  </a:lnTo>
                  <a:lnTo>
                    <a:pt x="42025" y="17"/>
                  </a:lnTo>
                  <a:lnTo>
                    <a:pt x="43703" y="202"/>
                  </a:lnTo>
                  <a:lnTo>
                    <a:pt x="45264" y="538"/>
                  </a:lnTo>
                  <a:lnTo>
                    <a:pt x="46724" y="1041"/>
                  </a:lnTo>
                  <a:lnTo>
                    <a:pt x="47378" y="1343"/>
                  </a:lnTo>
                  <a:lnTo>
                    <a:pt x="132937" y="44173"/>
                  </a:lnTo>
                  <a:lnTo>
                    <a:pt x="132937" y="44173"/>
                  </a:lnTo>
                </a:path>
              </a:pathLst>
            </a:custGeom>
            <a:noFill/>
            <a:ln cap="rnd" cmpd="sng" w="9525">
              <a:solidFill>
                <a:srgbClr val="0053D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94" name="Google Shape;94;p6"/>
          <p:cNvSpPr txBox="1"/>
          <p:nvPr>
            <p:ph type="title"/>
          </p:nvPr>
        </p:nvSpPr>
        <p:spPr>
          <a:xfrm>
            <a:off x="4004600" y="1028075"/>
            <a:ext cx="4087500" cy="2009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1pPr>
            <a:lvl2pPr lvl="1">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2pPr>
            <a:lvl3pPr lvl="2">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3pPr>
            <a:lvl4pPr lvl="3">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4pPr>
            <a:lvl5pPr lvl="4">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5pPr>
            <a:lvl6pPr lvl="5">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6pPr>
            <a:lvl7pPr lvl="6">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7pPr>
            <a:lvl8pPr lvl="7">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8pPr>
            <a:lvl9pPr lvl="8">
              <a:lnSpc>
                <a:spcPct val="90000"/>
              </a:lnSpc>
              <a:spcBef>
                <a:spcPts val="0"/>
              </a:spcBef>
              <a:spcAft>
                <a:spcPts val="0"/>
              </a:spcAft>
              <a:buNone/>
              <a:defRPr sz="4500">
                <a:solidFill>
                  <a:srgbClr val="FFFFFF"/>
                </a:solidFill>
                <a:latin typeface="DM Serif Display"/>
                <a:ea typeface="DM Serif Display"/>
                <a:cs typeface="DM Serif Display"/>
                <a:sym typeface="DM Serif Display"/>
              </a:defRPr>
            </a:lvl9pPr>
          </a:lstStyle>
          <a:p/>
        </p:txBody>
      </p:sp>
      <p:sp>
        <p:nvSpPr>
          <p:cNvPr id="95" name="Google Shape;95;p6"/>
          <p:cNvSpPr txBox="1"/>
          <p:nvPr>
            <p:ph idx="2" type="title"/>
          </p:nvPr>
        </p:nvSpPr>
        <p:spPr>
          <a:xfrm>
            <a:off x="606750" y="1720375"/>
            <a:ext cx="2498400" cy="3090300"/>
          </a:xfrm>
          <a:prstGeom prst="rect">
            <a:avLst/>
          </a:prstGeom>
          <a:noFill/>
          <a:ln>
            <a:noFill/>
          </a:ln>
        </p:spPr>
        <p:txBody>
          <a:bodyPr anchorCtr="0" anchor="b" bIns="0" lIns="0" spcFirstLastPara="1" rIns="0" wrap="square" tIns="0">
            <a:noAutofit/>
          </a:bodyPr>
          <a:lstStyle>
            <a:lvl1pPr lvl="0">
              <a:spcBef>
                <a:spcPts val="0"/>
              </a:spcBef>
              <a:spcAft>
                <a:spcPts val="0"/>
              </a:spcAft>
              <a:buNone/>
              <a:defRPr sz="1200">
                <a:solidFill>
                  <a:srgbClr val="FFFFFF"/>
                </a:solidFill>
                <a:latin typeface="DM Sans"/>
                <a:ea typeface="DM Sans"/>
                <a:cs typeface="DM Sans"/>
                <a:sym typeface="DM Sans"/>
              </a:defRPr>
            </a:lvl1pPr>
            <a:lvl2pPr lvl="1">
              <a:spcBef>
                <a:spcPts val="700"/>
              </a:spcBef>
              <a:spcAft>
                <a:spcPts val="0"/>
              </a:spcAft>
              <a:buNone/>
              <a:defRPr b="1" sz="4500">
                <a:solidFill>
                  <a:srgbClr val="FFFFFF"/>
                </a:solidFill>
                <a:latin typeface="DM Sans"/>
                <a:ea typeface="DM Sans"/>
                <a:cs typeface="DM Sans"/>
                <a:sym typeface="DM Sans"/>
              </a:defRPr>
            </a:lvl2pPr>
            <a:lvl3pPr lvl="2">
              <a:spcBef>
                <a:spcPts val="700"/>
              </a:spcBef>
              <a:spcAft>
                <a:spcPts val="0"/>
              </a:spcAft>
              <a:buNone/>
              <a:defRPr b="1" sz="4500">
                <a:solidFill>
                  <a:srgbClr val="FFFFFF"/>
                </a:solidFill>
                <a:latin typeface="DM Sans"/>
                <a:ea typeface="DM Sans"/>
                <a:cs typeface="DM Sans"/>
                <a:sym typeface="DM Sans"/>
              </a:defRPr>
            </a:lvl3pPr>
            <a:lvl4pPr lvl="3">
              <a:spcBef>
                <a:spcPts val="700"/>
              </a:spcBef>
              <a:spcAft>
                <a:spcPts val="0"/>
              </a:spcAft>
              <a:buNone/>
              <a:defRPr b="1" sz="4500">
                <a:solidFill>
                  <a:srgbClr val="FFFFFF"/>
                </a:solidFill>
                <a:latin typeface="DM Sans"/>
                <a:ea typeface="DM Sans"/>
                <a:cs typeface="DM Sans"/>
                <a:sym typeface="DM Sans"/>
              </a:defRPr>
            </a:lvl4pPr>
            <a:lvl5pPr lvl="4">
              <a:spcBef>
                <a:spcPts val="700"/>
              </a:spcBef>
              <a:spcAft>
                <a:spcPts val="0"/>
              </a:spcAft>
              <a:buNone/>
              <a:defRPr b="1" sz="4500">
                <a:solidFill>
                  <a:srgbClr val="FFFFFF"/>
                </a:solidFill>
                <a:latin typeface="DM Sans"/>
                <a:ea typeface="DM Sans"/>
                <a:cs typeface="DM Sans"/>
                <a:sym typeface="DM Sans"/>
              </a:defRPr>
            </a:lvl5pPr>
            <a:lvl6pPr lvl="5">
              <a:spcBef>
                <a:spcPts val="700"/>
              </a:spcBef>
              <a:spcAft>
                <a:spcPts val="0"/>
              </a:spcAft>
              <a:buNone/>
              <a:defRPr b="1" sz="4500">
                <a:solidFill>
                  <a:srgbClr val="FFFFFF"/>
                </a:solidFill>
                <a:latin typeface="DM Sans"/>
                <a:ea typeface="DM Sans"/>
                <a:cs typeface="DM Sans"/>
                <a:sym typeface="DM Sans"/>
              </a:defRPr>
            </a:lvl6pPr>
            <a:lvl7pPr lvl="6">
              <a:spcBef>
                <a:spcPts val="700"/>
              </a:spcBef>
              <a:spcAft>
                <a:spcPts val="0"/>
              </a:spcAft>
              <a:buNone/>
              <a:defRPr b="1" sz="4500">
                <a:solidFill>
                  <a:srgbClr val="FFFFFF"/>
                </a:solidFill>
                <a:latin typeface="DM Sans"/>
                <a:ea typeface="DM Sans"/>
                <a:cs typeface="DM Sans"/>
                <a:sym typeface="DM Sans"/>
              </a:defRPr>
            </a:lvl7pPr>
            <a:lvl8pPr lvl="7">
              <a:spcBef>
                <a:spcPts val="700"/>
              </a:spcBef>
              <a:spcAft>
                <a:spcPts val="0"/>
              </a:spcAft>
              <a:buNone/>
              <a:defRPr b="1" sz="4500">
                <a:solidFill>
                  <a:srgbClr val="FFFFFF"/>
                </a:solidFill>
                <a:latin typeface="DM Sans"/>
                <a:ea typeface="DM Sans"/>
                <a:cs typeface="DM Sans"/>
                <a:sym typeface="DM Sans"/>
              </a:defRPr>
            </a:lvl8pPr>
            <a:lvl9pPr lvl="8">
              <a:spcBef>
                <a:spcPts val="700"/>
              </a:spcBef>
              <a:spcAft>
                <a:spcPts val="700"/>
              </a:spcAft>
              <a:buNone/>
              <a:defRPr b="1" sz="4500">
                <a:solidFill>
                  <a:srgbClr val="FFFFFF"/>
                </a:solidFill>
                <a:latin typeface="DM Sans"/>
                <a:ea typeface="DM Sans"/>
                <a:cs typeface="DM Sans"/>
                <a:sym typeface="DM Sans"/>
              </a:defRPr>
            </a:lvl9pPr>
          </a:lstStyle>
          <a:p/>
        </p:txBody>
      </p:sp>
      <p:grpSp>
        <p:nvGrpSpPr>
          <p:cNvPr id="96" name="Google Shape;96;p6"/>
          <p:cNvGrpSpPr/>
          <p:nvPr/>
        </p:nvGrpSpPr>
        <p:grpSpPr>
          <a:xfrm>
            <a:off x="8625005" y="4486847"/>
            <a:ext cx="323872" cy="323755"/>
            <a:chOff x="1189675" y="238125"/>
            <a:chExt cx="5240650" cy="5238750"/>
          </a:xfrm>
        </p:grpSpPr>
        <p:sp>
          <p:nvSpPr>
            <p:cNvPr id="97" name="Google Shape;97;p6"/>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6"/>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6"/>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Red]">
  <p:cSld name="BLANK_1_1_1_1_1_1_1_1_1_1_1_1_1_1_1_1_1_1_1_1_1_1_1_1_1_1_1_1_1_1_1_1_1_1_1_1_1_1_1_2_1_1_1_1">
    <p:spTree>
      <p:nvGrpSpPr>
        <p:cNvPr id="687" name="Shape 687"/>
        <p:cNvGrpSpPr/>
        <p:nvPr/>
      </p:nvGrpSpPr>
      <p:grpSpPr>
        <a:xfrm>
          <a:off x="0" y="0"/>
          <a:ext cx="0" cy="0"/>
          <a:chOff x="0" y="0"/>
          <a:chExt cx="0" cy="0"/>
        </a:xfrm>
      </p:grpSpPr>
      <p:sp>
        <p:nvSpPr>
          <p:cNvPr id="688" name="Google Shape;688;p51"/>
          <p:cNvSpPr/>
          <p:nvPr/>
        </p:nvSpPr>
        <p:spPr>
          <a:xfrm>
            <a:off x="1144756" y="-537556"/>
            <a:ext cx="6649009" cy="6218780"/>
          </a:xfrm>
          <a:custGeom>
            <a:rect b="b" l="l" r="r" t="t"/>
            <a:pathLst>
              <a:path extrusionOk="0" h="132216" w="141363">
                <a:moveTo>
                  <a:pt x="76816" y="0"/>
                </a:moveTo>
                <a:lnTo>
                  <a:pt x="73627" y="51"/>
                </a:lnTo>
                <a:lnTo>
                  <a:pt x="70455" y="235"/>
                </a:lnTo>
                <a:lnTo>
                  <a:pt x="67266" y="554"/>
                </a:lnTo>
                <a:lnTo>
                  <a:pt x="64111" y="1007"/>
                </a:lnTo>
                <a:lnTo>
                  <a:pt x="60956" y="1595"/>
                </a:lnTo>
                <a:lnTo>
                  <a:pt x="57834" y="2300"/>
                </a:lnTo>
                <a:lnTo>
                  <a:pt x="54729" y="3155"/>
                </a:lnTo>
                <a:lnTo>
                  <a:pt x="51641" y="4146"/>
                </a:lnTo>
                <a:lnTo>
                  <a:pt x="48604" y="5270"/>
                </a:lnTo>
                <a:lnTo>
                  <a:pt x="45600" y="6512"/>
                </a:lnTo>
                <a:lnTo>
                  <a:pt x="42629" y="7905"/>
                </a:lnTo>
                <a:lnTo>
                  <a:pt x="39709" y="9432"/>
                </a:lnTo>
                <a:lnTo>
                  <a:pt x="36839" y="11094"/>
                </a:lnTo>
                <a:lnTo>
                  <a:pt x="34019" y="12889"/>
                </a:lnTo>
                <a:lnTo>
                  <a:pt x="32626" y="13846"/>
                </a:lnTo>
                <a:lnTo>
                  <a:pt x="31267" y="14820"/>
                </a:lnTo>
                <a:lnTo>
                  <a:pt x="28615" y="16850"/>
                </a:lnTo>
                <a:lnTo>
                  <a:pt x="26064" y="18982"/>
                </a:lnTo>
                <a:lnTo>
                  <a:pt x="23631" y="21197"/>
                </a:lnTo>
                <a:lnTo>
                  <a:pt x="21315" y="23513"/>
                </a:lnTo>
                <a:lnTo>
                  <a:pt x="19116" y="25913"/>
                </a:lnTo>
                <a:lnTo>
                  <a:pt x="17018" y="28397"/>
                </a:lnTo>
                <a:lnTo>
                  <a:pt x="15038" y="30948"/>
                </a:lnTo>
                <a:lnTo>
                  <a:pt x="13175" y="33566"/>
                </a:lnTo>
                <a:lnTo>
                  <a:pt x="11430" y="36268"/>
                </a:lnTo>
                <a:lnTo>
                  <a:pt x="9802" y="39020"/>
                </a:lnTo>
                <a:lnTo>
                  <a:pt x="8308" y="41840"/>
                </a:lnTo>
                <a:lnTo>
                  <a:pt x="6915" y="44726"/>
                </a:lnTo>
                <a:lnTo>
                  <a:pt x="5656" y="47647"/>
                </a:lnTo>
                <a:lnTo>
                  <a:pt x="4515" y="50617"/>
                </a:lnTo>
                <a:lnTo>
                  <a:pt x="3508" y="53638"/>
                </a:lnTo>
                <a:lnTo>
                  <a:pt x="2619" y="56693"/>
                </a:lnTo>
                <a:lnTo>
                  <a:pt x="1864" y="59781"/>
                </a:lnTo>
                <a:lnTo>
                  <a:pt x="1226" y="62902"/>
                </a:lnTo>
                <a:lnTo>
                  <a:pt x="722" y="66041"/>
                </a:lnTo>
                <a:lnTo>
                  <a:pt x="353" y="69213"/>
                </a:lnTo>
                <a:lnTo>
                  <a:pt x="118" y="72401"/>
                </a:lnTo>
                <a:lnTo>
                  <a:pt x="1" y="75607"/>
                </a:lnTo>
                <a:lnTo>
                  <a:pt x="34" y="78812"/>
                </a:lnTo>
                <a:lnTo>
                  <a:pt x="202" y="82035"/>
                </a:lnTo>
                <a:lnTo>
                  <a:pt x="504" y="85240"/>
                </a:lnTo>
                <a:lnTo>
                  <a:pt x="941" y="88462"/>
                </a:lnTo>
                <a:lnTo>
                  <a:pt x="1528" y="91668"/>
                </a:lnTo>
                <a:lnTo>
                  <a:pt x="2233" y="94873"/>
                </a:lnTo>
                <a:lnTo>
                  <a:pt x="3106" y="98045"/>
                </a:lnTo>
                <a:lnTo>
                  <a:pt x="4112" y="101201"/>
                </a:lnTo>
                <a:lnTo>
                  <a:pt x="5254" y="104339"/>
                </a:lnTo>
                <a:lnTo>
                  <a:pt x="5891" y="105900"/>
                </a:lnTo>
                <a:lnTo>
                  <a:pt x="6277" y="106823"/>
                </a:lnTo>
                <a:lnTo>
                  <a:pt x="7133" y="108619"/>
                </a:lnTo>
                <a:lnTo>
                  <a:pt x="8073" y="110364"/>
                </a:lnTo>
                <a:lnTo>
                  <a:pt x="9097" y="112059"/>
                </a:lnTo>
                <a:lnTo>
                  <a:pt x="10205" y="113704"/>
                </a:lnTo>
                <a:lnTo>
                  <a:pt x="11413" y="115281"/>
                </a:lnTo>
                <a:lnTo>
                  <a:pt x="12672" y="116809"/>
                </a:lnTo>
                <a:lnTo>
                  <a:pt x="14031" y="118252"/>
                </a:lnTo>
                <a:lnTo>
                  <a:pt x="14736" y="118957"/>
                </a:lnTo>
                <a:lnTo>
                  <a:pt x="15709" y="119880"/>
                </a:lnTo>
                <a:lnTo>
                  <a:pt x="17707" y="121608"/>
                </a:lnTo>
                <a:lnTo>
                  <a:pt x="19821" y="123203"/>
                </a:lnTo>
                <a:lnTo>
                  <a:pt x="22020" y="124663"/>
                </a:lnTo>
                <a:lnTo>
                  <a:pt x="24319" y="126006"/>
                </a:lnTo>
                <a:lnTo>
                  <a:pt x="26685" y="127197"/>
                </a:lnTo>
                <a:lnTo>
                  <a:pt x="29136" y="128271"/>
                </a:lnTo>
                <a:lnTo>
                  <a:pt x="31653" y="129194"/>
                </a:lnTo>
                <a:lnTo>
                  <a:pt x="34238" y="130017"/>
                </a:lnTo>
                <a:lnTo>
                  <a:pt x="36889" y="130688"/>
                </a:lnTo>
                <a:lnTo>
                  <a:pt x="39608" y="131242"/>
                </a:lnTo>
                <a:lnTo>
                  <a:pt x="42377" y="131678"/>
                </a:lnTo>
                <a:lnTo>
                  <a:pt x="45180" y="131980"/>
                </a:lnTo>
                <a:lnTo>
                  <a:pt x="48050" y="132165"/>
                </a:lnTo>
                <a:lnTo>
                  <a:pt x="50936" y="132215"/>
                </a:lnTo>
                <a:lnTo>
                  <a:pt x="53873" y="132165"/>
                </a:lnTo>
                <a:lnTo>
                  <a:pt x="56844" y="131980"/>
                </a:lnTo>
                <a:lnTo>
                  <a:pt x="59831" y="131678"/>
                </a:lnTo>
                <a:lnTo>
                  <a:pt x="62835" y="131259"/>
                </a:lnTo>
                <a:lnTo>
                  <a:pt x="65873" y="130722"/>
                </a:lnTo>
                <a:lnTo>
                  <a:pt x="68911" y="130067"/>
                </a:lnTo>
                <a:lnTo>
                  <a:pt x="71949" y="129295"/>
                </a:lnTo>
                <a:lnTo>
                  <a:pt x="75003" y="128422"/>
                </a:lnTo>
                <a:lnTo>
                  <a:pt x="78041" y="127432"/>
                </a:lnTo>
                <a:lnTo>
                  <a:pt x="81078" y="126324"/>
                </a:lnTo>
                <a:lnTo>
                  <a:pt x="84099" y="125099"/>
                </a:lnTo>
                <a:lnTo>
                  <a:pt x="87120" y="123773"/>
                </a:lnTo>
                <a:lnTo>
                  <a:pt x="90108" y="122347"/>
                </a:lnTo>
                <a:lnTo>
                  <a:pt x="93061" y="120803"/>
                </a:lnTo>
                <a:lnTo>
                  <a:pt x="95982" y="119141"/>
                </a:lnTo>
                <a:lnTo>
                  <a:pt x="98885" y="117396"/>
                </a:lnTo>
                <a:lnTo>
                  <a:pt x="101738" y="115533"/>
                </a:lnTo>
                <a:lnTo>
                  <a:pt x="103148" y="114560"/>
                </a:lnTo>
                <a:lnTo>
                  <a:pt x="104541" y="113569"/>
                </a:lnTo>
                <a:lnTo>
                  <a:pt x="107260" y="111522"/>
                </a:lnTo>
                <a:lnTo>
                  <a:pt x="109911" y="109407"/>
                </a:lnTo>
                <a:lnTo>
                  <a:pt x="112462" y="107226"/>
                </a:lnTo>
                <a:lnTo>
                  <a:pt x="114929" y="104960"/>
                </a:lnTo>
                <a:lnTo>
                  <a:pt x="117296" y="102661"/>
                </a:lnTo>
                <a:lnTo>
                  <a:pt x="119561" y="100278"/>
                </a:lnTo>
                <a:lnTo>
                  <a:pt x="121743" y="97861"/>
                </a:lnTo>
                <a:lnTo>
                  <a:pt x="123824" y="95377"/>
                </a:lnTo>
                <a:lnTo>
                  <a:pt x="125805" y="92860"/>
                </a:lnTo>
                <a:lnTo>
                  <a:pt x="127667" y="90292"/>
                </a:lnTo>
                <a:lnTo>
                  <a:pt x="129430" y="87707"/>
                </a:lnTo>
                <a:lnTo>
                  <a:pt x="131091" y="85072"/>
                </a:lnTo>
                <a:lnTo>
                  <a:pt x="132635" y="82404"/>
                </a:lnTo>
                <a:lnTo>
                  <a:pt x="134062" y="79719"/>
                </a:lnTo>
                <a:lnTo>
                  <a:pt x="135354" y="77017"/>
                </a:lnTo>
                <a:lnTo>
                  <a:pt x="136546" y="74298"/>
                </a:lnTo>
                <a:lnTo>
                  <a:pt x="137603" y="71562"/>
                </a:lnTo>
                <a:lnTo>
                  <a:pt x="138543" y="68810"/>
                </a:lnTo>
                <a:lnTo>
                  <a:pt x="139348" y="66057"/>
                </a:lnTo>
                <a:lnTo>
                  <a:pt x="140020" y="63305"/>
                </a:lnTo>
                <a:lnTo>
                  <a:pt x="140573" y="60569"/>
                </a:lnTo>
                <a:lnTo>
                  <a:pt x="140976" y="57834"/>
                </a:lnTo>
                <a:lnTo>
                  <a:pt x="141245" y="55098"/>
                </a:lnTo>
                <a:lnTo>
                  <a:pt x="141362" y="52396"/>
                </a:lnTo>
                <a:lnTo>
                  <a:pt x="141345" y="49711"/>
                </a:lnTo>
                <a:lnTo>
                  <a:pt x="141178" y="47042"/>
                </a:lnTo>
                <a:lnTo>
                  <a:pt x="140859" y="44408"/>
                </a:lnTo>
                <a:lnTo>
                  <a:pt x="140406" y="41789"/>
                </a:lnTo>
                <a:lnTo>
                  <a:pt x="139785" y="39222"/>
                </a:lnTo>
                <a:lnTo>
                  <a:pt x="138996" y="36704"/>
                </a:lnTo>
                <a:lnTo>
                  <a:pt x="138056" y="34220"/>
                </a:lnTo>
                <a:lnTo>
                  <a:pt x="137536" y="32995"/>
                </a:lnTo>
                <a:lnTo>
                  <a:pt x="137116" y="32089"/>
                </a:lnTo>
                <a:lnTo>
                  <a:pt x="136210" y="30327"/>
                </a:lnTo>
                <a:lnTo>
                  <a:pt x="135203" y="28598"/>
                </a:lnTo>
                <a:lnTo>
                  <a:pt x="134129" y="26937"/>
                </a:lnTo>
                <a:lnTo>
                  <a:pt x="132971" y="25326"/>
                </a:lnTo>
                <a:lnTo>
                  <a:pt x="131729" y="23782"/>
                </a:lnTo>
                <a:lnTo>
                  <a:pt x="130420" y="22305"/>
                </a:lnTo>
                <a:lnTo>
                  <a:pt x="129010" y="20878"/>
                </a:lnTo>
                <a:lnTo>
                  <a:pt x="128288" y="20207"/>
                </a:lnTo>
                <a:lnTo>
                  <a:pt x="127046" y="19066"/>
                </a:lnTo>
                <a:lnTo>
                  <a:pt x="124495" y="16917"/>
                </a:lnTo>
                <a:lnTo>
                  <a:pt x="121861" y="14887"/>
                </a:lnTo>
                <a:lnTo>
                  <a:pt x="119175" y="12990"/>
                </a:lnTo>
                <a:lnTo>
                  <a:pt x="116406" y="11228"/>
                </a:lnTo>
                <a:lnTo>
                  <a:pt x="113603" y="9583"/>
                </a:lnTo>
                <a:lnTo>
                  <a:pt x="110734" y="8073"/>
                </a:lnTo>
                <a:lnTo>
                  <a:pt x="107813" y="6697"/>
                </a:lnTo>
                <a:lnTo>
                  <a:pt x="104843" y="5438"/>
                </a:lnTo>
                <a:lnTo>
                  <a:pt x="101839" y="4313"/>
                </a:lnTo>
                <a:lnTo>
                  <a:pt x="98784" y="3307"/>
                </a:lnTo>
                <a:lnTo>
                  <a:pt x="95713" y="2451"/>
                </a:lnTo>
                <a:lnTo>
                  <a:pt x="92608" y="1712"/>
                </a:lnTo>
                <a:lnTo>
                  <a:pt x="89487" y="1108"/>
                </a:lnTo>
                <a:lnTo>
                  <a:pt x="86331" y="638"/>
                </a:lnTo>
                <a:lnTo>
                  <a:pt x="83159" y="286"/>
                </a:lnTo>
                <a:lnTo>
                  <a:pt x="79988" y="84"/>
                </a:lnTo>
                <a:lnTo>
                  <a:pt x="76816" y="0"/>
                </a:lnTo>
                <a:close/>
              </a:path>
            </a:pathLst>
          </a:custGeom>
          <a:solidFill>
            <a:srgbClr val="FFD4E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9" name="Google Shape;689;p51"/>
          <p:cNvSpPr txBox="1"/>
          <p:nvPr>
            <p:ph type="title"/>
          </p:nvPr>
        </p:nvSpPr>
        <p:spPr>
          <a:xfrm>
            <a:off x="1961425" y="1374213"/>
            <a:ext cx="5229000" cy="19590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690" name="Google Shape;690;p51"/>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691" name="Google Shape;691;p51"/>
          <p:cNvSpPr txBox="1"/>
          <p:nvPr>
            <p:ph idx="1" type="body"/>
          </p:nvPr>
        </p:nvSpPr>
        <p:spPr>
          <a:xfrm>
            <a:off x="1961425" y="3451175"/>
            <a:ext cx="1832700" cy="10386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sp>
        <p:nvSpPr>
          <p:cNvPr id="692" name="Google Shape;692;p51"/>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Orange]">
  <p:cSld name="BLANK_1_1_1_1_1_1_1_1_1_1_1_1_1_1_1_1_1_1_1_1_1_1_1_1_1_1_1_1_1_1_1_1_1_1_1_1_1_1_1_2_1_1_1_1_1">
    <p:spTree>
      <p:nvGrpSpPr>
        <p:cNvPr id="693" name="Shape 693"/>
        <p:cNvGrpSpPr/>
        <p:nvPr/>
      </p:nvGrpSpPr>
      <p:grpSpPr>
        <a:xfrm>
          <a:off x="0" y="0"/>
          <a:ext cx="0" cy="0"/>
          <a:chOff x="0" y="0"/>
          <a:chExt cx="0" cy="0"/>
        </a:xfrm>
      </p:grpSpPr>
      <p:sp>
        <p:nvSpPr>
          <p:cNvPr id="694" name="Google Shape;694;p52"/>
          <p:cNvSpPr/>
          <p:nvPr/>
        </p:nvSpPr>
        <p:spPr>
          <a:xfrm>
            <a:off x="1075937" y="-847656"/>
            <a:ext cx="6786480" cy="6838815"/>
          </a:xfrm>
          <a:custGeom>
            <a:rect b="b" l="l" r="r" t="t"/>
            <a:pathLst>
              <a:path extrusionOk="0" h="138123" w="137066">
                <a:moveTo>
                  <a:pt x="40229" y="0"/>
                </a:moveTo>
                <a:lnTo>
                  <a:pt x="38366" y="135"/>
                </a:lnTo>
                <a:lnTo>
                  <a:pt x="36402" y="420"/>
                </a:lnTo>
                <a:lnTo>
                  <a:pt x="34388" y="873"/>
                </a:lnTo>
                <a:lnTo>
                  <a:pt x="32307" y="1477"/>
                </a:lnTo>
                <a:lnTo>
                  <a:pt x="30176" y="2232"/>
                </a:lnTo>
                <a:lnTo>
                  <a:pt x="27994" y="3139"/>
                </a:lnTo>
                <a:lnTo>
                  <a:pt x="25796" y="4196"/>
                </a:lnTo>
                <a:lnTo>
                  <a:pt x="23563" y="5404"/>
                </a:lnTo>
                <a:lnTo>
                  <a:pt x="21331" y="6781"/>
                </a:lnTo>
                <a:lnTo>
                  <a:pt x="19099" y="8291"/>
                </a:lnTo>
                <a:lnTo>
                  <a:pt x="16867" y="9969"/>
                </a:lnTo>
                <a:lnTo>
                  <a:pt x="15776" y="10859"/>
                </a:lnTo>
                <a:lnTo>
                  <a:pt x="14685" y="11782"/>
                </a:lnTo>
                <a:lnTo>
                  <a:pt x="12621" y="13645"/>
                </a:lnTo>
                <a:lnTo>
                  <a:pt x="10708" y="15541"/>
                </a:lnTo>
                <a:lnTo>
                  <a:pt x="8946" y="17488"/>
                </a:lnTo>
                <a:lnTo>
                  <a:pt x="7318" y="19435"/>
                </a:lnTo>
                <a:lnTo>
                  <a:pt x="5858" y="21398"/>
                </a:lnTo>
                <a:lnTo>
                  <a:pt x="4549" y="23362"/>
                </a:lnTo>
                <a:lnTo>
                  <a:pt x="3407" y="25309"/>
                </a:lnTo>
                <a:lnTo>
                  <a:pt x="2417" y="27239"/>
                </a:lnTo>
                <a:lnTo>
                  <a:pt x="1595" y="29152"/>
                </a:lnTo>
                <a:lnTo>
                  <a:pt x="940" y="31015"/>
                </a:lnTo>
                <a:lnTo>
                  <a:pt x="454" y="32828"/>
                </a:lnTo>
                <a:lnTo>
                  <a:pt x="135" y="34573"/>
                </a:lnTo>
                <a:lnTo>
                  <a:pt x="0" y="36251"/>
                </a:lnTo>
                <a:lnTo>
                  <a:pt x="34" y="37862"/>
                </a:lnTo>
                <a:lnTo>
                  <a:pt x="252" y="39373"/>
                </a:lnTo>
                <a:lnTo>
                  <a:pt x="437" y="40094"/>
                </a:lnTo>
                <a:lnTo>
                  <a:pt x="26534" y="132383"/>
                </a:lnTo>
                <a:lnTo>
                  <a:pt x="26652" y="132803"/>
                </a:lnTo>
                <a:lnTo>
                  <a:pt x="26987" y="133608"/>
                </a:lnTo>
                <a:lnTo>
                  <a:pt x="27390" y="134347"/>
                </a:lnTo>
                <a:lnTo>
                  <a:pt x="27860" y="135018"/>
                </a:lnTo>
                <a:lnTo>
                  <a:pt x="28431" y="135639"/>
                </a:lnTo>
                <a:lnTo>
                  <a:pt x="29068" y="136193"/>
                </a:lnTo>
                <a:lnTo>
                  <a:pt x="29807" y="136679"/>
                </a:lnTo>
                <a:lnTo>
                  <a:pt x="30612" y="137082"/>
                </a:lnTo>
                <a:lnTo>
                  <a:pt x="31049" y="137267"/>
                </a:lnTo>
                <a:lnTo>
                  <a:pt x="31602" y="137468"/>
                </a:lnTo>
                <a:lnTo>
                  <a:pt x="32794" y="137787"/>
                </a:lnTo>
                <a:lnTo>
                  <a:pt x="34070" y="138005"/>
                </a:lnTo>
                <a:lnTo>
                  <a:pt x="35429" y="138106"/>
                </a:lnTo>
                <a:lnTo>
                  <a:pt x="36872" y="138123"/>
                </a:lnTo>
                <a:lnTo>
                  <a:pt x="38399" y="138039"/>
                </a:lnTo>
                <a:lnTo>
                  <a:pt x="39994" y="137854"/>
                </a:lnTo>
                <a:lnTo>
                  <a:pt x="41655" y="137569"/>
                </a:lnTo>
                <a:lnTo>
                  <a:pt x="44290" y="136998"/>
                </a:lnTo>
                <a:lnTo>
                  <a:pt x="48016" y="135891"/>
                </a:lnTo>
                <a:lnTo>
                  <a:pt x="51977" y="134464"/>
                </a:lnTo>
                <a:lnTo>
                  <a:pt x="56139" y="132719"/>
                </a:lnTo>
                <a:lnTo>
                  <a:pt x="60469" y="130654"/>
                </a:lnTo>
                <a:lnTo>
                  <a:pt x="64933" y="128305"/>
                </a:lnTo>
                <a:lnTo>
                  <a:pt x="69515" y="125687"/>
                </a:lnTo>
                <a:lnTo>
                  <a:pt x="74197" y="122817"/>
                </a:lnTo>
                <a:lnTo>
                  <a:pt x="78930" y="119712"/>
                </a:lnTo>
                <a:lnTo>
                  <a:pt x="83679" y="116372"/>
                </a:lnTo>
                <a:lnTo>
                  <a:pt x="88446" y="112848"/>
                </a:lnTo>
                <a:lnTo>
                  <a:pt x="93195" y="109122"/>
                </a:lnTo>
                <a:lnTo>
                  <a:pt x="95545" y="107192"/>
                </a:lnTo>
                <a:lnTo>
                  <a:pt x="97878" y="105245"/>
                </a:lnTo>
                <a:lnTo>
                  <a:pt x="102392" y="101268"/>
                </a:lnTo>
                <a:lnTo>
                  <a:pt x="106739" y="97240"/>
                </a:lnTo>
                <a:lnTo>
                  <a:pt x="110884" y="93178"/>
                </a:lnTo>
                <a:lnTo>
                  <a:pt x="114795" y="89117"/>
                </a:lnTo>
                <a:lnTo>
                  <a:pt x="118470" y="85072"/>
                </a:lnTo>
                <a:lnTo>
                  <a:pt x="121877" y="81061"/>
                </a:lnTo>
                <a:lnTo>
                  <a:pt x="124999" y="77101"/>
                </a:lnTo>
                <a:lnTo>
                  <a:pt x="127818" y="73241"/>
                </a:lnTo>
                <a:lnTo>
                  <a:pt x="130285" y="69498"/>
                </a:lnTo>
                <a:lnTo>
                  <a:pt x="132417" y="65890"/>
                </a:lnTo>
                <a:lnTo>
                  <a:pt x="134179" y="62432"/>
                </a:lnTo>
                <a:lnTo>
                  <a:pt x="135219" y="59965"/>
                </a:lnTo>
                <a:lnTo>
                  <a:pt x="135807" y="58371"/>
                </a:lnTo>
                <a:lnTo>
                  <a:pt x="136277" y="56844"/>
                </a:lnTo>
                <a:lnTo>
                  <a:pt x="136646" y="55367"/>
                </a:lnTo>
                <a:lnTo>
                  <a:pt x="136898" y="53957"/>
                </a:lnTo>
                <a:lnTo>
                  <a:pt x="137032" y="52598"/>
                </a:lnTo>
                <a:lnTo>
                  <a:pt x="137066" y="51305"/>
                </a:lnTo>
                <a:lnTo>
                  <a:pt x="136965" y="50097"/>
                </a:lnTo>
                <a:lnTo>
                  <a:pt x="136864" y="49510"/>
                </a:lnTo>
                <a:lnTo>
                  <a:pt x="136780" y="49057"/>
                </a:lnTo>
                <a:lnTo>
                  <a:pt x="136512" y="48184"/>
                </a:lnTo>
                <a:lnTo>
                  <a:pt x="136176" y="47378"/>
                </a:lnTo>
                <a:lnTo>
                  <a:pt x="135756" y="46640"/>
                </a:lnTo>
                <a:lnTo>
                  <a:pt x="135270" y="45985"/>
                </a:lnTo>
                <a:lnTo>
                  <a:pt x="134682" y="45381"/>
                </a:lnTo>
                <a:lnTo>
                  <a:pt x="134045" y="44844"/>
                </a:lnTo>
                <a:lnTo>
                  <a:pt x="133323" y="44391"/>
                </a:lnTo>
                <a:lnTo>
                  <a:pt x="132920" y="44189"/>
                </a:lnTo>
                <a:lnTo>
                  <a:pt x="47378" y="1360"/>
                </a:lnTo>
                <a:lnTo>
                  <a:pt x="46707" y="1041"/>
                </a:lnTo>
                <a:lnTo>
                  <a:pt x="45264" y="537"/>
                </a:lnTo>
                <a:lnTo>
                  <a:pt x="43686" y="202"/>
                </a:lnTo>
                <a:lnTo>
                  <a:pt x="42008" y="17"/>
                </a:lnTo>
                <a:lnTo>
                  <a:pt x="40229" y="0"/>
                </a:lnTo>
                <a:close/>
              </a:path>
            </a:pathLst>
          </a:custGeom>
          <a:solidFill>
            <a:srgbClr val="FFDEA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5" name="Google Shape;695;p52"/>
          <p:cNvSpPr txBox="1"/>
          <p:nvPr>
            <p:ph type="title"/>
          </p:nvPr>
        </p:nvSpPr>
        <p:spPr>
          <a:xfrm>
            <a:off x="1961425" y="1374213"/>
            <a:ext cx="5229000" cy="19590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696" name="Google Shape;696;p52"/>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697" name="Google Shape;697;p52"/>
          <p:cNvSpPr txBox="1"/>
          <p:nvPr>
            <p:ph idx="1" type="body"/>
          </p:nvPr>
        </p:nvSpPr>
        <p:spPr>
          <a:xfrm>
            <a:off x="1961425" y="3451175"/>
            <a:ext cx="1832700" cy="10386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Images &amp; Text Large">
  <p:cSld name="BLANK_1_1_1_1_1_1_1_1_1_1_1_1_1_1_1_1_1_1_1_1_1_1_1_1_1_1_1_1_1_1_1_1_1_1">
    <p:bg>
      <p:bgPr>
        <a:solidFill>
          <a:srgbClr val="D8DDDD"/>
        </a:solidFill>
      </p:bgPr>
    </p:bg>
    <p:spTree>
      <p:nvGrpSpPr>
        <p:cNvPr id="698" name="Shape 698"/>
        <p:cNvGrpSpPr/>
        <p:nvPr/>
      </p:nvGrpSpPr>
      <p:grpSpPr>
        <a:xfrm>
          <a:off x="0" y="0"/>
          <a:ext cx="0" cy="0"/>
          <a:chOff x="0" y="0"/>
          <a:chExt cx="0" cy="0"/>
        </a:xfrm>
      </p:grpSpPr>
      <p:sp>
        <p:nvSpPr>
          <p:cNvPr id="699" name="Google Shape;699;p53"/>
          <p:cNvSpPr/>
          <p:nvPr/>
        </p:nvSpPr>
        <p:spPr>
          <a:xfrm>
            <a:off x="599113"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0" name="Google Shape;700;p53"/>
          <p:cNvSpPr/>
          <p:nvPr/>
        </p:nvSpPr>
        <p:spPr>
          <a:xfrm>
            <a:off x="599050" y="2413475"/>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1" name="Google Shape;701;p53"/>
          <p:cNvSpPr/>
          <p:nvPr/>
        </p:nvSpPr>
        <p:spPr>
          <a:xfrm>
            <a:off x="26426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2" name="Google Shape;702;p53"/>
          <p:cNvSpPr/>
          <p:nvPr/>
        </p:nvSpPr>
        <p:spPr>
          <a:xfrm>
            <a:off x="2642625" y="2413463"/>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3" name="Google Shape;703;p53"/>
          <p:cNvSpPr/>
          <p:nvPr/>
        </p:nvSpPr>
        <p:spPr>
          <a:xfrm>
            <a:off x="468623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4" name="Google Shape;704;p53"/>
          <p:cNvSpPr/>
          <p:nvPr/>
        </p:nvSpPr>
        <p:spPr>
          <a:xfrm>
            <a:off x="4686250"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5" name="Google Shape;705;p53"/>
          <p:cNvSpPr/>
          <p:nvPr/>
        </p:nvSpPr>
        <p:spPr>
          <a:xfrm>
            <a:off x="67297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6" name="Google Shape;706;p53"/>
          <p:cNvSpPr/>
          <p:nvPr/>
        </p:nvSpPr>
        <p:spPr>
          <a:xfrm>
            <a:off x="6729788"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7" name="Google Shape;707;p53"/>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708" name="Google Shape;708;p53"/>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mp; Text Large [Teal]">
  <p:cSld name="CUSTOM">
    <p:bg>
      <p:bgPr>
        <a:solidFill>
          <a:srgbClr val="A6FFE0"/>
        </a:solidFill>
      </p:bgPr>
    </p:bg>
    <p:spTree>
      <p:nvGrpSpPr>
        <p:cNvPr id="709" name="Shape 709"/>
        <p:cNvGrpSpPr/>
        <p:nvPr/>
      </p:nvGrpSpPr>
      <p:grpSpPr>
        <a:xfrm>
          <a:off x="0" y="0"/>
          <a:ext cx="0" cy="0"/>
          <a:chOff x="0" y="0"/>
          <a:chExt cx="0" cy="0"/>
        </a:xfrm>
      </p:grpSpPr>
      <p:sp>
        <p:nvSpPr>
          <p:cNvPr id="710" name="Google Shape;710;p5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711" name="Google Shape;711;p54"/>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712" name="Google Shape;712;p54"/>
          <p:cNvSpPr/>
          <p:nvPr/>
        </p:nvSpPr>
        <p:spPr>
          <a:xfrm>
            <a:off x="599113"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3" name="Google Shape;713;p54"/>
          <p:cNvSpPr/>
          <p:nvPr/>
        </p:nvSpPr>
        <p:spPr>
          <a:xfrm>
            <a:off x="599050" y="2413475"/>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4" name="Google Shape;714;p54"/>
          <p:cNvSpPr/>
          <p:nvPr/>
        </p:nvSpPr>
        <p:spPr>
          <a:xfrm>
            <a:off x="26426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5" name="Google Shape;715;p54"/>
          <p:cNvSpPr/>
          <p:nvPr/>
        </p:nvSpPr>
        <p:spPr>
          <a:xfrm>
            <a:off x="2642625" y="2413463"/>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6" name="Google Shape;716;p54"/>
          <p:cNvSpPr/>
          <p:nvPr/>
        </p:nvSpPr>
        <p:spPr>
          <a:xfrm>
            <a:off x="468623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7" name="Google Shape;717;p54"/>
          <p:cNvSpPr/>
          <p:nvPr/>
        </p:nvSpPr>
        <p:spPr>
          <a:xfrm>
            <a:off x="4686250"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8" name="Google Shape;718;p54"/>
          <p:cNvSpPr/>
          <p:nvPr/>
        </p:nvSpPr>
        <p:spPr>
          <a:xfrm>
            <a:off x="67297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9" name="Google Shape;719;p54"/>
          <p:cNvSpPr/>
          <p:nvPr/>
        </p:nvSpPr>
        <p:spPr>
          <a:xfrm>
            <a:off x="6729788"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s Large [Purple]">
  <p:cSld name="BLANK_1_1_1_1_1_1_1_1_1_1_1_1_1_1_1_1_1_1_1_1_1_1_1_1_1_1_1_1_1_1_1_1_1_1_3">
    <p:bg>
      <p:bgPr>
        <a:solidFill>
          <a:srgbClr val="E6D6FF"/>
        </a:solidFill>
      </p:bgPr>
    </p:bg>
    <p:spTree>
      <p:nvGrpSpPr>
        <p:cNvPr id="720" name="Shape 720"/>
        <p:cNvGrpSpPr/>
        <p:nvPr/>
      </p:nvGrpSpPr>
      <p:grpSpPr>
        <a:xfrm>
          <a:off x="0" y="0"/>
          <a:ext cx="0" cy="0"/>
          <a:chOff x="0" y="0"/>
          <a:chExt cx="0" cy="0"/>
        </a:xfrm>
      </p:grpSpPr>
      <p:sp>
        <p:nvSpPr>
          <p:cNvPr id="721" name="Google Shape;721;p55"/>
          <p:cNvSpPr/>
          <p:nvPr/>
        </p:nvSpPr>
        <p:spPr>
          <a:xfrm>
            <a:off x="599113"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2" name="Google Shape;722;p55"/>
          <p:cNvSpPr/>
          <p:nvPr/>
        </p:nvSpPr>
        <p:spPr>
          <a:xfrm>
            <a:off x="599050" y="2413475"/>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3" name="Google Shape;723;p55"/>
          <p:cNvSpPr/>
          <p:nvPr/>
        </p:nvSpPr>
        <p:spPr>
          <a:xfrm>
            <a:off x="26426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4" name="Google Shape;724;p55"/>
          <p:cNvSpPr/>
          <p:nvPr/>
        </p:nvSpPr>
        <p:spPr>
          <a:xfrm>
            <a:off x="2642625" y="2413463"/>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5" name="Google Shape;725;p55"/>
          <p:cNvSpPr/>
          <p:nvPr/>
        </p:nvSpPr>
        <p:spPr>
          <a:xfrm>
            <a:off x="468623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6" name="Google Shape;726;p55"/>
          <p:cNvSpPr/>
          <p:nvPr/>
        </p:nvSpPr>
        <p:spPr>
          <a:xfrm>
            <a:off x="4686250"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7" name="Google Shape;727;p55"/>
          <p:cNvSpPr/>
          <p:nvPr/>
        </p:nvSpPr>
        <p:spPr>
          <a:xfrm>
            <a:off x="67297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8" name="Google Shape;728;p55"/>
          <p:cNvSpPr/>
          <p:nvPr/>
        </p:nvSpPr>
        <p:spPr>
          <a:xfrm>
            <a:off x="6729788"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9" name="Google Shape;729;p5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730" name="Google Shape;730;p55"/>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s Large [Red]">
  <p:cSld name="BLANK_1_1_1_1_1_1_1_1_1_1_1_1_1_1_1_1_1_1_1_1_1_1_1_1_1_1_1_1_1_1_1_1_1_1_4">
    <p:bg>
      <p:bgPr>
        <a:solidFill>
          <a:srgbClr val="FFD4E4"/>
        </a:solidFill>
      </p:bgPr>
    </p:bg>
    <p:spTree>
      <p:nvGrpSpPr>
        <p:cNvPr id="731" name="Shape 731"/>
        <p:cNvGrpSpPr/>
        <p:nvPr/>
      </p:nvGrpSpPr>
      <p:grpSpPr>
        <a:xfrm>
          <a:off x="0" y="0"/>
          <a:ext cx="0" cy="0"/>
          <a:chOff x="0" y="0"/>
          <a:chExt cx="0" cy="0"/>
        </a:xfrm>
      </p:grpSpPr>
      <p:sp>
        <p:nvSpPr>
          <p:cNvPr id="732" name="Google Shape;732;p56"/>
          <p:cNvSpPr/>
          <p:nvPr/>
        </p:nvSpPr>
        <p:spPr>
          <a:xfrm>
            <a:off x="599113"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3" name="Google Shape;733;p56"/>
          <p:cNvSpPr/>
          <p:nvPr/>
        </p:nvSpPr>
        <p:spPr>
          <a:xfrm>
            <a:off x="599050" y="2413475"/>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4" name="Google Shape;734;p56"/>
          <p:cNvSpPr/>
          <p:nvPr/>
        </p:nvSpPr>
        <p:spPr>
          <a:xfrm>
            <a:off x="26426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5" name="Google Shape;735;p56"/>
          <p:cNvSpPr/>
          <p:nvPr/>
        </p:nvSpPr>
        <p:spPr>
          <a:xfrm>
            <a:off x="2642625" y="2413463"/>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6" name="Google Shape;736;p56"/>
          <p:cNvSpPr/>
          <p:nvPr/>
        </p:nvSpPr>
        <p:spPr>
          <a:xfrm>
            <a:off x="468623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7" name="Google Shape;737;p56"/>
          <p:cNvSpPr/>
          <p:nvPr/>
        </p:nvSpPr>
        <p:spPr>
          <a:xfrm>
            <a:off x="4686250"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8" name="Google Shape;738;p56"/>
          <p:cNvSpPr/>
          <p:nvPr/>
        </p:nvSpPr>
        <p:spPr>
          <a:xfrm>
            <a:off x="67297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9" name="Google Shape;739;p56"/>
          <p:cNvSpPr/>
          <p:nvPr/>
        </p:nvSpPr>
        <p:spPr>
          <a:xfrm>
            <a:off x="6729788"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0" name="Google Shape;740;p56"/>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741" name="Google Shape;741;p56"/>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s Large [Orange]">
  <p:cSld name="BLANK_1_1_1_1_1_1_1_1_1_1_1_1_1_1_1_1_1_1_1_1_1_1_1_1_1_1_1_1_1_1_1_1_1_1_5">
    <p:bg>
      <p:bgPr>
        <a:solidFill>
          <a:srgbClr val="FFDEAF"/>
        </a:solidFill>
      </p:bgPr>
    </p:bg>
    <p:spTree>
      <p:nvGrpSpPr>
        <p:cNvPr id="742" name="Shape 742"/>
        <p:cNvGrpSpPr/>
        <p:nvPr/>
      </p:nvGrpSpPr>
      <p:grpSpPr>
        <a:xfrm>
          <a:off x="0" y="0"/>
          <a:ext cx="0" cy="0"/>
          <a:chOff x="0" y="0"/>
          <a:chExt cx="0" cy="0"/>
        </a:xfrm>
      </p:grpSpPr>
      <p:sp>
        <p:nvSpPr>
          <p:cNvPr id="743" name="Google Shape;743;p57"/>
          <p:cNvSpPr/>
          <p:nvPr/>
        </p:nvSpPr>
        <p:spPr>
          <a:xfrm>
            <a:off x="599113"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4" name="Google Shape;744;p57"/>
          <p:cNvSpPr/>
          <p:nvPr/>
        </p:nvSpPr>
        <p:spPr>
          <a:xfrm>
            <a:off x="599050" y="2413475"/>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5" name="Google Shape;745;p57"/>
          <p:cNvSpPr/>
          <p:nvPr/>
        </p:nvSpPr>
        <p:spPr>
          <a:xfrm>
            <a:off x="26426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6" name="Google Shape;746;p57"/>
          <p:cNvSpPr/>
          <p:nvPr/>
        </p:nvSpPr>
        <p:spPr>
          <a:xfrm>
            <a:off x="2642625" y="2413463"/>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7" name="Google Shape;747;p57"/>
          <p:cNvSpPr/>
          <p:nvPr/>
        </p:nvSpPr>
        <p:spPr>
          <a:xfrm>
            <a:off x="468623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8" name="Google Shape;748;p57"/>
          <p:cNvSpPr/>
          <p:nvPr/>
        </p:nvSpPr>
        <p:spPr>
          <a:xfrm>
            <a:off x="4686250"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9" name="Google Shape;749;p57"/>
          <p:cNvSpPr/>
          <p:nvPr/>
        </p:nvSpPr>
        <p:spPr>
          <a:xfrm>
            <a:off x="6729788" y="1028050"/>
            <a:ext cx="18150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0" name="Google Shape;750;p57"/>
          <p:cNvSpPr/>
          <p:nvPr/>
        </p:nvSpPr>
        <p:spPr>
          <a:xfrm>
            <a:off x="6729788" y="2413450"/>
            <a:ext cx="1815000" cy="23943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1" name="Google Shape;751;p57"/>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752" name="Google Shape;752;p57"/>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Images &amp; Text Small">
  <p:cSld name="BLANK_1_1_1_1_1_1_1_1_1_1_1_1_1_1_1_1_1_1_1_1_1_1_1_1_1_1_1_1_1_1_1_1_1_1_1">
    <p:bg>
      <p:bgPr>
        <a:solidFill>
          <a:srgbClr val="C0C4C4"/>
        </a:solidFill>
      </p:bgPr>
    </p:bg>
    <p:spTree>
      <p:nvGrpSpPr>
        <p:cNvPr id="753" name="Shape 753"/>
        <p:cNvGrpSpPr/>
        <p:nvPr/>
      </p:nvGrpSpPr>
      <p:grpSpPr>
        <a:xfrm>
          <a:off x="0" y="0"/>
          <a:ext cx="0" cy="0"/>
          <a:chOff x="0" y="0"/>
          <a:chExt cx="0" cy="0"/>
        </a:xfrm>
      </p:grpSpPr>
      <p:sp>
        <p:nvSpPr>
          <p:cNvPr id="754" name="Google Shape;754;p58"/>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5" name="Google Shape;755;p58"/>
          <p:cNvSpPr/>
          <p:nvPr/>
        </p:nvSpPr>
        <p:spPr>
          <a:xfrm>
            <a:off x="599050"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6" name="Google Shape;756;p58"/>
          <p:cNvSpPr/>
          <p:nvPr/>
        </p:nvSpPr>
        <p:spPr>
          <a:xfrm>
            <a:off x="2642600"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7" name="Google Shape;757;p58"/>
          <p:cNvSpPr/>
          <p:nvPr/>
        </p:nvSpPr>
        <p:spPr>
          <a:xfrm>
            <a:off x="4686163"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8" name="Google Shape;758;p58"/>
          <p:cNvSpPr/>
          <p:nvPr/>
        </p:nvSpPr>
        <p:spPr>
          <a:xfrm>
            <a:off x="6729725"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9" name="Google Shape;759;p58"/>
          <p:cNvSpPr/>
          <p:nvPr/>
        </p:nvSpPr>
        <p:spPr>
          <a:xfrm>
            <a:off x="59905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0" name="Google Shape;760;p58"/>
          <p:cNvSpPr/>
          <p:nvPr/>
        </p:nvSpPr>
        <p:spPr>
          <a:xfrm>
            <a:off x="264260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1" name="Google Shape;761;p58"/>
          <p:cNvSpPr/>
          <p:nvPr/>
        </p:nvSpPr>
        <p:spPr>
          <a:xfrm>
            <a:off x="4686163"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2" name="Google Shape;762;p58"/>
          <p:cNvSpPr/>
          <p:nvPr/>
        </p:nvSpPr>
        <p:spPr>
          <a:xfrm>
            <a:off x="6729725"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3" name="Google Shape;763;p58"/>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764" name="Google Shape;764;p58"/>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grpSp>
        <p:nvGrpSpPr>
          <p:cNvPr id="765" name="Google Shape;765;p58"/>
          <p:cNvGrpSpPr/>
          <p:nvPr/>
        </p:nvGrpSpPr>
        <p:grpSpPr>
          <a:xfrm>
            <a:off x="8625005" y="4489229"/>
            <a:ext cx="323872" cy="323755"/>
            <a:chOff x="1189675" y="238125"/>
            <a:chExt cx="5240650" cy="5238750"/>
          </a:xfrm>
        </p:grpSpPr>
        <p:sp>
          <p:nvSpPr>
            <p:cNvPr id="766" name="Google Shape;766;p58"/>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767" name="Google Shape;767;p58"/>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768" name="Google Shape;768;p58"/>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769" name="Google Shape;769;p58"/>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770" name="Google Shape;770;p58"/>
          <p:cNvSpPr txBox="1"/>
          <p:nvPr>
            <p:ph idx="1" type="body"/>
          </p:nvPr>
        </p:nvSpPr>
        <p:spPr>
          <a:xfrm>
            <a:off x="599118"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71" name="Google Shape;771;p58"/>
          <p:cNvSpPr txBox="1"/>
          <p:nvPr>
            <p:ph idx="2" type="body"/>
          </p:nvPr>
        </p:nvSpPr>
        <p:spPr>
          <a:xfrm>
            <a:off x="2642643"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72" name="Google Shape;772;p58"/>
          <p:cNvSpPr txBox="1"/>
          <p:nvPr>
            <p:ph idx="3" type="body"/>
          </p:nvPr>
        </p:nvSpPr>
        <p:spPr>
          <a:xfrm>
            <a:off x="468615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73" name="Google Shape;773;p58"/>
          <p:cNvSpPr txBox="1"/>
          <p:nvPr>
            <p:ph idx="4" type="body"/>
          </p:nvPr>
        </p:nvSpPr>
        <p:spPr>
          <a:xfrm>
            <a:off x="672970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74" name="Google Shape;774;p58"/>
          <p:cNvSpPr txBox="1"/>
          <p:nvPr>
            <p:ph idx="5" type="body"/>
          </p:nvPr>
        </p:nvSpPr>
        <p:spPr>
          <a:xfrm>
            <a:off x="599118"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75" name="Google Shape;775;p58"/>
          <p:cNvSpPr txBox="1"/>
          <p:nvPr>
            <p:ph idx="6" type="body"/>
          </p:nvPr>
        </p:nvSpPr>
        <p:spPr>
          <a:xfrm>
            <a:off x="2642643"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76" name="Google Shape;776;p58"/>
          <p:cNvSpPr txBox="1"/>
          <p:nvPr>
            <p:ph idx="7" type="body"/>
          </p:nvPr>
        </p:nvSpPr>
        <p:spPr>
          <a:xfrm>
            <a:off x="468615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77" name="Google Shape;777;p58"/>
          <p:cNvSpPr txBox="1"/>
          <p:nvPr>
            <p:ph idx="8" type="body"/>
          </p:nvPr>
        </p:nvSpPr>
        <p:spPr>
          <a:xfrm>
            <a:off x="672970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mp; Text Small [Teal]">
  <p:cSld name="BLANK_1_1_1_1_1_1_1_1_1_1_1_1_1_1_1_1_1_1_1_1_1_1_1_1_1_1_1_1_1_1_1_1_1_1_1_1">
    <p:bg>
      <p:bgPr>
        <a:solidFill>
          <a:srgbClr val="A6FFE0"/>
        </a:solidFill>
      </p:bgPr>
    </p:bg>
    <p:spTree>
      <p:nvGrpSpPr>
        <p:cNvPr id="778" name="Shape 778"/>
        <p:cNvGrpSpPr/>
        <p:nvPr/>
      </p:nvGrpSpPr>
      <p:grpSpPr>
        <a:xfrm>
          <a:off x="0" y="0"/>
          <a:ext cx="0" cy="0"/>
          <a:chOff x="0" y="0"/>
          <a:chExt cx="0" cy="0"/>
        </a:xfrm>
      </p:grpSpPr>
      <p:sp>
        <p:nvSpPr>
          <p:cNvPr id="779" name="Google Shape;779;p59"/>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0" name="Google Shape;780;p59"/>
          <p:cNvSpPr/>
          <p:nvPr/>
        </p:nvSpPr>
        <p:spPr>
          <a:xfrm>
            <a:off x="599013"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1" name="Google Shape;781;p59"/>
          <p:cNvSpPr/>
          <p:nvPr/>
        </p:nvSpPr>
        <p:spPr>
          <a:xfrm>
            <a:off x="2642563"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2" name="Google Shape;782;p59"/>
          <p:cNvSpPr/>
          <p:nvPr/>
        </p:nvSpPr>
        <p:spPr>
          <a:xfrm>
            <a:off x="4686125"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3" name="Google Shape;783;p59"/>
          <p:cNvSpPr/>
          <p:nvPr/>
        </p:nvSpPr>
        <p:spPr>
          <a:xfrm>
            <a:off x="6729688"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4" name="Google Shape;784;p59"/>
          <p:cNvSpPr/>
          <p:nvPr/>
        </p:nvSpPr>
        <p:spPr>
          <a:xfrm>
            <a:off x="59905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5" name="Google Shape;785;p59"/>
          <p:cNvSpPr/>
          <p:nvPr/>
        </p:nvSpPr>
        <p:spPr>
          <a:xfrm>
            <a:off x="2642563"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6" name="Google Shape;786;p59"/>
          <p:cNvSpPr/>
          <p:nvPr/>
        </p:nvSpPr>
        <p:spPr>
          <a:xfrm>
            <a:off x="4686125"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7" name="Google Shape;787;p59"/>
          <p:cNvSpPr/>
          <p:nvPr/>
        </p:nvSpPr>
        <p:spPr>
          <a:xfrm>
            <a:off x="6729688"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88" name="Google Shape;788;p59"/>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789" name="Google Shape;789;p59"/>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grpSp>
        <p:nvGrpSpPr>
          <p:cNvPr id="790" name="Google Shape;790;p59"/>
          <p:cNvGrpSpPr/>
          <p:nvPr/>
        </p:nvGrpSpPr>
        <p:grpSpPr>
          <a:xfrm>
            <a:off x="8625005" y="4489229"/>
            <a:ext cx="323872" cy="323755"/>
            <a:chOff x="1189675" y="238125"/>
            <a:chExt cx="5240650" cy="5238750"/>
          </a:xfrm>
        </p:grpSpPr>
        <p:sp>
          <p:nvSpPr>
            <p:cNvPr id="791" name="Google Shape;791;p59"/>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792" name="Google Shape;792;p59"/>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793" name="Google Shape;793;p59"/>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794" name="Google Shape;794;p59"/>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795" name="Google Shape;795;p59"/>
          <p:cNvSpPr txBox="1"/>
          <p:nvPr>
            <p:ph idx="1" type="body"/>
          </p:nvPr>
        </p:nvSpPr>
        <p:spPr>
          <a:xfrm>
            <a:off x="599118"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96" name="Google Shape;796;p59"/>
          <p:cNvSpPr txBox="1"/>
          <p:nvPr>
            <p:ph idx="2" type="body"/>
          </p:nvPr>
        </p:nvSpPr>
        <p:spPr>
          <a:xfrm>
            <a:off x="2642643"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97" name="Google Shape;797;p59"/>
          <p:cNvSpPr txBox="1"/>
          <p:nvPr>
            <p:ph idx="3" type="body"/>
          </p:nvPr>
        </p:nvSpPr>
        <p:spPr>
          <a:xfrm>
            <a:off x="468615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98" name="Google Shape;798;p59"/>
          <p:cNvSpPr txBox="1"/>
          <p:nvPr>
            <p:ph idx="4" type="body"/>
          </p:nvPr>
        </p:nvSpPr>
        <p:spPr>
          <a:xfrm>
            <a:off x="672970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799" name="Google Shape;799;p59"/>
          <p:cNvSpPr txBox="1"/>
          <p:nvPr>
            <p:ph idx="5" type="body"/>
          </p:nvPr>
        </p:nvSpPr>
        <p:spPr>
          <a:xfrm>
            <a:off x="599118"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00" name="Google Shape;800;p59"/>
          <p:cNvSpPr txBox="1"/>
          <p:nvPr>
            <p:ph idx="6" type="body"/>
          </p:nvPr>
        </p:nvSpPr>
        <p:spPr>
          <a:xfrm>
            <a:off x="2642643"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01" name="Google Shape;801;p59"/>
          <p:cNvSpPr txBox="1"/>
          <p:nvPr>
            <p:ph idx="7" type="body"/>
          </p:nvPr>
        </p:nvSpPr>
        <p:spPr>
          <a:xfrm>
            <a:off x="468615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02" name="Google Shape;802;p59"/>
          <p:cNvSpPr txBox="1"/>
          <p:nvPr>
            <p:ph idx="8" type="body"/>
          </p:nvPr>
        </p:nvSpPr>
        <p:spPr>
          <a:xfrm>
            <a:off x="672970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mp; Text Large [Purple]">
  <p:cSld name="BLANK_1_1_1_1_1_1_1_1_1_1_1_1_1_1_1_1_1_1_1_1_1_1_1_1_1_1_1_1_1_1_1_1_1_1_1_2">
    <p:bg>
      <p:bgPr>
        <a:solidFill>
          <a:srgbClr val="E6D6FF"/>
        </a:solidFill>
      </p:bgPr>
    </p:bg>
    <p:spTree>
      <p:nvGrpSpPr>
        <p:cNvPr id="803" name="Shape 803"/>
        <p:cNvGrpSpPr/>
        <p:nvPr/>
      </p:nvGrpSpPr>
      <p:grpSpPr>
        <a:xfrm>
          <a:off x="0" y="0"/>
          <a:ext cx="0" cy="0"/>
          <a:chOff x="0" y="0"/>
          <a:chExt cx="0" cy="0"/>
        </a:xfrm>
      </p:grpSpPr>
      <p:sp>
        <p:nvSpPr>
          <p:cNvPr id="804" name="Google Shape;804;p60"/>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5" name="Google Shape;805;p60"/>
          <p:cNvSpPr/>
          <p:nvPr/>
        </p:nvSpPr>
        <p:spPr>
          <a:xfrm>
            <a:off x="599050"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6" name="Google Shape;806;p60"/>
          <p:cNvSpPr/>
          <p:nvPr/>
        </p:nvSpPr>
        <p:spPr>
          <a:xfrm>
            <a:off x="2642600"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7" name="Google Shape;807;p60"/>
          <p:cNvSpPr/>
          <p:nvPr/>
        </p:nvSpPr>
        <p:spPr>
          <a:xfrm>
            <a:off x="4686163"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8" name="Google Shape;808;p60"/>
          <p:cNvSpPr/>
          <p:nvPr/>
        </p:nvSpPr>
        <p:spPr>
          <a:xfrm>
            <a:off x="6729725"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09" name="Google Shape;809;p60"/>
          <p:cNvSpPr/>
          <p:nvPr/>
        </p:nvSpPr>
        <p:spPr>
          <a:xfrm>
            <a:off x="59905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10" name="Google Shape;810;p60"/>
          <p:cNvSpPr/>
          <p:nvPr/>
        </p:nvSpPr>
        <p:spPr>
          <a:xfrm>
            <a:off x="264260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11" name="Google Shape;811;p60"/>
          <p:cNvSpPr/>
          <p:nvPr/>
        </p:nvSpPr>
        <p:spPr>
          <a:xfrm>
            <a:off x="4686163"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12" name="Google Shape;812;p60"/>
          <p:cNvSpPr/>
          <p:nvPr/>
        </p:nvSpPr>
        <p:spPr>
          <a:xfrm>
            <a:off x="6729725"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13" name="Google Shape;813;p6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814" name="Google Shape;814;p60"/>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grpSp>
        <p:nvGrpSpPr>
          <p:cNvPr id="815" name="Google Shape;815;p60"/>
          <p:cNvGrpSpPr/>
          <p:nvPr/>
        </p:nvGrpSpPr>
        <p:grpSpPr>
          <a:xfrm>
            <a:off x="8625005" y="4489229"/>
            <a:ext cx="323872" cy="323755"/>
            <a:chOff x="1189675" y="238125"/>
            <a:chExt cx="5240650" cy="5238750"/>
          </a:xfrm>
        </p:grpSpPr>
        <p:sp>
          <p:nvSpPr>
            <p:cNvPr id="816" name="Google Shape;816;p60"/>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rgbClr val="FFFFFF"/>
                </a:solidFill>
              </a:endParaRPr>
            </a:p>
          </p:txBody>
        </p:sp>
        <p:sp>
          <p:nvSpPr>
            <p:cNvPr id="817" name="Google Shape;817;p60"/>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rgbClr val="FFFFFF"/>
                </a:solidFill>
              </a:endParaRPr>
            </a:p>
          </p:txBody>
        </p:sp>
        <p:sp>
          <p:nvSpPr>
            <p:cNvPr id="818" name="Google Shape;818;p60"/>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rgbClr val="FFFFFF"/>
                </a:solidFill>
              </a:endParaRPr>
            </a:p>
          </p:txBody>
        </p:sp>
        <p:sp>
          <p:nvSpPr>
            <p:cNvPr id="819" name="Google Shape;819;p60"/>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700">
                <a:solidFill>
                  <a:srgbClr val="FFFFFF"/>
                </a:solidFill>
              </a:endParaRPr>
            </a:p>
          </p:txBody>
        </p:sp>
      </p:grpSp>
      <p:sp>
        <p:nvSpPr>
          <p:cNvPr id="820" name="Google Shape;820;p60"/>
          <p:cNvSpPr txBox="1"/>
          <p:nvPr>
            <p:ph idx="1" type="body"/>
          </p:nvPr>
        </p:nvSpPr>
        <p:spPr>
          <a:xfrm>
            <a:off x="599118"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21" name="Google Shape;821;p60"/>
          <p:cNvSpPr txBox="1"/>
          <p:nvPr>
            <p:ph idx="2" type="body"/>
          </p:nvPr>
        </p:nvSpPr>
        <p:spPr>
          <a:xfrm>
            <a:off x="2642643"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22" name="Google Shape;822;p60"/>
          <p:cNvSpPr txBox="1"/>
          <p:nvPr>
            <p:ph idx="3" type="body"/>
          </p:nvPr>
        </p:nvSpPr>
        <p:spPr>
          <a:xfrm>
            <a:off x="468615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23" name="Google Shape;823;p60"/>
          <p:cNvSpPr txBox="1"/>
          <p:nvPr>
            <p:ph idx="4" type="body"/>
          </p:nvPr>
        </p:nvSpPr>
        <p:spPr>
          <a:xfrm>
            <a:off x="672970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24" name="Google Shape;824;p60"/>
          <p:cNvSpPr txBox="1"/>
          <p:nvPr>
            <p:ph idx="5" type="body"/>
          </p:nvPr>
        </p:nvSpPr>
        <p:spPr>
          <a:xfrm>
            <a:off x="599118"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25" name="Google Shape;825;p60"/>
          <p:cNvSpPr txBox="1"/>
          <p:nvPr>
            <p:ph idx="6" type="body"/>
          </p:nvPr>
        </p:nvSpPr>
        <p:spPr>
          <a:xfrm>
            <a:off x="2642643"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26" name="Google Shape;826;p60"/>
          <p:cNvSpPr txBox="1"/>
          <p:nvPr>
            <p:ph idx="7" type="body"/>
          </p:nvPr>
        </p:nvSpPr>
        <p:spPr>
          <a:xfrm>
            <a:off x="468615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27" name="Google Shape;827;p60"/>
          <p:cNvSpPr txBox="1"/>
          <p:nvPr>
            <p:ph idx="8" type="body"/>
          </p:nvPr>
        </p:nvSpPr>
        <p:spPr>
          <a:xfrm>
            <a:off x="672970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hite]">
  <p:cSld name="BLANK_1_1_1">
    <p:bg>
      <p:bgPr>
        <a:solidFill>
          <a:schemeClr val="lt1"/>
        </a:solidFill>
      </p:bgPr>
    </p:bg>
    <p:spTree>
      <p:nvGrpSpPr>
        <p:cNvPr id="101" name="Shape 101"/>
        <p:cNvGrpSpPr/>
        <p:nvPr/>
      </p:nvGrpSpPr>
      <p:grpSpPr>
        <a:xfrm>
          <a:off x="0" y="0"/>
          <a:ext cx="0" cy="0"/>
          <a:chOff x="0" y="0"/>
          <a:chExt cx="0" cy="0"/>
        </a:xfrm>
      </p:grpSpPr>
      <p:grpSp>
        <p:nvGrpSpPr>
          <p:cNvPr id="102" name="Google Shape;102;p7"/>
          <p:cNvGrpSpPr/>
          <p:nvPr/>
        </p:nvGrpSpPr>
        <p:grpSpPr>
          <a:xfrm>
            <a:off x="5394648" y="1726843"/>
            <a:ext cx="4893789" cy="3831796"/>
            <a:chOff x="1876600" y="1331100"/>
            <a:chExt cx="3607925" cy="2824975"/>
          </a:xfrm>
        </p:grpSpPr>
        <p:sp>
          <p:nvSpPr>
            <p:cNvPr id="103" name="Google Shape;103;p7"/>
            <p:cNvSpPr/>
            <p:nvPr/>
          </p:nvSpPr>
          <p:spPr>
            <a:xfrm>
              <a:off x="1943750" y="1911775"/>
              <a:ext cx="3540775" cy="2244300"/>
            </a:xfrm>
            <a:custGeom>
              <a:rect b="b" l="l" r="r" t="t"/>
              <a:pathLst>
                <a:path extrusionOk="0" fill="none" h="89772" w="141631">
                  <a:moveTo>
                    <a:pt x="140103" y="1"/>
                  </a:moveTo>
                  <a:lnTo>
                    <a:pt x="140439" y="1712"/>
                  </a:lnTo>
                  <a:lnTo>
                    <a:pt x="140976" y="5170"/>
                  </a:lnTo>
                  <a:lnTo>
                    <a:pt x="141362" y="8610"/>
                  </a:lnTo>
                  <a:lnTo>
                    <a:pt x="141580" y="12051"/>
                  </a:lnTo>
                  <a:lnTo>
                    <a:pt x="141630" y="15474"/>
                  </a:lnTo>
                  <a:lnTo>
                    <a:pt x="141529" y="18864"/>
                  </a:lnTo>
                  <a:lnTo>
                    <a:pt x="141278" y="22238"/>
                  </a:lnTo>
                  <a:lnTo>
                    <a:pt x="140875" y="25578"/>
                  </a:lnTo>
                  <a:lnTo>
                    <a:pt x="140321" y="28901"/>
                  </a:lnTo>
                  <a:lnTo>
                    <a:pt x="139616" y="32173"/>
                  </a:lnTo>
                  <a:lnTo>
                    <a:pt x="138777" y="35395"/>
                  </a:lnTo>
                  <a:lnTo>
                    <a:pt x="137787" y="38567"/>
                  </a:lnTo>
                  <a:lnTo>
                    <a:pt x="136679" y="41706"/>
                  </a:lnTo>
                  <a:lnTo>
                    <a:pt x="135421" y="44777"/>
                  </a:lnTo>
                  <a:lnTo>
                    <a:pt x="134028" y="47781"/>
                  </a:lnTo>
                  <a:lnTo>
                    <a:pt x="132500" y="50735"/>
                  </a:lnTo>
                  <a:lnTo>
                    <a:pt x="130856" y="53605"/>
                  </a:lnTo>
                  <a:lnTo>
                    <a:pt x="129077" y="56408"/>
                  </a:lnTo>
                  <a:lnTo>
                    <a:pt x="127180" y="59126"/>
                  </a:lnTo>
                  <a:lnTo>
                    <a:pt x="125166" y="61761"/>
                  </a:lnTo>
                  <a:lnTo>
                    <a:pt x="123035" y="64312"/>
                  </a:lnTo>
                  <a:lnTo>
                    <a:pt x="120769" y="66763"/>
                  </a:lnTo>
                  <a:lnTo>
                    <a:pt x="118420" y="69129"/>
                  </a:lnTo>
                  <a:lnTo>
                    <a:pt x="115936" y="71378"/>
                  </a:lnTo>
                  <a:lnTo>
                    <a:pt x="113351" y="73543"/>
                  </a:lnTo>
                  <a:lnTo>
                    <a:pt x="110666" y="75574"/>
                  </a:lnTo>
                  <a:lnTo>
                    <a:pt x="107880" y="77504"/>
                  </a:lnTo>
                  <a:lnTo>
                    <a:pt x="104977" y="79299"/>
                  </a:lnTo>
                  <a:lnTo>
                    <a:pt x="101989" y="80978"/>
                  </a:lnTo>
                  <a:lnTo>
                    <a:pt x="98901" y="82538"/>
                  </a:lnTo>
                  <a:lnTo>
                    <a:pt x="95729" y="83948"/>
                  </a:lnTo>
                  <a:lnTo>
                    <a:pt x="92457" y="85224"/>
                  </a:lnTo>
                  <a:lnTo>
                    <a:pt x="90795" y="85811"/>
                  </a:lnTo>
                  <a:lnTo>
                    <a:pt x="89134" y="86365"/>
                  </a:lnTo>
                  <a:lnTo>
                    <a:pt x="85794" y="87321"/>
                  </a:lnTo>
                  <a:lnTo>
                    <a:pt x="82437" y="88127"/>
                  </a:lnTo>
                  <a:lnTo>
                    <a:pt x="79081" y="88765"/>
                  </a:lnTo>
                  <a:lnTo>
                    <a:pt x="75724" y="89251"/>
                  </a:lnTo>
                  <a:lnTo>
                    <a:pt x="72368" y="89570"/>
                  </a:lnTo>
                  <a:lnTo>
                    <a:pt x="69028" y="89755"/>
                  </a:lnTo>
                  <a:lnTo>
                    <a:pt x="65688" y="89772"/>
                  </a:lnTo>
                  <a:lnTo>
                    <a:pt x="62365" y="89654"/>
                  </a:lnTo>
                  <a:lnTo>
                    <a:pt x="59059" y="89386"/>
                  </a:lnTo>
                  <a:lnTo>
                    <a:pt x="55769" y="88966"/>
                  </a:lnTo>
                  <a:lnTo>
                    <a:pt x="52530" y="88412"/>
                  </a:lnTo>
                  <a:lnTo>
                    <a:pt x="49308" y="87707"/>
                  </a:lnTo>
                  <a:lnTo>
                    <a:pt x="46136" y="86868"/>
                  </a:lnTo>
                  <a:lnTo>
                    <a:pt x="42998" y="85895"/>
                  </a:lnTo>
                  <a:lnTo>
                    <a:pt x="39910" y="84787"/>
                  </a:lnTo>
                  <a:lnTo>
                    <a:pt x="36889" y="83545"/>
                  </a:lnTo>
                  <a:lnTo>
                    <a:pt x="33901" y="82169"/>
                  </a:lnTo>
                  <a:lnTo>
                    <a:pt x="30981" y="80659"/>
                  </a:lnTo>
                  <a:lnTo>
                    <a:pt x="28145" y="79031"/>
                  </a:lnTo>
                  <a:lnTo>
                    <a:pt x="25359" y="77269"/>
                  </a:lnTo>
                  <a:lnTo>
                    <a:pt x="22657" y="75389"/>
                  </a:lnTo>
                  <a:lnTo>
                    <a:pt x="20039" y="73392"/>
                  </a:lnTo>
                  <a:lnTo>
                    <a:pt x="17505" y="71277"/>
                  </a:lnTo>
                  <a:lnTo>
                    <a:pt x="15054" y="69028"/>
                  </a:lnTo>
                  <a:lnTo>
                    <a:pt x="12705" y="66679"/>
                  </a:lnTo>
                  <a:lnTo>
                    <a:pt x="10439" y="64212"/>
                  </a:lnTo>
                  <a:lnTo>
                    <a:pt x="8291" y="61644"/>
                  </a:lnTo>
                  <a:lnTo>
                    <a:pt x="6243" y="58942"/>
                  </a:lnTo>
                  <a:lnTo>
                    <a:pt x="4313" y="56156"/>
                  </a:lnTo>
                  <a:lnTo>
                    <a:pt x="2501" y="53252"/>
                  </a:lnTo>
                  <a:lnTo>
                    <a:pt x="806" y="50248"/>
                  </a:lnTo>
                  <a:lnTo>
                    <a:pt x="0" y="48704"/>
                  </a:lnTo>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4" name="Google Shape;104;p7"/>
            <p:cNvSpPr/>
            <p:nvPr/>
          </p:nvSpPr>
          <p:spPr>
            <a:xfrm>
              <a:off x="1876600" y="1331100"/>
              <a:ext cx="3577275" cy="2217025"/>
            </a:xfrm>
            <a:custGeom>
              <a:rect b="b" l="l" r="r" t="t"/>
              <a:pathLst>
                <a:path extrusionOk="0" fill="none" h="88681" w="143091">
                  <a:moveTo>
                    <a:pt x="84334" y="81346"/>
                  </a:moveTo>
                  <a:lnTo>
                    <a:pt x="82505" y="81967"/>
                  </a:lnTo>
                  <a:lnTo>
                    <a:pt x="78880" y="83109"/>
                  </a:lnTo>
                  <a:lnTo>
                    <a:pt x="75289" y="84149"/>
                  </a:lnTo>
                  <a:lnTo>
                    <a:pt x="71747" y="85072"/>
                  </a:lnTo>
                  <a:lnTo>
                    <a:pt x="68257" y="85895"/>
                  </a:lnTo>
                  <a:lnTo>
                    <a:pt x="64799" y="86599"/>
                  </a:lnTo>
                  <a:lnTo>
                    <a:pt x="61409" y="87204"/>
                  </a:lnTo>
                  <a:lnTo>
                    <a:pt x="58069" y="87690"/>
                  </a:lnTo>
                  <a:lnTo>
                    <a:pt x="54797" y="88093"/>
                  </a:lnTo>
                  <a:lnTo>
                    <a:pt x="51574" y="88378"/>
                  </a:lnTo>
                  <a:lnTo>
                    <a:pt x="48419" y="88580"/>
                  </a:lnTo>
                  <a:lnTo>
                    <a:pt x="45348" y="88680"/>
                  </a:lnTo>
                  <a:lnTo>
                    <a:pt x="42327" y="88680"/>
                  </a:lnTo>
                  <a:lnTo>
                    <a:pt x="39390" y="88597"/>
                  </a:lnTo>
                  <a:lnTo>
                    <a:pt x="36537" y="88412"/>
                  </a:lnTo>
                  <a:lnTo>
                    <a:pt x="33768" y="88127"/>
                  </a:lnTo>
                  <a:lnTo>
                    <a:pt x="31066" y="87774"/>
                  </a:lnTo>
                  <a:lnTo>
                    <a:pt x="28464" y="87321"/>
                  </a:lnTo>
                  <a:lnTo>
                    <a:pt x="25964" y="86784"/>
                  </a:lnTo>
                  <a:lnTo>
                    <a:pt x="23547" y="86163"/>
                  </a:lnTo>
                  <a:lnTo>
                    <a:pt x="21231" y="85458"/>
                  </a:lnTo>
                  <a:lnTo>
                    <a:pt x="19016" y="84669"/>
                  </a:lnTo>
                  <a:lnTo>
                    <a:pt x="16901" y="83797"/>
                  </a:lnTo>
                  <a:lnTo>
                    <a:pt x="14887" y="82857"/>
                  </a:lnTo>
                  <a:lnTo>
                    <a:pt x="13008" y="81833"/>
                  </a:lnTo>
                  <a:lnTo>
                    <a:pt x="11229" y="80742"/>
                  </a:lnTo>
                  <a:lnTo>
                    <a:pt x="9567" y="79584"/>
                  </a:lnTo>
                  <a:lnTo>
                    <a:pt x="8023" y="78342"/>
                  </a:lnTo>
                  <a:lnTo>
                    <a:pt x="6613" y="77033"/>
                  </a:lnTo>
                  <a:lnTo>
                    <a:pt x="5321" y="75657"/>
                  </a:lnTo>
                  <a:lnTo>
                    <a:pt x="4163" y="74214"/>
                  </a:lnTo>
                  <a:lnTo>
                    <a:pt x="3139" y="72720"/>
                  </a:lnTo>
                  <a:lnTo>
                    <a:pt x="2686" y="71931"/>
                  </a:lnTo>
                  <a:lnTo>
                    <a:pt x="2686" y="71931"/>
                  </a:lnTo>
                  <a:lnTo>
                    <a:pt x="2669" y="71914"/>
                  </a:lnTo>
                  <a:lnTo>
                    <a:pt x="2099" y="70740"/>
                  </a:lnTo>
                  <a:lnTo>
                    <a:pt x="1545" y="69565"/>
                  </a:lnTo>
                  <a:lnTo>
                    <a:pt x="1495" y="69447"/>
                  </a:lnTo>
                  <a:lnTo>
                    <a:pt x="1444" y="69330"/>
                  </a:lnTo>
                  <a:lnTo>
                    <a:pt x="1125" y="68474"/>
                  </a:lnTo>
                  <a:lnTo>
                    <a:pt x="605" y="66729"/>
                  </a:lnTo>
                  <a:lnTo>
                    <a:pt x="253" y="64950"/>
                  </a:lnTo>
                  <a:lnTo>
                    <a:pt x="51" y="63154"/>
                  </a:lnTo>
                  <a:lnTo>
                    <a:pt x="18" y="62248"/>
                  </a:lnTo>
                  <a:lnTo>
                    <a:pt x="1" y="61274"/>
                  </a:lnTo>
                  <a:lnTo>
                    <a:pt x="85" y="59311"/>
                  </a:lnTo>
                  <a:lnTo>
                    <a:pt x="337" y="57347"/>
                  </a:lnTo>
                  <a:lnTo>
                    <a:pt x="739" y="55383"/>
                  </a:lnTo>
                  <a:lnTo>
                    <a:pt x="1276" y="53403"/>
                  </a:lnTo>
                  <a:lnTo>
                    <a:pt x="1964" y="51439"/>
                  </a:lnTo>
                  <a:lnTo>
                    <a:pt x="2787" y="49459"/>
                  </a:lnTo>
                  <a:lnTo>
                    <a:pt x="3743" y="47496"/>
                  </a:lnTo>
                  <a:lnTo>
                    <a:pt x="4834" y="45532"/>
                  </a:lnTo>
                  <a:lnTo>
                    <a:pt x="6043" y="43568"/>
                  </a:lnTo>
                  <a:lnTo>
                    <a:pt x="7385" y="41622"/>
                  </a:lnTo>
                  <a:lnTo>
                    <a:pt x="8829" y="39692"/>
                  </a:lnTo>
                  <a:lnTo>
                    <a:pt x="10406" y="37778"/>
                  </a:lnTo>
                  <a:lnTo>
                    <a:pt x="12084" y="35882"/>
                  </a:lnTo>
                  <a:lnTo>
                    <a:pt x="13880" y="34019"/>
                  </a:lnTo>
                  <a:lnTo>
                    <a:pt x="15777" y="32156"/>
                  </a:lnTo>
                  <a:lnTo>
                    <a:pt x="17757" y="30343"/>
                  </a:lnTo>
                  <a:lnTo>
                    <a:pt x="19855" y="28531"/>
                  </a:lnTo>
                  <a:lnTo>
                    <a:pt x="22037" y="26769"/>
                  </a:lnTo>
                  <a:lnTo>
                    <a:pt x="24319" y="25040"/>
                  </a:lnTo>
                  <a:lnTo>
                    <a:pt x="27877" y="22506"/>
                  </a:lnTo>
                  <a:lnTo>
                    <a:pt x="32929" y="19267"/>
                  </a:lnTo>
                  <a:lnTo>
                    <a:pt x="38266" y="16212"/>
                  </a:lnTo>
                  <a:lnTo>
                    <a:pt x="43854" y="13359"/>
                  </a:lnTo>
                  <a:lnTo>
                    <a:pt x="49695" y="10724"/>
                  </a:lnTo>
                  <a:lnTo>
                    <a:pt x="55720" y="8341"/>
                  </a:lnTo>
                  <a:lnTo>
                    <a:pt x="58808" y="7250"/>
                  </a:lnTo>
                  <a:lnTo>
                    <a:pt x="61913" y="6193"/>
                  </a:lnTo>
                  <a:lnTo>
                    <a:pt x="68156" y="4380"/>
                  </a:lnTo>
                  <a:lnTo>
                    <a:pt x="74365" y="2853"/>
                  </a:lnTo>
                  <a:lnTo>
                    <a:pt x="80542" y="1662"/>
                  </a:lnTo>
                  <a:lnTo>
                    <a:pt x="86617" y="789"/>
                  </a:lnTo>
                  <a:lnTo>
                    <a:pt x="92575" y="235"/>
                  </a:lnTo>
                  <a:lnTo>
                    <a:pt x="96955" y="34"/>
                  </a:lnTo>
                  <a:lnTo>
                    <a:pt x="99808" y="0"/>
                  </a:lnTo>
                  <a:lnTo>
                    <a:pt x="102611" y="51"/>
                  </a:lnTo>
                  <a:lnTo>
                    <a:pt x="105380" y="168"/>
                  </a:lnTo>
                  <a:lnTo>
                    <a:pt x="108065" y="386"/>
                  </a:lnTo>
                  <a:lnTo>
                    <a:pt x="110700" y="671"/>
                  </a:lnTo>
                  <a:lnTo>
                    <a:pt x="113268" y="1058"/>
                  </a:lnTo>
                  <a:lnTo>
                    <a:pt x="115752" y="1511"/>
                  </a:lnTo>
                  <a:lnTo>
                    <a:pt x="118169" y="2048"/>
                  </a:lnTo>
                  <a:lnTo>
                    <a:pt x="120501" y="2669"/>
                  </a:lnTo>
                  <a:lnTo>
                    <a:pt x="122750" y="3390"/>
                  </a:lnTo>
                  <a:lnTo>
                    <a:pt x="124915" y="4179"/>
                  </a:lnTo>
                  <a:lnTo>
                    <a:pt x="126980" y="5052"/>
                  </a:lnTo>
                  <a:lnTo>
                    <a:pt x="128943" y="6025"/>
                  </a:lnTo>
                  <a:lnTo>
                    <a:pt x="130806" y="7066"/>
                  </a:lnTo>
                  <a:lnTo>
                    <a:pt x="132568" y="8207"/>
                  </a:lnTo>
                  <a:lnTo>
                    <a:pt x="134213" y="9415"/>
                  </a:lnTo>
                  <a:lnTo>
                    <a:pt x="135740" y="10724"/>
                  </a:lnTo>
                  <a:lnTo>
                    <a:pt x="137133" y="12117"/>
                  </a:lnTo>
                  <a:lnTo>
                    <a:pt x="138425" y="13594"/>
                  </a:lnTo>
                  <a:lnTo>
                    <a:pt x="139013" y="14383"/>
                  </a:lnTo>
                  <a:lnTo>
                    <a:pt x="139583" y="15189"/>
                  </a:lnTo>
                  <a:lnTo>
                    <a:pt x="140624" y="16900"/>
                  </a:lnTo>
                  <a:lnTo>
                    <a:pt x="141480" y="18713"/>
                  </a:lnTo>
                  <a:lnTo>
                    <a:pt x="142168" y="20593"/>
                  </a:lnTo>
                  <a:lnTo>
                    <a:pt x="142436" y="21566"/>
                  </a:lnTo>
                  <a:lnTo>
                    <a:pt x="142436" y="21583"/>
                  </a:lnTo>
                  <a:lnTo>
                    <a:pt x="142621" y="22388"/>
                  </a:lnTo>
                  <a:lnTo>
                    <a:pt x="142789" y="23194"/>
                  </a:lnTo>
                  <a:lnTo>
                    <a:pt x="142789" y="23211"/>
                  </a:lnTo>
                  <a:lnTo>
                    <a:pt x="142789" y="23211"/>
                  </a:lnTo>
                  <a:lnTo>
                    <a:pt x="142923" y="24117"/>
                  </a:lnTo>
                  <a:lnTo>
                    <a:pt x="143074" y="25930"/>
                  </a:lnTo>
                  <a:lnTo>
                    <a:pt x="143091" y="27793"/>
                  </a:lnTo>
                  <a:lnTo>
                    <a:pt x="142957" y="29672"/>
                  </a:lnTo>
                  <a:lnTo>
                    <a:pt x="142671" y="31585"/>
                  </a:lnTo>
                  <a:lnTo>
                    <a:pt x="142252" y="33515"/>
                  </a:lnTo>
                  <a:lnTo>
                    <a:pt x="141698" y="35479"/>
                  </a:lnTo>
                  <a:lnTo>
                    <a:pt x="140976" y="37443"/>
                  </a:lnTo>
                  <a:lnTo>
                    <a:pt x="140137" y="39423"/>
                  </a:lnTo>
                  <a:lnTo>
                    <a:pt x="139164" y="41420"/>
                  </a:lnTo>
                  <a:lnTo>
                    <a:pt x="138039" y="43417"/>
                  </a:lnTo>
                  <a:lnTo>
                    <a:pt x="136797" y="45414"/>
                  </a:lnTo>
                  <a:lnTo>
                    <a:pt x="135404" y="47412"/>
                  </a:lnTo>
                  <a:lnTo>
                    <a:pt x="133894" y="49409"/>
                  </a:lnTo>
                  <a:lnTo>
                    <a:pt x="132249" y="51389"/>
                  </a:lnTo>
                  <a:lnTo>
                    <a:pt x="130487" y="53369"/>
                  </a:lnTo>
                  <a:lnTo>
                    <a:pt x="128591" y="55316"/>
                  </a:lnTo>
                  <a:lnTo>
                    <a:pt x="126577" y="57263"/>
                  </a:lnTo>
                  <a:lnTo>
                    <a:pt x="124429" y="59193"/>
                  </a:lnTo>
                  <a:lnTo>
                    <a:pt x="122163" y="61090"/>
                  </a:lnTo>
                  <a:lnTo>
                    <a:pt x="119780" y="62952"/>
                  </a:lnTo>
                  <a:lnTo>
                    <a:pt x="117279" y="64799"/>
                  </a:lnTo>
                  <a:lnTo>
                    <a:pt x="114678" y="66594"/>
                  </a:lnTo>
                  <a:lnTo>
                    <a:pt x="111942" y="68357"/>
                  </a:lnTo>
                  <a:lnTo>
                    <a:pt x="109089" y="70085"/>
                  </a:lnTo>
                  <a:lnTo>
                    <a:pt x="106135" y="71763"/>
                  </a:lnTo>
                  <a:lnTo>
                    <a:pt x="103081" y="73391"/>
                  </a:lnTo>
                  <a:lnTo>
                    <a:pt x="99909" y="74969"/>
                  </a:lnTo>
                  <a:lnTo>
                    <a:pt x="96619" y="76496"/>
                  </a:lnTo>
                  <a:lnTo>
                    <a:pt x="93246" y="77956"/>
                  </a:lnTo>
                  <a:lnTo>
                    <a:pt x="89755" y="79366"/>
                  </a:lnTo>
                  <a:lnTo>
                    <a:pt x="86164" y="80709"/>
                  </a:lnTo>
                  <a:lnTo>
                    <a:pt x="84334" y="81346"/>
                  </a:lnTo>
                  <a:close/>
                </a:path>
              </a:pathLst>
            </a:custGeom>
            <a:noFill/>
            <a:ln cap="rnd" cmpd="sng" w="9525">
              <a:solidFill>
                <a:srgbClr val="FF617B"/>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05" name="Google Shape;105;p7"/>
          <p:cNvGrpSpPr/>
          <p:nvPr/>
        </p:nvGrpSpPr>
        <p:grpSpPr>
          <a:xfrm>
            <a:off x="-1114332" y="-1681624"/>
            <a:ext cx="4941554" cy="5059387"/>
            <a:chOff x="2298700" y="1314725"/>
            <a:chExt cx="3026800" cy="3098975"/>
          </a:xfrm>
        </p:grpSpPr>
        <p:sp>
          <p:nvSpPr>
            <p:cNvPr id="106" name="Google Shape;106;p7"/>
            <p:cNvSpPr/>
            <p:nvPr/>
          </p:nvSpPr>
          <p:spPr>
            <a:xfrm>
              <a:off x="2298700" y="1314725"/>
              <a:ext cx="3026800" cy="3098975"/>
            </a:xfrm>
            <a:custGeom>
              <a:rect b="b" l="l" r="r" t="t"/>
              <a:pathLst>
                <a:path extrusionOk="0" fill="none" h="123959" w="121072">
                  <a:moveTo>
                    <a:pt x="104792" y="123958"/>
                  </a:moveTo>
                  <a:lnTo>
                    <a:pt x="0" y="81263"/>
                  </a:lnTo>
                  <a:lnTo>
                    <a:pt x="33297" y="1"/>
                  </a:lnTo>
                  <a:lnTo>
                    <a:pt x="98683" y="14988"/>
                  </a:lnTo>
                  <a:lnTo>
                    <a:pt x="121071" y="39793"/>
                  </a:lnTo>
                  <a:lnTo>
                    <a:pt x="104792" y="123958"/>
                  </a:lnTo>
                  <a:close/>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7" name="Google Shape;107;p7"/>
            <p:cNvSpPr/>
            <p:nvPr/>
          </p:nvSpPr>
          <p:spPr>
            <a:xfrm>
              <a:off x="2298700" y="1689400"/>
              <a:ext cx="2467100" cy="1656900"/>
            </a:xfrm>
            <a:custGeom>
              <a:rect b="b" l="l" r="r" t="t"/>
              <a:pathLst>
                <a:path extrusionOk="0" fill="none" h="66276" w="98684">
                  <a:moveTo>
                    <a:pt x="98683" y="1"/>
                  </a:moveTo>
                  <a:lnTo>
                    <a:pt x="0" y="66276"/>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8" name="Google Shape;108;p7"/>
            <p:cNvSpPr/>
            <p:nvPr/>
          </p:nvSpPr>
          <p:spPr>
            <a:xfrm>
              <a:off x="4765775" y="1689400"/>
              <a:ext cx="152750" cy="2724300"/>
            </a:xfrm>
            <a:custGeom>
              <a:rect b="b" l="l" r="r" t="t"/>
              <a:pathLst>
                <a:path extrusionOk="0" fill="none" h="108972" w="6110">
                  <a:moveTo>
                    <a:pt x="6109" y="108971"/>
                  </a:moveTo>
                  <a:lnTo>
                    <a:pt x="0" y="1"/>
                  </a:lnTo>
                </a:path>
              </a:pathLst>
            </a:custGeom>
            <a:noFill/>
            <a:ln cap="rnd" cmpd="sng" w="9525">
              <a:solidFill>
                <a:srgbClr val="49EBD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109" name="Google Shape;109;p7"/>
          <p:cNvSpPr txBox="1"/>
          <p:nvPr>
            <p:ph idx="1" type="subTitle"/>
          </p:nvPr>
        </p:nvSpPr>
        <p:spPr>
          <a:xfrm>
            <a:off x="3323800" y="4489650"/>
            <a:ext cx="2496300" cy="318300"/>
          </a:xfrm>
          <a:prstGeom prst="rect">
            <a:avLst/>
          </a:prstGeom>
          <a:noFill/>
          <a:ln>
            <a:noFill/>
          </a:ln>
        </p:spPr>
        <p:txBody>
          <a:bodyPr anchorCtr="0" anchor="b" bIns="0" lIns="0" spcFirstLastPara="1" rIns="0" wrap="square" tIns="0">
            <a:noAutofit/>
          </a:bodyPr>
          <a:lstStyle>
            <a:lvl1pPr lvl="0" algn="ctr">
              <a:spcBef>
                <a:spcPts val="0"/>
              </a:spcBef>
              <a:spcAft>
                <a:spcPts val="0"/>
              </a:spcAft>
              <a:buNone/>
              <a:defRPr sz="1100">
                <a:solidFill>
                  <a:schemeClr val="dk1"/>
                </a:solidFill>
                <a:latin typeface="DM Sans"/>
                <a:ea typeface="DM Sans"/>
                <a:cs typeface="DM Sans"/>
                <a:sym typeface="DM Sans"/>
              </a:defRPr>
            </a:lvl1pPr>
            <a:lvl2pPr lvl="1" algn="ctr">
              <a:spcBef>
                <a:spcPts val="0"/>
              </a:spcBef>
              <a:spcAft>
                <a:spcPts val="0"/>
              </a:spcAft>
              <a:buNone/>
              <a:defRPr sz="1100">
                <a:solidFill>
                  <a:schemeClr val="dk1"/>
                </a:solidFill>
                <a:latin typeface="DM Sans"/>
                <a:ea typeface="DM Sans"/>
                <a:cs typeface="DM Sans"/>
                <a:sym typeface="DM Sans"/>
              </a:defRPr>
            </a:lvl2pPr>
            <a:lvl3pPr lvl="2" algn="ctr">
              <a:spcBef>
                <a:spcPts val="0"/>
              </a:spcBef>
              <a:spcAft>
                <a:spcPts val="0"/>
              </a:spcAft>
              <a:buNone/>
              <a:defRPr sz="1100">
                <a:solidFill>
                  <a:schemeClr val="dk1"/>
                </a:solidFill>
                <a:latin typeface="DM Sans"/>
                <a:ea typeface="DM Sans"/>
                <a:cs typeface="DM Sans"/>
                <a:sym typeface="DM Sans"/>
              </a:defRPr>
            </a:lvl3pPr>
            <a:lvl4pPr lvl="3" algn="ctr">
              <a:spcBef>
                <a:spcPts val="0"/>
              </a:spcBef>
              <a:spcAft>
                <a:spcPts val="0"/>
              </a:spcAft>
              <a:buNone/>
              <a:defRPr sz="1100">
                <a:solidFill>
                  <a:schemeClr val="dk1"/>
                </a:solidFill>
                <a:latin typeface="DM Sans"/>
                <a:ea typeface="DM Sans"/>
                <a:cs typeface="DM Sans"/>
                <a:sym typeface="DM Sans"/>
              </a:defRPr>
            </a:lvl4pPr>
            <a:lvl5pPr lvl="4" algn="ctr">
              <a:spcBef>
                <a:spcPts val="0"/>
              </a:spcBef>
              <a:spcAft>
                <a:spcPts val="0"/>
              </a:spcAft>
              <a:buNone/>
              <a:defRPr sz="1100">
                <a:solidFill>
                  <a:schemeClr val="dk1"/>
                </a:solidFill>
                <a:latin typeface="DM Sans"/>
                <a:ea typeface="DM Sans"/>
                <a:cs typeface="DM Sans"/>
                <a:sym typeface="DM Sans"/>
              </a:defRPr>
            </a:lvl5pPr>
            <a:lvl6pPr lvl="5" algn="ctr">
              <a:spcBef>
                <a:spcPts val="0"/>
              </a:spcBef>
              <a:spcAft>
                <a:spcPts val="0"/>
              </a:spcAft>
              <a:buNone/>
              <a:defRPr sz="1100">
                <a:solidFill>
                  <a:schemeClr val="dk1"/>
                </a:solidFill>
                <a:latin typeface="DM Sans"/>
                <a:ea typeface="DM Sans"/>
                <a:cs typeface="DM Sans"/>
                <a:sym typeface="DM Sans"/>
              </a:defRPr>
            </a:lvl6pPr>
            <a:lvl7pPr lvl="6" algn="ctr">
              <a:spcBef>
                <a:spcPts val="0"/>
              </a:spcBef>
              <a:spcAft>
                <a:spcPts val="0"/>
              </a:spcAft>
              <a:buNone/>
              <a:defRPr sz="1100">
                <a:solidFill>
                  <a:schemeClr val="dk1"/>
                </a:solidFill>
                <a:latin typeface="DM Sans"/>
                <a:ea typeface="DM Sans"/>
                <a:cs typeface="DM Sans"/>
                <a:sym typeface="DM Sans"/>
              </a:defRPr>
            </a:lvl7pPr>
            <a:lvl8pPr lvl="7" algn="ctr">
              <a:spcBef>
                <a:spcPts val="0"/>
              </a:spcBef>
              <a:spcAft>
                <a:spcPts val="0"/>
              </a:spcAft>
              <a:buNone/>
              <a:defRPr sz="1100">
                <a:solidFill>
                  <a:schemeClr val="dk1"/>
                </a:solidFill>
                <a:latin typeface="DM Sans"/>
                <a:ea typeface="DM Sans"/>
                <a:cs typeface="DM Sans"/>
                <a:sym typeface="DM Sans"/>
              </a:defRPr>
            </a:lvl8pPr>
            <a:lvl9pPr lvl="8" algn="ctr">
              <a:spcBef>
                <a:spcPts val="0"/>
              </a:spcBef>
              <a:spcAft>
                <a:spcPts val="0"/>
              </a:spcAft>
              <a:buNone/>
              <a:defRPr sz="1100">
                <a:solidFill>
                  <a:schemeClr val="dk1"/>
                </a:solidFill>
                <a:latin typeface="DM Sans"/>
                <a:ea typeface="DM Sans"/>
                <a:cs typeface="DM Sans"/>
                <a:sym typeface="DM Sans"/>
              </a:defRPr>
            </a:lvl9pPr>
          </a:lstStyle>
          <a:p/>
        </p:txBody>
      </p:sp>
      <p:grpSp>
        <p:nvGrpSpPr>
          <p:cNvPr id="110" name="Google Shape;110;p7"/>
          <p:cNvGrpSpPr/>
          <p:nvPr/>
        </p:nvGrpSpPr>
        <p:grpSpPr>
          <a:xfrm>
            <a:off x="4004612" y="329983"/>
            <a:ext cx="1135856" cy="245435"/>
            <a:chOff x="238125" y="2073350"/>
            <a:chExt cx="7143750" cy="1568275"/>
          </a:xfrm>
        </p:grpSpPr>
        <p:sp>
          <p:nvSpPr>
            <p:cNvPr id="111" name="Google Shape;111;p7"/>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7"/>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7"/>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 name="Google Shape;130;p7"/>
          <p:cNvSpPr txBox="1"/>
          <p:nvPr>
            <p:ph type="title"/>
          </p:nvPr>
        </p:nvSpPr>
        <p:spPr>
          <a:xfrm>
            <a:off x="1961400" y="1720375"/>
            <a:ext cx="5221200" cy="13848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1pPr>
            <a:lvl2pPr lvl="1"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2pPr>
            <a:lvl3pPr lvl="2"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3pPr>
            <a:lvl4pPr lvl="3"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4pPr>
            <a:lvl5pPr lvl="4"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5pPr>
            <a:lvl6pPr lvl="5"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6pPr>
            <a:lvl7pPr lvl="6"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7pPr>
            <a:lvl8pPr lvl="7"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8pPr>
            <a:lvl9pPr lvl="8"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9pPr>
          </a:lstStyle>
          <a:p/>
        </p:txBody>
      </p:sp>
      <p:sp>
        <p:nvSpPr>
          <p:cNvPr id="131" name="Google Shape;131;p7"/>
          <p:cNvSpPr txBox="1"/>
          <p:nvPr>
            <p:ph idx="2" type="title"/>
          </p:nvPr>
        </p:nvSpPr>
        <p:spPr>
          <a:xfrm>
            <a:off x="1961675" y="3301450"/>
            <a:ext cx="5221200" cy="1026300"/>
          </a:xfrm>
          <a:prstGeom prst="rect">
            <a:avLst/>
          </a:prstGeom>
          <a:noFill/>
          <a:ln>
            <a:noFill/>
          </a:ln>
        </p:spPr>
        <p:txBody>
          <a:bodyPr anchorCtr="0" anchor="t" bIns="0" lIns="0" spcFirstLastPara="1" rIns="0" wrap="square" tIns="0">
            <a:noAutofit/>
          </a:bodyPr>
          <a:lstStyle>
            <a:lvl1pPr lvl="0" algn="ctr">
              <a:spcBef>
                <a:spcPts val="0"/>
              </a:spcBef>
              <a:spcAft>
                <a:spcPts val="0"/>
              </a:spcAft>
              <a:buNone/>
              <a:defRPr sz="1400">
                <a:solidFill>
                  <a:schemeClr val="dk1"/>
                </a:solidFill>
                <a:latin typeface="DM Sans"/>
                <a:ea typeface="DM Sans"/>
                <a:cs typeface="DM Sans"/>
                <a:sym typeface="DM Sans"/>
              </a:defRPr>
            </a:lvl1pPr>
            <a:lvl2pPr lvl="1" algn="ctr">
              <a:spcBef>
                <a:spcPts val="0"/>
              </a:spcBef>
              <a:spcAft>
                <a:spcPts val="0"/>
              </a:spcAft>
              <a:buNone/>
              <a:defRPr b="1" sz="4500">
                <a:solidFill>
                  <a:schemeClr val="dk1"/>
                </a:solidFill>
                <a:latin typeface="DM Sans"/>
                <a:ea typeface="DM Sans"/>
                <a:cs typeface="DM Sans"/>
                <a:sym typeface="DM Sans"/>
              </a:defRPr>
            </a:lvl2pPr>
            <a:lvl3pPr lvl="2" algn="ctr">
              <a:spcBef>
                <a:spcPts val="0"/>
              </a:spcBef>
              <a:spcAft>
                <a:spcPts val="0"/>
              </a:spcAft>
              <a:buNone/>
              <a:defRPr b="1" sz="4500">
                <a:solidFill>
                  <a:schemeClr val="dk1"/>
                </a:solidFill>
                <a:latin typeface="DM Sans"/>
                <a:ea typeface="DM Sans"/>
                <a:cs typeface="DM Sans"/>
                <a:sym typeface="DM Sans"/>
              </a:defRPr>
            </a:lvl3pPr>
            <a:lvl4pPr lvl="3" algn="ctr">
              <a:spcBef>
                <a:spcPts val="0"/>
              </a:spcBef>
              <a:spcAft>
                <a:spcPts val="0"/>
              </a:spcAft>
              <a:buNone/>
              <a:defRPr b="1" sz="4500">
                <a:solidFill>
                  <a:schemeClr val="dk1"/>
                </a:solidFill>
                <a:latin typeface="DM Sans"/>
                <a:ea typeface="DM Sans"/>
                <a:cs typeface="DM Sans"/>
                <a:sym typeface="DM Sans"/>
              </a:defRPr>
            </a:lvl4pPr>
            <a:lvl5pPr lvl="4" algn="ctr">
              <a:spcBef>
                <a:spcPts val="0"/>
              </a:spcBef>
              <a:spcAft>
                <a:spcPts val="0"/>
              </a:spcAft>
              <a:buNone/>
              <a:defRPr b="1" sz="4500">
                <a:solidFill>
                  <a:schemeClr val="dk1"/>
                </a:solidFill>
                <a:latin typeface="DM Sans"/>
                <a:ea typeface="DM Sans"/>
                <a:cs typeface="DM Sans"/>
                <a:sym typeface="DM Sans"/>
              </a:defRPr>
            </a:lvl5pPr>
            <a:lvl6pPr lvl="5" algn="ctr">
              <a:spcBef>
                <a:spcPts val="0"/>
              </a:spcBef>
              <a:spcAft>
                <a:spcPts val="0"/>
              </a:spcAft>
              <a:buNone/>
              <a:defRPr b="1" sz="4500">
                <a:solidFill>
                  <a:schemeClr val="dk1"/>
                </a:solidFill>
                <a:latin typeface="DM Sans"/>
                <a:ea typeface="DM Sans"/>
                <a:cs typeface="DM Sans"/>
                <a:sym typeface="DM Sans"/>
              </a:defRPr>
            </a:lvl6pPr>
            <a:lvl7pPr lvl="6" algn="ctr">
              <a:spcBef>
                <a:spcPts val="0"/>
              </a:spcBef>
              <a:spcAft>
                <a:spcPts val="0"/>
              </a:spcAft>
              <a:buNone/>
              <a:defRPr b="1" sz="4500">
                <a:solidFill>
                  <a:schemeClr val="dk1"/>
                </a:solidFill>
                <a:latin typeface="DM Sans"/>
                <a:ea typeface="DM Sans"/>
                <a:cs typeface="DM Sans"/>
                <a:sym typeface="DM Sans"/>
              </a:defRPr>
            </a:lvl7pPr>
            <a:lvl8pPr lvl="7" algn="ctr">
              <a:spcBef>
                <a:spcPts val="0"/>
              </a:spcBef>
              <a:spcAft>
                <a:spcPts val="0"/>
              </a:spcAft>
              <a:buNone/>
              <a:defRPr b="1" sz="4500">
                <a:solidFill>
                  <a:schemeClr val="dk1"/>
                </a:solidFill>
                <a:latin typeface="DM Sans"/>
                <a:ea typeface="DM Sans"/>
                <a:cs typeface="DM Sans"/>
                <a:sym typeface="DM Sans"/>
              </a:defRPr>
            </a:lvl8pPr>
            <a:lvl9pPr lvl="8" algn="ctr">
              <a:spcBef>
                <a:spcPts val="0"/>
              </a:spcBef>
              <a:spcAft>
                <a:spcPts val="0"/>
              </a:spcAft>
              <a:buNone/>
              <a:defRPr b="1" sz="4500">
                <a:solidFill>
                  <a:schemeClr val="dk1"/>
                </a:solidFill>
                <a:latin typeface="DM Sans"/>
                <a:ea typeface="DM Sans"/>
                <a:cs typeface="DM Sans"/>
                <a:sym typeface="DM Sans"/>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mp; Text Large [Red]">
  <p:cSld name="BLANK_1_1_1_1_1_1_1_1_1_1_1_1_1_1_1_1_1_1_1_1_1_1_1_1_1_1_1_1_1_1_1_1_1_1_1_3">
    <p:bg>
      <p:bgPr>
        <a:solidFill>
          <a:srgbClr val="FFD4E4"/>
        </a:solidFill>
      </p:bgPr>
    </p:bg>
    <p:spTree>
      <p:nvGrpSpPr>
        <p:cNvPr id="828" name="Shape 828"/>
        <p:cNvGrpSpPr/>
        <p:nvPr/>
      </p:nvGrpSpPr>
      <p:grpSpPr>
        <a:xfrm>
          <a:off x="0" y="0"/>
          <a:ext cx="0" cy="0"/>
          <a:chOff x="0" y="0"/>
          <a:chExt cx="0" cy="0"/>
        </a:xfrm>
      </p:grpSpPr>
      <p:sp>
        <p:nvSpPr>
          <p:cNvPr id="829" name="Google Shape;829;p61"/>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0" name="Google Shape;830;p61"/>
          <p:cNvSpPr/>
          <p:nvPr/>
        </p:nvSpPr>
        <p:spPr>
          <a:xfrm>
            <a:off x="599050"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1" name="Google Shape;831;p61"/>
          <p:cNvSpPr/>
          <p:nvPr/>
        </p:nvSpPr>
        <p:spPr>
          <a:xfrm>
            <a:off x="2642600"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2" name="Google Shape;832;p61"/>
          <p:cNvSpPr/>
          <p:nvPr/>
        </p:nvSpPr>
        <p:spPr>
          <a:xfrm>
            <a:off x="4686163"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3" name="Google Shape;833;p61"/>
          <p:cNvSpPr/>
          <p:nvPr/>
        </p:nvSpPr>
        <p:spPr>
          <a:xfrm>
            <a:off x="6729725"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4" name="Google Shape;834;p61"/>
          <p:cNvSpPr/>
          <p:nvPr/>
        </p:nvSpPr>
        <p:spPr>
          <a:xfrm>
            <a:off x="59905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5" name="Google Shape;835;p61"/>
          <p:cNvSpPr/>
          <p:nvPr/>
        </p:nvSpPr>
        <p:spPr>
          <a:xfrm>
            <a:off x="264260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6" name="Google Shape;836;p61"/>
          <p:cNvSpPr/>
          <p:nvPr/>
        </p:nvSpPr>
        <p:spPr>
          <a:xfrm>
            <a:off x="4686163"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7" name="Google Shape;837;p61"/>
          <p:cNvSpPr/>
          <p:nvPr/>
        </p:nvSpPr>
        <p:spPr>
          <a:xfrm>
            <a:off x="6729725"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8" name="Google Shape;838;p61"/>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839" name="Google Shape;839;p61"/>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grpSp>
        <p:nvGrpSpPr>
          <p:cNvPr id="840" name="Google Shape;840;p61"/>
          <p:cNvGrpSpPr/>
          <p:nvPr/>
        </p:nvGrpSpPr>
        <p:grpSpPr>
          <a:xfrm>
            <a:off x="8625005" y="4489229"/>
            <a:ext cx="323872" cy="323755"/>
            <a:chOff x="1189675" y="238125"/>
            <a:chExt cx="5240650" cy="5238750"/>
          </a:xfrm>
        </p:grpSpPr>
        <p:sp>
          <p:nvSpPr>
            <p:cNvPr id="841" name="Google Shape;841;p61"/>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842" name="Google Shape;842;p61"/>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843" name="Google Shape;843;p61"/>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844" name="Google Shape;844;p61"/>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845" name="Google Shape;845;p61"/>
          <p:cNvSpPr txBox="1"/>
          <p:nvPr>
            <p:ph idx="1" type="body"/>
          </p:nvPr>
        </p:nvSpPr>
        <p:spPr>
          <a:xfrm>
            <a:off x="599118"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46" name="Google Shape;846;p61"/>
          <p:cNvSpPr txBox="1"/>
          <p:nvPr>
            <p:ph idx="2" type="body"/>
          </p:nvPr>
        </p:nvSpPr>
        <p:spPr>
          <a:xfrm>
            <a:off x="2642643"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47" name="Google Shape;847;p61"/>
          <p:cNvSpPr txBox="1"/>
          <p:nvPr>
            <p:ph idx="3" type="body"/>
          </p:nvPr>
        </p:nvSpPr>
        <p:spPr>
          <a:xfrm>
            <a:off x="468615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48" name="Google Shape;848;p61"/>
          <p:cNvSpPr txBox="1"/>
          <p:nvPr>
            <p:ph idx="4" type="body"/>
          </p:nvPr>
        </p:nvSpPr>
        <p:spPr>
          <a:xfrm>
            <a:off x="672970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49" name="Google Shape;849;p61"/>
          <p:cNvSpPr txBox="1"/>
          <p:nvPr>
            <p:ph idx="5" type="body"/>
          </p:nvPr>
        </p:nvSpPr>
        <p:spPr>
          <a:xfrm>
            <a:off x="599118"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50" name="Google Shape;850;p61"/>
          <p:cNvSpPr txBox="1"/>
          <p:nvPr>
            <p:ph idx="6" type="body"/>
          </p:nvPr>
        </p:nvSpPr>
        <p:spPr>
          <a:xfrm>
            <a:off x="2642643"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51" name="Google Shape;851;p61"/>
          <p:cNvSpPr txBox="1"/>
          <p:nvPr>
            <p:ph idx="7" type="body"/>
          </p:nvPr>
        </p:nvSpPr>
        <p:spPr>
          <a:xfrm>
            <a:off x="468615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52" name="Google Shape;852;p61"/>
          <p:cNvSpPr txBox="1"/>
          <p:nvPr>
            <p:ph idx="8" type="body"/>
          </p:nvPr>
        </p:nvSpPr>
        <p:spPr>
          <a:xfrm>
            <a:off x="672970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amp; Text Large [Orange]">
  <p:cSld name="BLANK_1_1_1_1_1_1_1_1_1_1_1_1_1_1_1_1_1_1_1_1_1_1_1_1_1_1_1_1_1_1_1_1_1_1_1_4">
    <p:bg>
      <p:bgPr>
        <a:solidFill>
          <a:srgbClr val="FFDEAF"/>
        </a:solidFill>
      </p:bgPr>
    </p:bg>
    <p:spTree>
      <p:nvGrpSpPr>
        <p:cNvPr id="853" name="Shape 853"/>
        <p:cNvGrpSpPr/>
        <p:nvPr/>
      </p:nvGrpSpPr>
      <p:grpSpPr>
        <a:xfrm>
          <a:off x="0" y="0"/>
          <a:ext cx="0" cy="0"/>
          <a:chOff x="0" y="0"/>
          <a:chExt cx="0" cy="0"/>
        </a:xfrm>
      </p:grpSpPr>
      <p:sp>
        <p:nvSpPr>
          <p:cNvPr id="854" name="Google Shape;854;p62"/>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5" name="Google Shape;855;p62"/>
          <p:cNvSpPr/>
          <p:nvPr/>
        </p:nvSpPr>
        <p:spPr>
          <a:xfrm>
            <a:off x="599050"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6" name="Google Shape;856;p62"/>
          <p:cNvSpPr/>
          <p:nvPr/>
        </p:nvSpPr>
        <p:spPr>
          <a:xfrm>
            <a:off x="2642600"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7" name="Google Shape;857;p62"/>
          <p:cNvSpPr/>
          <p:nvPr/>
        </p:nvSpPr>
        <p:spPr>
          <a:xfrm>
            <a:off x="4686163"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8" name="Google Shape;858;p62"/>
          <p:cNvSpPr/>
          <p:nvPr/>
        </p:nvSpPr>
        <p:spPr>
          <a:xfrm>
            <a:off x="6729725" y="1374213"/>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59" name="Google Shape;859;p62"/>
          <p:cNvSpPr/>
          <p:nvPr/>
        </p:nvSpPr>
        <p:spPr>
          <a:xfrm>
            <a:off x="59905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0" name="Google Shape;860;p62"/>
          <p:cNvSpPr/>
          <p:nvPr/>
        </p:nvSpPr>
        <p:spPr>
          <a:xfrm>
            <a:off x="2642600"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1" name="Google Shape;861;p62"/>
          <p:cNvSpPr/>
          <p:nvPr/>
        </p:nvSpPr>
        <p:spPr>
          <a:xfrm>
            <a:off x="4686163"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2" name="Google Shape;862;p62"/>
          <p:cNvSpPr/>
          <p:nvPr/>
        </p:nvSpPr>
        <p:spPr>
          <a:xfrm>
            <a:off x="6729725" y="3104588"/>
            <a:ext cx="1815300" cy="10440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63" name="Google Shape;863;p62"/>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864" name="Google Shape;864;p62"/>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grpSp>
        <p:nvGrpSpPr>
          <p:cNvPr id="865" name="Google Shape;865;p62"/>
          <p:cNvGrpSpPr/>
          <p:nvPr/>
        </p:nvGrpSpPr>
        <p:grpSpPr>
          <a:xfrm>
            <a:off x="8625005" y="4489229"/>
            <a:ext cx="323872" cy="323755"/>
            <a:chOff x="1189675" y="238125"/>
            <a:chExt cx="5240650" cy="5238750"/>
          </a:xfrm>
        </p:grpSpPr>
        <p:sp>
          <p:nvSpPr>
            <p:cNvPr id="866" name="Google Shape;866;p62"/>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867" name="Google Shape;867;p62"/>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868" name="Google Shape;868;p62"/>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869" name="Google Shape;869;p62"/>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870" name="Google Shape;870;p62"/>
          <p:cNvSpPr txBox="1"/>
          <p:nvPr>
            <p:ph idx="1" type="body"/>
          </p:nvPr>
        </p:nvSpPr>
        <p:spPr>
          <a:xfrm>
            <a:off x="599118"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71" name="Google Shape;871;p62"/>
          <p:cNvSpPr txBox="1"/>
          <p:nvPr>
            <p:ph idx="2" type="body"/>
          </p:nvPr>
        </p:nvSpPr>
        <p:spPr>
          <a:xfrm>
            <a:off x="2642643"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72" name="Google Shape;872;p62"/>
          <p:cNvSpPr txBox="1"/>
          <p:nvPr>
            <p:ph idx="3" type="body"/>
          </p:nvPr>
        </p:nvSpPr>
        <p:spPr>
          <a:xfrm>
            <a:off x="468615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73" name="Google Shape;873;p62"/>
          <p:cNvSpPr txBox="1"/>
          <p:nvPr>
            <p:ph idx="4" type="body"/>
          </p:nvPr>
        </p:nvSpPr>
        <p:spPr>
          <a:xfrm>
            <a:off x="6729706" y="2418221"/>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74" name="Google Shape;874;p62"/>
          <p:cNvSpPr txBox="1"/>
          <p:nvPr>
            <p:ph idx="5" type="body"/>
          </p:nvPr>
        </p:nvSpPr>
        <p:spPr>
          <a:xfrm>
            <a:off x="599118"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75" name="Google Shape;875;p62"/>
          <p:cNvSpPr txBox="1"/>
          <p:nvPr>
            <p:ph idx="6" type="body"/>
          </p:nvPr>
        </p:nvSpPr>
        <p:spPr>
          <a:xfrm>
            <a:off x="2642643"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76" name="Google Shape;876;p62"/>
          <p:cNvSpPr txBox="1"/>
          <p:nvPr>
            <p:ph idx="7" type="body"/>
          </p:nvPr>
        </p:nvSpPr>
        <p:spPr>
          <a:xfrm>
            <a:off x="468615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77" name="Google Shape;877;p62"/>
          <p:cNvSpPr txBox="1"/>
          <p:nvPr>
            <p:ph idx="8" type="body"/>
          </p:nvPr>
        </p:nvSpPr>
        <p:spPr>
          <a:xfrm>
            <a:off x="6729706" y="4138796"/>
            <a:ext cx="1815300" cy="7017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ages &amp; Text - 2 Columns">
  <p:cSld name="BLANK_1_1_1_1_1_1_1_1_1_1_1_1_1_1_1_1_1_1_1_1_1_1_1_1_1_1_1_1_1_1_1_1_1_1_1_1_1_1_1_1_1">
    <p:spTree>
      <p:nvGrpSpPr>
        <p:cNvPr id="878" name="Shape 878"/>
        <p:cNvGrpSpPr/>
        <p:nvPr/>
      </p:nvGrpSpPr>
      <p:grpSpPr>
        <a:xfrm>
          <a:off x="0" y="0"/>
          <a:ext cx="0" cy="0"/>
          <a:chOff x="0" y="0"/>
          <a:chExt cx="0" cy="0"/>
        </a:xfrm>
      </p:grpSpPr>
      <p:sp>
        <p:nvSpPr>
          <p:cNvPr id="879" name="Google Shape;879;p63"/>
          <p:cNvSpPr/>
          <p:nvPr/>
        </p:nvSpPr>
        <p:spPr>
          <a:xfrm>
            <a:off x="599050" y="1028050"/>
            <a:ext cx="3853500" cy="17307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80" name="Google Shape;880;p63"/>
          <p:cNvSpPr/>
          <p:nvPr/>
        </p:nvSpPr>
        <p:spPr>
          <a:xfrm>
            <a:off x="4684150" y="1028050"/>
            <a:ext cx="3853500" cy="17307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81" name="Google Shape;881;p63"/>
          <p:cNvSpPr txBox="1"/>
          <p:nvPr>
            <p:ph idx="1" type="body"/>
          </p:nvPr>
        </p:nvSpPr>
        <p:spPr>
          <a:xfrm>
            <a:off x="599125" y="3105025"/>
            <a:ext cx="3853500" cy="10386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82" name="Google Shape;882;p63"/>
          <p:cNvSpPr txBox="1"/>
          <p:nvPr>
            <p:ph idx="2" type="body"/>
          </p:nvPr>
        </p:nvSpPr>
        <p:spPr>
          <a:xfrm>
            <a:off x="4684150" y="3105013"/>
            <a:ext cx="3853500" cy="10386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83" name="Google Shape;883;p63"/>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884" name="Google Shape;884;p63"/>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s &amp; Text - 3 Columns">
  <p:cSld name="BLANK_1_1_1_1_1_1_1_1_1_1_1_1_1_1_1_1_1_1_1_1_1_1_1_1_1_1_1_1_1_1_1_1_1_1_1_1_1_1_1_1_1_1">
    <p:spTree>
      <p:nvGrpSpPr>
        <p:cNvPr id="885" name="Shape 885"/>
        <p:cNvGrpSpPr/>
        <p:nvPr/>
      </p:nvGrpSpPr>
      <p:grpSpPr>
        <a:xfrm>
          <a:off x="0" y="0"/>
          <a:ext cx="0" cy="0"/>
          <a:chOff x="0" y="0"/>
          <a:chExt cx="0" cy="0"/>
        </a:xfrm>
      </p:grpSpPr>
      <p:sp>
        <p:nvSpPr>
          <p:cNvPr id="886" name="Google Shape;886;p64"/>
          <p:cNvSpPr/>
          <p:nvPr/>
        </p:nvSpPr>
        <p:spPr>
          <a:xfrm>
            <a:off x="599000" y="1027988"/>
            <a:ext cx="24963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87" name="Google Shape;887;p64"/>
          <p:cNvSpPr txBox="1"/>
          <p:nvPr>
            <p:ph idx="1" type="body"/>
          </p:nvPr>
        </p:nvSpPr>
        <p:spPr>
          <a:xfrm>
            <a:off x="606750" y="2758850"/>
            <a:ext cx="2488800" cy="10278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88" name="Google Shape;888;p64"/>
          <p:cNvSpPr txBox="1"/>
          <p:nvPr>
            <p:ph idx="2" type="body"/>
          </p:nvPr>
        </p:nvSpPr>
        <p:spPr>
          <a:xfrm>
            <a:off x="3323800" y="2758850"/>
            <a:ext cx="2488800" cy="10386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89" name="Google Shape;889;p64"/>
          <p:cNvSpPr txBox="1"/>
          <p:nvPr>
            <p:ph idx="3" type="body"/>
          </p:nvPr>
        </p:nvSpPr>
        <p:spPr>
          <a:xfrm>
            <a:off x="6048538" y="2758850"/>
            <a:ext cx="2488800" cy="10386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Clr>
                <a:schemeClr val="dk2"/>
              </a:buClr>
              <a:buSzPts val="1200"/>
              <a:buFont typeface="DM Sans"/>
              <a:buChar char="●"/>
              <a:defRPr sz="1200">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
        <p:nvSpPr>
          <p:cNvPr id="890" name="Google Shape;890;p64"/>
          <p:cNvSpPr/>
          <p:nvPr/>
        </p:nvSpPr>
        <p:spPr>
          <a:xfrm>
            <a:off x="3323800" y="1027988"/>
            <a:ext cx="24963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1" name="Google Shape;891;p64"/>
          <p:cNvSpPr/>
          <p:nvPr/>
        </p:nvSpPr>
        <p:spPr>
          <a:xfrm>
            <a:off x="6048538" y="1027988"/>
            <a:ext cx="2488800" cy="1385400"/>
          </a:xfrm>
          <a:prstGeom prst="rect">
            <a:avLst/>
          </a:prstGeom>
          <a:solidFill>
            <a:srgbClr val="F0F5F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92" name="Google Shape;892;p6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893" name="Google Shape;893;p64"/>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Image Full Page [Dark Image]">
  <p:cSld name="BLANK_1_1_1_1_1_1_1_1_1_1_1_1_1_1_1_1_1_1_1_1_1_1_1_1_1_1_1_1_1_1_1_1_1_1_1_1_1">
    <p:bg>
      <p:bgPr>
        <a:solidFill>
          <a:srgbClr val="D8DDDD"/>
        </a:solidFill>
      </p:bgPr>
    </p:bg>
    <p:spTree>
      <p:nvGrpSpPr>
        <p:cNvPr id="894" name="Shape 894"/>
        <p:cNvGrpSpPr/>
        <p:nvPr/>
      </p:nvGrpSpPr>
      <p:grpSpPr>
        <a:xfrm>
          <a:off x="0" y="0"/>
          <a:ext cx="0" cy="0"/>
          <a:chOff x="0" y="0"/>
          <a:chExt cx="0" cy="0"/>
        </a:xfrm>
      </p:grpSpPr>
      <p:sp>
        <p:nvSpPr>
          <p:cNvPr id="895" name="Google Shape;895;p65"/>
          <p:cNvSpPr txBox="1"/>
          <p:nvPr>
            <p:ph type="title"/>
          </p:nvPr>
        </p:nvSpPr>
        <p:spPr>
          <a:xfrm>
            <a:off x="1280238" y="1028050"/>
            <a:ext cx="2477700" cy="1038600"/>
          </a:xfrm>
          <a:prstGeom prst="rect">
            <a:avLst/>
          </a:prstGeom>
          <a:noFill/>
          <a:ln>
            <a:noFill/>
          </a:ln>
        </p:spPr>
        <p:txBody>
          <a:bodyPr anchorCtr="0" anchor="t" bIns="0" lIns="0" spcFirstLastPara="1" rIns="0" wrap="square" tIns="0">
            <a:noAutofit/>
          </a:bodyPr>
          <a:lstStyle>
            <a:lvl1pPr lvl="0">
              <a:spcBef>
                <a:spcPts val="0"/>
              </a:spcBef>
              <a:spcAft>
                <a:spcPts val="0"/>
              </a:spcAft>
              <a:buNone/>
              <a:defRPr sz="1500">
                <a:solidFill>
                  <a:srgbClr val="FFFFFF"/>
                </a:solidFill>
                <a:latin typeface="DM Sans"/>
                <a:ea typeface="DM Sans"/>
                <a:cs typeface="DM Sans"/>
                <a:sym typeface="DM Sans"/>
              </a:defRPr>
            </a:lvl1pPr>
            <a:lvl2pPr lvl="1">
              <a:spcBef>
                <a:spcPts val="0"/>
              </a:spcBef>
              <a:spcAft>
                <a:spcPts val="0"/>
              </a:spcAft>
              <a:buNone/>
              <a:defRPr sz="700">
                <a:solidFill>
                  <a:srgbClr val="FFFFFF"/>
                </a:solidFill>
              </a:defRPr>
            </a:lvl2pPr>
            <a:lvl3pPr lvl="2">
              <a:spcBef>
                <a:spcPts val="0"/>
              </a:spcBef>
              <a:spcAft>
                <a:spcPts val="0"/>
              </a:spcAft>
              <a:buNone/>
              <a:defRPr sz="700">
                <a:solidFill>
                  <a:srgbClr val="FFFFFF"/>
                </a:solidFill>
              </a:defRPr>
            </a:lvl3pPr>
            <a:lvl4pPr lvl="3">
              <a:spcBef>
                <a:spcPts val="0"/>
              </a:spcBef>
              <a:spcAft>
                <a:spcPts val="0"/>
              </a:spcAft>
              <a:buNone/>
              <a:defRPr sz="700">
                <a:solidFill>
                  <a:srgbClr val="FFFFFF"/>
                </a:solidFill>
              </a:defRPr>
            </a:lvl4pPr>
            <a:lvl5pPr lvl="4">
              <a:spcBef>
                <a:spcPts val="0"/>
              </a:spcBef>
              <a:spcAft>
                <a:spcPts val="0"/>
              </a:spcAft>
              <a:buNone/>
              <a:defRPr sz="700">
                <a:solidFill>
                  <a:srgbClr val="FFFFFF"/>
                </a:solidFill>
              </a:defRPr>
            </a:lvl5pPr>
            <a:lvl6pPr lvl="5">
              <a:spcBef>
                <a:spcPts val="0"/>
              </a:spcBef>
              <a:spcAft>
                <a:spcPts val="0"/>
              </a:spcAft>
              <a:buNone/>
              <a:defRPr sz="700">
                <a:solidFill>
                  <a:srgbClr val="FFFFFF"/>
                </a:solidFill>
              </a:defRPr>
            </a:lvl6pPr>
            <a:lvl7pPr lvl="6">
              <a:spcBef>
                <a:spcPts val="0"/>
              </a:spcBef>
              <a:spcAft>
                <a:spcPts val="0"/>
              </a:spcAft>
              <a:buNone/>
              <a:defRPr sz="700">
                <a:solidFill>
                  <a:srgbClr val="FFFFFF"/>
                </a:solidFill>
              </a:defRPr>
            </a:lvl7pPr>
            <a:lvl8pPr lvl="7">
              <a:spcBef>
                <a:spcPts val="0"/>
              </a:spcBef>
              <a:spcAft>
                <a:spcPts val="0"/>
              </a:spcAft>
              <a:buNone/>
              <a:defRPr sz="700">
                <a:solidFill>
                  <a:srgbClr val="FFFFFF"/>
                </a:solidFill>
              </a:defRPr>
            </a:lvl8pPr>
            <a:lvl9pPr lvl="8">
              <a:spcBef>
                <a:spcPts val="0"/>
              </a:spcBef>
              <a:spcAft>
                <a:spcPts val="0"/>
              </a:spcAft>
              <a:buNone/>
              <a:defRPr sz="700">
                <a:solidFill>
                  <a:srgbClr val="FFFFFF"/>
                </a:solidFill>
              </a:defRPr>
            </a:lvl9pPr>
          </a:lstStyle>
          <a:p/>
        </p:txBody>
      </p:sp>
      <p:sp>
        <p:nvSpPr>
          <p:cNvPr id="896" name="Google Shape;896;p6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rgbClr val="FFFFFF"/>
                </a:solidFill>
                <a:latin typeface="DM Sans"/>
                <a:ea typeface="DM Sans"/>
                <a:cs typeface="DM Sans"/>
                <a:sym typeface="DM Sans"/>
              </a:rPr>
              <a:t>Private &amp; Confidential</a:t>
            </a:r>
            <a:endParaRPr sz="700">
              <a:solidFill>
                <a:srgbClr val="FFFFFF"/>
              </a:solidFill>
              <a:latin typeface="DM Sans"/>
              <a:ea typeface="DM Sans"/>
              <a:cs typeface="DM Sans"/>
              <a:sym typeface="DM Sans"/>
            </a:endParaRPr>
          </a:p>
        </p:txBody>
      </p:sp>
      <p:grpSp>
        <p:nvGrpSpPr>
          <p:cNvPr id="897" name="Google Shape;897;p65"/>
          <p:cNvGrpSpPr/>
          <p:nvPr/>
        </p:nvGrpSpPr>
        <p:grpSpPr>
          <a:xfrm>
            <a:off x="8625005" y="4489229"/>
            <a:ext cx="323872" cy="323755"/>
            <a:chOff x="1189675" y="238125"/>
            <a:chExt cx="5240650" cy="5238750"/>
          </a:xfrm>
        </p:grpSpPr>
        <p:sp>
          <p:nvSpPr>
            <p:cNvPr id="898" name="Google Shape;898;p65"/>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899" name="Google Shape;899;p65"/>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00" name="Google Shape;900;p65"/>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01" name="Google Shape;901;p65"/>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Image Full Page [Light Image]">
  <p:cSld name="BLANK_1_1_1_1_1_1_1_1_1_1_1_1_1_1_1_1_1_1_1_1_1_1_1_1_1_1_1_1_1_1_1_1_1_1_1_1_1_1">
    <p:bg>
      <p:bgPr>
        <a:solidFill>
          <a:srgbClr val="D8DDDD"/>
        </a:solidFill>
      </p:bgPr>
    </p:bg>
    <p:spTree>
      <p:nvGrpSpPr>
        <p:cNvPr id="902" name="Shape 902"/>
        <p:cNvGrpSpPr/>
        <p:nvPr/>
      </p:nvGrpSpPr>
      <p:grpSpPr>
        <a:xfrm>
          <a:off x="0" y="0"/>
          <a:ext cx="0" cy="0"/>
          <a:chOff x="0" y="0"/>
          <a:chExt cx="0" cy="0"/>
        </a:xfrm>
      </p:grpSpPr>
      <p:sp>
        <p:nvSpPr>
          <p:cNvPr id="903" name="Google Shape;903;p66"/>
          <p:cNvSpPr txBox="1"/>
          <p:nvPr>
            <p:ph type="title"/>
          </p:nvPr>
        </p:nvSpPr>
        <p:spPr>
          <a:xfrm>
            <a:off x="1280238" y="1028050"/>
            <a:ext cx="2477700" cy="1038600"/>
          </a:xfrm>
          <a:prstGeom prst="rect">
            <a:avLst/>
          </a:prstGeom>
          <a:noFill/>
          <a:ln>
            <a:noFill/>
          </a:ln>
        </p:spPr>
        <p:txBody>
          <a:bodyPr anchorCtr="0" anchor="t" bIns="0" lIns="0" spcFirstLastPara="1" rIns="0" wrap="square" tIns="0">
            <a:noAutofit/>
          </a:bodyPr>
          <a:lstStyle>
            <a:lvl1pPr lvl="0">
              <a:spcBef>
                <a:spcPts val="0"/>
              </a:spcBef>
              <a:spcAft>
                <a:spcPts val="0"/>
              </a:spcAft>
              <a:buNone/>
              <a:defRPr sz="1500">
                <a:solidFill>
                  <a:schemeClr val="dk1"/>
                </a:solidFill>
                <a:latin typeface="DM Sans"/>
                <a:ea typeface="DM Sans"/>
                <a:cs typeface="DM Sans"/>
                <a:sym typeface="DM Sans"/>
              </a:defRPr>
            </a:lvl1pPr>
            <a:lvl2pPr lvl="1">
              <a:spcBef>
                <a:spcPts val="0"/>
              </a:spcBef>
              <a:spcAft>
                <a:spcPts val="0"/>
              </a:spcAft>
              <a:buNone/>
              <a:defRPr sz="700">
                <a:solidFill>
                  <a:schemeClr val="dk1"/>
                </a:solidFill>
              </a:defRPr>
            </a:lvl2pPr>
            <a:lvl3pPr lvl="2">
              <a:spcBef>
                <a:spcPts val="0"/>
              </a:spcBef>
              <a:spcAft>
                <a:spcPts val="0"/>
              </a:spcAft>
              <a:buNone/>
              <a:defRPr sz="700">
                <a:solidFill>
                  <a:schemeClr val="dk1"/>
                </a:solidFill>
              </a:defRPr>
            </a:lvl3pPr>
            <a:lvl4pPr lvl="3">
              <a:spcBef>
                <a:spcPts val="0"/>
              </a:spcBef>
              <a:spcAft>
                <a:spcPts val="0"/>
              </a:spcAft>
              <a:buNone/>
              <a:defRPr sz="700">
                <a:solidFill>
                  <a:schemeClr val="dk1"/>
                </a:solidFill>
              </a:defRPr>
            </a:lvl4pPr>
            <a:lvl5pPr lvl="4">
              <a:spcBef>
                <a:spcPts val="0"/>
              </a:spcBef>
              <a:spcAft>
                <a:spcPts val="0"/>
              </a:spcAft>
              <a:buNone/>
              <a:defRPr sz="700">
                <a:solidFill>
                  <a:schemeClr val="dk1"/>
                </a:solidFill>
              </a:defRPr>
            </a:lvl5pPr>
            <a:lvl6pPr lvl="5">
              <a:spcBef>
                <a:spcPts val="0"/>
              </a:spcBef>
              <a:spcAft>
                <a:spcPts val="0"/>
              </a:spcAft>
              <a:buNone/>
              <a:defRPr sz="700">
                <a:solidFill>
                  <a:schemeClr val="dk1"/>
                </a:solidFill>
              </a:defRPr>
            </a:lvl6pPr>
            <a:lvl7pPr lvl="6">
              <a:spcBef>
                <a:spcPts val="0"/>
              </a:spcBef>
              <a:spcAft>
                <a:spcPts val="0"/>
              </a:spcAft>
              <a:buNone/>
              <a:defRPr sz="700">
                <a:solidFill>
                  <a:schemeClr val="dk1"/>
                </a:solidFill>
              </a:defRPr>
            </a:lvl7pPr>
            <a:lvl8pPr lvl="7">
              <a:spcBef>
                <a:spcPts val="0"/>
              </a:spcBef>
              <a:spcAft>
                <a:spcPts val="0"/>
              </a:spcAft>
              <a:buNone/>
              <a:defRPr sz="700">
                <a:solidFill>
                  <a:schemeClr val="dk1"/>
                </a:solidFill>
              </a:defRPr>
            </a:lvl8pPr>
            <a:lvl9pPr lvl="8">
              <a:spcBef>
                <a:spcPts val="0"/>
              </a:spcBef>
              <a:spcAft>
                <a:spcPts val="0"/>
              </a:spcAft>
              <a:buNone/>
              <a:defRPr sz="700">
                <a:solidFill>
                  <a:schemeClr val="dk1"/>
                </a:solidFill>
              </a:defRPr>
            </a:lvl9pPr>
          </a:lstStyle>
          <a:p/>
        </p:txBody>
      </p:sp>
      <p:sp>
        <p:nvSpPr>
          <p:cNvPr id="904" name="Google Shape;904;p66"/>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Image Inset">
  <p:cSld name="BLANK_1_1_1_1_1_1_1_1_1_1_1_1_1_1_1_1_1_1_1_1_1_1_1_1_1_1_1_1_1_1_1_1_1_1_1_1_1_1_1_2">
    <p:bg>
      <p:bgPr>
        <a:solidFill>
          <a:srgbClr val="D8DDDD"/>
        </a:solidFill>
      </p:bgPr>
    </p:bg>
    <p:spTree>
      <p:nvGrpSpPr>
        <p:cNvPr id="905" name="Shape 905"/>
        <p:cNvGrpSpPr/>
        <p:nvPr/>
      </p:nvGrpSpPr>
      <p:grpSpPr>
        <a:xfrm>
          <a:off x="0" y="0"/>
          <a:ext cx="0" cy="0"/>
          <a:chOff x="0" y="0"/>
          <a:chExt cx="0" cy="0"/>
        </a:xfrm>
      </p:grpSpPr>
      <p:sp>
        <p:nvSpPr>
          <p:cNvPr id="906" name="Google Shape;906;p67"/>
          <p:cNvSpPr/>
          <p:nvPr/>
        </p:nvSpPr>
        <p:spPr>
          <a:xfrm>
            <a:off x="2513" y="0"/>
            <a:ext cx="51366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7" name="Google Shape;907;p67"/>
          <p:cNvSpPr/>
          <p:nvPr/>
        </p:nvSpPr>
        <p:spPr>
          <a:xfrm>
            <a:off x="3865575" y="1027988"/>
            <a:ext cx="3998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8" name="Google Shape;908;p67"/>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09" name="Google Shape;909;p67"/>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Inset [Teal]">
  <p:cSld name="BLANK_1_1_1_1_1_1_1_1_1_1_1_1_1_1_1_1_1_1_1_1_1_1_1_1_1_1_1_1_1_1_1_1_1_1_1_1_1_1_1_2_2">
    <p:bg>
      <p:bgPr>
        <a:solidFill>
          <a:srgbClr val="A6FFE0"/>
        </a:solidFill>
      </p:bgPr>
    </p:bg>
    <p:spTree>
      <p:nvGrpSpPr>
        <p:cNvPr id="910" name="Shape 910"/>
        <p:cNvGrpSpPr/>
        <p:nvPr/>
      </p:nvGrpSpPr>
      <p:grpSpPr>
        <a:xfrm>
          <a:off x="0" y="0"/>
          <a:ext cx="0" cy="0"/>
          <a:chOff x="0" y="0"/>
          <a:chExt cx="0" cy="0"/>
        </a:xfrm>
      </p:grpSpPr>
      <p:sp>
        <p:nvSpPr>
          <p:cNvPr id="911" name="Google Shape;911;p68"/>
          <p:cNvSpPr/>
          <p:nvPr/>
        </p:nvSpPr>
        <p:spPr>
          <a:xfrm>
            <a:off x="2513" y="0"/>
            <a:ext cx="51366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2" name="Google Shape;912;p68"/>
          <p:cNvSpPr/>
          <p:nvPr/>
        </p:nvSpPr>
        <p:spPr>
          <a:xfrm>
            <a:off x="3865575" y="1027988"/>
            <a:ext cx="3998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3" name="Google Shape;913;p68"/>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14" name="Google Shape;914;p68"/>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Inset [Purple]">
  <p:cSld name="BLANK_1_1_1_1_1_1_1_1_1_1_1_1_1_1_1_1_1_1_1_1_1_1_1_1_1_1_1_1_1_1_1_1_1_1_1_1_1_1_1_2_3">
    <p:bg>
      <p:bgPr>
        <a:solidFill>
          <a:srgbClr val="E6D6FF"/>
        </a:solidFill>
      </p:bgPr>
    </p:bg>
    <p:spTree>
      <p:nvGrpSpPr>
        <p:cNvPr id="915" name="Shape 915"/>
        <p:cNvGrpSpPr/>
        <p:nvPr/>
      </p:nvGrpSpPr>
      <p:grpSpPr>
        <a:xfrm>
          <a:off x="0" y="0"/>
          <a:ext cx="0" cy="0"/>
          <a:chOff x="0" y="0"/>
          <a:chExt cx="0" cy="0"/>
        </a:xfrm>
      </p:grpSpPr>
      <p:sp>
        <p:nvSpPr>
          <p:cNvPr id="916" name="Google Shape;916;p69"/>
          <p:cNvSpPr/>
          <p:nvPr/>
        </p:nvSpPr>
        <p:spPr>
          <a:xfrm>
            <a:off x="2513" y="0"/>
            <a:ext cx="51366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7" name="Google Shape;917;p69"/>
          <p:cNvSpPr/>
          <p:nvPr/>
        </p:nvSpPr>
        <p:spPr>
          <a:xfrm>
            <a:off x="3865575" y="1027988"/>
            <a:ext cx="3998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8" name="Google Shape;918;p69"/>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19" name="Google Shape;919;p69"/>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Inset [Pink]">
  <p:cSld name="BLANK_1_1_1_1_1_1_1_1_1_1_1_1_1_1_1_1_1_1_1_1_1_1_1_1_1_1_1_1_1_1_1_1_1_1_1_1_1_1_1_2_4">
    <p:bg>
      <p:bgPr>
        <a:solidFill>
          <a:srgbClr val="FFD4E4"/>
        </a:solidFill>
      </p:bgPr>
    </p:bg>
    <p:spTree>
      <p:nvGrpSpPr>
        <p:cNvPr id="920" name="Shape 920"/>
        <p:cNvGrpSpPr/>
        <p:nvPr/>
      </p:nvGrpSpPr>
      <p:grpSpPr>
        <a:xfrm>
          <a:off x="0" y="0"/>
          <a:ext cx="0" cy="0"/>
          <a:chOff x="0" y="0"/>
          <a:chExt cx="0" cy="0"/>
        </a:xfrm>
      </p:grpSpPr>
      <p:sp>
        <p:nvSpPr>
          <p:cNvPr id="921" name="Google Shape;921;p70"/>
          <p:cNvSpPr/>
          <p:nvPr/>
        </p:nvSpPr>
        <p:spPr>
          <a:xfrm>
            <a:off x="2513" y="0"/>
            <a:ext cx="51366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2" name="Google Shape;922;p70"/>
          <p:cNvSpPr/>
          <p:nvPr/>
        </p:nvSpPr>
        <p:spPr>
          <a:xfrm>
            <a:off x="3865575" y="1027988"/>
            <a:ext cx="3998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3" name="Google Shape;923;p7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24" name="Google Shape;924;p70"/>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eal]">
  <p:cSld name="BLANK_1_1_1_1">
    <p:bg>
      <p:bgPr>
        <a:solidFill>
          <a:srgbClr val="A6FFE0"/>
        </a:solidFill>
      </p:bgPr>
    </p:bg>
    <p:spTree>
      <p:nvGrpSpPr>
        <p:cNvPr id="132" name="Shape 132"/>
        <p:cNvGrpSpPr/>
        <p:nvPr/>
      </p:nvGrpSpPr>
      <p:grpSpPr>
        <a:xfrm>
          <a:off x="0" y="0"/>
          <a:ext cx="0" cy="0"/>
          <a:chOff x="0" y="0"/>
          <a:chExt cx="0" cy="0"/>
        </a:xfrm>
      </p:grpSpPr>
      <p:sp>
        <p:nvSpPr>
          <p:cNvPr id="133" name="Google Shape;133;p8"/>
          <p:cNvSpPr/>
          <p:nvPr/>
        </p:nvSpPr>
        <p:spPr>
          <a:xfrm>
            <a:off x="-418" y="-1496"/>
            <a:ext cx="3813568" cy="4756256"/>
          </a:xfrm>
          <a:custGeom>
            <a:rect b="b" l="l" r="r" t="t"/>
            <a:pathLst>
              <a:path extrusionOk="0" h="148633" w="119174">
                <a:moveTo>
                  <a:pt x="32208" y="0"/>
                </a:moveTo>
                <a:lnTo>
                  <a:pt x="111298" y="39564"/>
                </a:lnTo>
                <a:lnTo>
                  <a:pt x="110110" y="39378"/>
                </a:lnTo>
                <a:lnTo>
                  <a:pt x="108884" y="39229"/>
                </a:lnTo>
                <a:lnTo>
                  <a:pt x="107583" y="39192"/>
                </a:lnTo>
                <a:lnTo>
                  <a:pt x="106209" y="39229"/>
                </a:lnTo>
                <a:lnTo>
                  <a:pt x="104760" y="39303"/>
                </a:lnTo>
                <a:lnTo>
                  <a:pt x="103274" y="39489"/>
                </a:lnTo>
                <a:lnTo>
                  <a:pt x="101714" y="39712"/>
                </a:lnTo>
                <a:lnTo>
                  <a:pt x="100079" y="40009"/>
                </a:lnTo>
                <a:lnTo>
                  <a:pt x="98371" y="40418"/>
                </a:lnTo>
                <a:lnTo>
                  <a:pt x="96662" y="40864"/>
                </a:lnTo>
                <a:lnTo>
                  <a:pt x="94841" y="41384"/>
                </a:lnTo>
                <a:lnTo>
                  <a:pt x="92984" y="41978"/>
                </a:lnTo>
                <a:lnTo>
                  <a:pt x="91089" y="42647"/>
                </a:lnTo>
                <a:lnTo>
                  <a:pt x="89120" y="43390"/>
                </a:lnTo>
                <a:lnTo>
                  <a:pt x="87114" y="44170"/>
                </a:lnTo>
                <a:lnTo>
                  <a:pt x="85071" y="45062"/>
                </a:lnTo>
                <a:lnTo>
                  <a:pt x="82434" y="46250"/>
                </a:lnTo>
                <a:lnTo>
                  <a:pt x="79759" y="47513"/>
                </a:lnTo>
                <a:lnTo>
                  <a:pt x="77010" y="48925"/>
                </a:lnTo>
                <a:lnTo>
                  <a:pt x="74261" y="50374"/>
                </a:lnTo>
                <a:lnTo>
                  <a:pt x="71475" y="51934"/>
                </a:lnTo>
                <a:lnTo>
                  <a:pt x="68688" y="53569"/>
                </a:lnTo>
                <a:lnTo>
                  <a:pt x="65828" y="55315"/>
                </a:lnTo>
                <a:lnTo>
                  <a:pt x="62968" y="57135"/>
                </a:lnTo>
                <a:lnTo>
                  <a:pt x="60070" y="59030"/>
                </a:lnTo>
                <a:lnTo>
                  <a:pt x="57172" y="60998"/>
                </a:lnTo>
                <a:lnTo>
                  <a:pt x="54238" y="63042"/>
                </a:lnTo>
                <a:lnTo>
                  <a:pt x="51303" y="65196"/>
                </a:lnTo>
                <a:lnTo>
                  <a:pt x="48368" y="67388"/>
                </a:lnTo>
                <a:lnTo>
                  <a:pt x="45396" y="69654"/>
                </a:lnTo>
                <a:lnTo>
                  <a:pt x="42461" y="72032"/>
                </a:lnTo>
                <a:lnTo>
                  <a:pt x="39489" y="74446"/>
                </a:lnTo>
                <a:lnTo>
                  <a:pt x="36555" y="76935"/>
                </a:lnTo>
                <a:lnTo>
                  <a:pt x="33657" y="79387"/>
                </a:lnTo>
                <a:lnTo>
                  <a:pt x="30871" y="81876"/>
                </a:lnTo>
                <a:lnTo>
                  <a:pt x="28159" y="84365"/>
                </a:lnTo>
                <a:lnTo>
                  <a:pt x="25484" y="86854"/>
                </a:lnTo>
                <a:lnTo>
                  <a:pt x="22921" y="89343"/>
                </a:lnTo>
                <a:lnTo>
                  <a:pt x="20432" y="91869"/>
                </a:lnTo>
                <a:lnTo>
                  <a:pt x="18054" y="94358"/>
                </a:lnTo>
                <a:lnTo>
                  <a:pt x="15714" y="96810"/>
                </a:lnTo>
                <a:lnTo>
                  <a:pt x="13485" y="99299"/>
                </a:lnTo>
                <a:lnTo>
                  <a:pt x="11330" y="101788"/>
                </a:lnTo>
                <a:lnTo>
                  <a:pt x="9287" y="104240"/>
                </a:lnTo>
                <a:lnTo>
                  <a:pt x="7318" y="106654"/>
                </a:lnTo>
                <a:lnTo>
                  <a:pt x="5461" y="109069"/>
                </a:lnTo>
                <a:lnTo>
                  <a:pt x="3678" y="111484"/>
                </a:lnTo>
                <a:lnTo>
                  <a:pt x="2006" y="113861"/>
                </a:lnTo>
                <a:lnTo>
                  <a:pt x="966" y="115384"/>
                </a:lnTo>
                <a:lnTo>
                  <a:pt x="0" y="116907"/>
                </a:lnTo>
                <a:lnTo>
                  <a:pt x="0" y="117725"/>
                </a:lnTo>
                <a:lnTo>
                  <a:pt x="1152" y="115942"/>
                </a:lnTo>
                <a:lnTo>
                  <a:pt x="2378" y="114121"/>
                </a:lnTo>
                <a:lnTo>
                  <a:pt x="4049" y="111744"/>
                </a:lnTo>
                <a:lnTo>
                  <a:pt x="5795" y="109366"/>
                </a:lnTo>
                <a:lnTo>
                  <a:pt x="7653" y="106952"/>
                </a:lnTo>
                <a:lnTo>
                  <a:pt x="9622" y="104500"/>
                </a:lnTo>
                <a:lnTo>
                  <a:pt x="11665" y="102048"/>
                </a:lnTo>
                <a:lnTo>
                  <a:pt x="13819" y="99596"/>
                </a:lnTo>
                <a:lnTo>
                  <a:pt x="16048" y="97107"/>
                </a:lnTo>
                <a:lnTo>
                  <a:pt x="18352" y="94655"/>
                </a:lnTo>
                <a:lnTo>
                  <a:pt x="20766" y="92166"/>
                </a:lnTo>
                <a:lnTo>
                  <a:pt x="23255" y="89677"/>
                </a:lnTo>
                <a:lnTo>
                  <a:pt x="25819" y="87188"/>
                </a:lnTo>
                <a:lnTo>
                  <a:pt x="28456" y="84699"/>
                </a:lnTo>
                <a:lnTo>
                  <a:pt x="31168" y="82210"/>
                </a:lnTo>
                <a:lnTo>
                  <a:pt x="33954" y="79721"/>
                </a:lnTo>
                <a:lnTo>
                  <a:pt x="36815" y="77270"/>
                </a:lnTo>
                <a:lnTo>
                  <a:pt x="39749" y="74781"/>
                </a:lnTo>
                <a:lnTo>
                  <a:pt x="42721" y="72366"/>
                </a:lnTo>
                <a:lnTo>
                  <a:pt x="45693" y="70026"/>
                </a:lnTo>
                <a:lnTo>
                  <a:pt x="48628" y="67759"/>
                </a:lnTo>
                <a:lnTo>
                  <a:pt x="51563" y="65531"/>
                </a:lnTo>
                <a:lnTo>
                  <a:pt x="54498" y="63413"/>
                </a:lnTo>
                <a:lnTo>
                  <a:pt x="57432" y="61370"/>
                </a:lnTo>
                <a:lnTo>
                  <a:pt x="60330" y="59401"/>
                </a:lnTo>
                <a:lnTo>
                  <a:pt x="63190" y="57506"/>
                </a:lnTo>
                <a:lnTo>
                  <a:pt x="66051" y="55686"/>
                </a:lnTo>
                <a:lnTo>
                  <a:pt x="68911" y="53977"/>
                </a:lnTo>
                <a:lnTo>
                  <a:pt x="71698" y="52343"/>
                </a:lnTo>
                <a:lnTo>
                  <a:pt x="74484" y="50782"/>
                </a:lnTo>
                <a:lnTo>
                  <a:pt x="77233" y="49297"/>
                </a:lnTo>
                <a:lnTo>
                  <a:pt x="79945" y="47922"/>
                </a:lnTo>
                <a:lnTo>
                  <a:pt x="82619" y="46659"/>
                </a:lnTo>
                <a:lnTo>
                  <a:pt x="85257" y="45470"/>
                </a:lnTo>
                <a:lnTo>
                  <a:pt x="86891" y="44764"/>
                </a:lnTo>
                <a:lnTo>
                  <a:pt x="88489" y="44096"/>
                </a:lnTo>
                <a:lnTo>
                  <a:pt x="90049" y="43501"/>
                </a:lnTo>
                <a:lnTo>
                  <a:pt x="91609" y="42907"/>
                </a:lnTo>
                <a:lnTo>
                  <a:pt x="93133" y="42387"/>
                </a:lnTo>
                <a:lnTo>
                  <a:pt x="94581" y="41904"/>
                </a:lnTo>
                <a:lnTo>
                  <a:pt x="96030" y="41495"/>
                </a:lnTo>
                <a:lnTo>
                  <a:pt x="97442" y="41087"/>
                </a:lnTo>
                <a:lnTo>
                  <a:pt x="98816" y="40752"/>
                </a:lnTo>
                <a:lnTo>
                  <a:pt x="100154" y="40455"/>
                </a:lnTo>
                <a:lnTo>
                  <a:pt x="101417" y="40195"/>
                </a:lnTo>
                <a:lnTo>
                  <a:pt x="102680" y="40009"/>
                </a:lnTo>
                <a:lnTo>
                  <a:pt x="103906" y="39824"/>
                </a:lnTo>
                <a:lnTo>
                  <a:pt x="105057" y="39712"/>
                </a:lnTo>
                <a:lnTo>
                  <a:pt x="106209" y="39675"/>
                </a:lnTo>
                <a:lnTo>
                  <a:pt x="107286" y="39638"/>
                </a:lnTo>
                <a:lnTo>
                  <a:pt x="108289" y="39638"/>
                </a:lnTo>
                <a:lnTo>
                  <a:pt x="109255" y="39712"/>
                </a:lnTo>
                <a:lnTo>
                  <a:pt x="110147" y="39824"/>
                </a:lnTo>
                <a:lnTo>
                  <a:pt x="111038" y="39972"/>
                </a:lnTo>
                <a:lnTo>
                  <a:pt x="111856" y="40158"/>
                </a:lnTo>
                <a:lnTo>
                  <a:pt x="112673" y="40381"/>
                </a:lnTo>
                <a:lnTo>
                  <a:pt x="113416" y="40678"/>
                </a:lnTo>
                <a:lnTo>
                  <a:pt x="114085" y="40975"/>
                </a:lnTo>
                <a:lnTo>
                  <a:pt x="114530" y="41235"/>
                </a:lnTo>
                <a:lnTo>
                  <a:pt x="114976" y="41458"/>
                </a:lnTo>
                <a:lnTo>
                  <a:pt x="115348" y="41755"/>
                </a:lnTo>
                <a:lnTo>
                  <a:pt x="115719" y="42052"/>
                </a:lnTo>
                <a:lnTo>
                  <a:pt x="116091" y="42350"/>
                </a:lnTo>
                <a:lnTo>
                  <a:pt x="116425" y="42684"/>
                </a:lnTo>
                <a:lnTo>
                  <a:pt x="116722" y="43018"/>
                </a:lnTo>
                <a:lnTo>
                  <a:pt x="117019" y="43390"/>
                </a:lnTo>
                <a:lnTo>
                  <a:pt x="117279" y="43761"/>
                </a:lnTo>
                <a:lnTo>
                  <a:pt x="117502" y="44170"/>
                </a:lnTo>
                <a:lnTo>
                  <a:pt x="117725" y="44579"/>
                </a:lnTo>
                <a:lnTo>
                  <a:pt x="117948" y="45024"/>
                </a:lnTo>
                <a:lnTo>
                  <a:pt x="118097" y="45470"/>
                </a:lnTo>
                <a:lnTo>
                  <a:pt x="118245" y="45953"/>
                </a:lnTo>
                <a:lnTo>
                  <a:pt x="118394" y="46436"/>
                </a:lnTo>
                <a:lnTo>
                  <a:pt x="118505" y="46919"/>
                </a:lnTo>
                <a:lnTo>
                  <a:pt x="118617" y="47588"/>
                </a:lnTo>
                <a:lnTo>
                  <a:pt x="118654" y="48256"/>
                </a:lnTo>
                <a:lnTo>
                  <a:pt x="118691" y="48925"/>
                </a:lnTo>
                <a:lnTo>
                  <a:pt x="118728" y="49631"/>
                </a:lnTo>
                <a:lnTo>
                  <a:pt x="118691" y="50374"/>
                </a:lnTo>
                <a:lnTo>
                  <a:pt x="118617" y="51117"/>
                </a:lnTo>
                <a:lnTo>
                  <a:pt x="118542" y="51897"/>
                </a:lnTo>
                <a:lnTo>
                  <a:pt x="118394" y="52677"/>
                </a:lnTo>
                <a:lnTo>
                  <a:pt x="118245" y="53494"/>
                </a:lnTo>
                <a:lnTo>
                  <a:pt x="118059" y="54312"/>
                </a:lnTo>
                <a:lnTo>
                  <a:pt x="117837" y="55166"/>
                </a:lnTo>
                <a:lnTo>
                  <a:pt x="117577" y="56020"/>
                </a:lnTo>
                <a:lnTo>
                  <a:pt x="117279" y="56912"/>
                </a:lnTo>
                <a:lnTo>
                  <a:pt x="116982" y="57841"/>
                </a:lnTo>
                <a:lnTo>
                  <a:pt x="116611" y="58769"/>
                </a:lnTo>
                <a:lnTo>
                  <a:pt x="116239" y="59698"/>
                </a:lnTo>
                <a:lnTo>
                  <a:pt x="115422" y="61593"/>
                </a:lnTo>
                <a:lnTo>
                  <a:pt x="114493" y="63487"/>
                </a:lnTo>
                <a:lnTo>
                  <a:pt x="113453" y="65493"/>
                </a:lnTo>
                <a:lnTo>
                  <a:pt x="112264" y="67499"/>
                </a:lnTo>
                <a:lnTo>
                  <a:pt x="111001" y="69617"/>
                </a:lnTo>
                <a:lnTo>
                  <a:pt x="109627" y="71734"/>
                </a:lnTo>
                <a:lnTo>
                  <a:pt x="108178" y="73926"/>
                </a:lnTo>
                <a:lnTo>
                  <a:pt x="106580" y="76155"/>
                </a:lnTo>
                <a:lnTo>
                  <a:pt x="104909" y="78384"/>
                </a:lnTo>
                <a:lnTo>
                  <a:pt x="103163" y="80650"/>
                </a:lnTo>
                <a:lnTo>
                  <a:pt x="101305" y="82953"/>
                </a:lnTo>
                <a:lnTo>
                  <a:pt x="99374" y="85257"/>
                </a:lnTo>
                <a:lnTo>
                  <a:pt x="97367" y="87560"/>
                </a:lnTo>
                <a:lnTo>
                  <a:pt x="95324" y="89863"/>
                </a:lnTo>
                <a:lnTo>
                  <a:pt x="93170" y="92203"/>
                </a:lnTo>
                <a:lnTo>
                  <a:pt x="90941" y="94544"/>
                </a:lnTo>
                <a:lnTo>
                  <a:pt x="88675" y="96847"/>
                </a:lnTo>
                <a:lnTo>
                  <a:pt x="86334" y="99187"/>
                </a:lnTo>
                <a:lnTo>
                  <a:pt x="83957" y="101491"/>
                </a:lnTo>
                <a:lnTo>
                  <a:pt x="81505" y="103794"/>
                </a:lnTo>
                <a:lnTo>
                  <a:pt x="78979" y="106060"/>
                </a:lnTo>
                <a:lnTo>
                  <a:pt x="76453" y="108326"/>
                </a:lnTo>
                <a:lnTo>
                  <a:pt x="73852" y="110555"/>
                </a:lnTo>
                <a:lnTo>
                  <a:pt x="71215" y="112784"/>
                </a:lnTo>
                <a:lnTo>
                  <a:pt x="68577" y="114976"/>
                </a:lnTo>
                <a:lnTo>
                  <a:pt x="65865" y="117093"/>
                </a:lnTo>
                <a:lnTo>
                  <a:pt x="63190" y="119211"/>
                </a:lnTo>
                <a:lnTo>
                  <a:pt x="60479" y="121217"/>
                </a:lnTo>
                <a:lnTo>
                  <a:pt x="57767" y="123223"/>
                </a:lnTo>
                <a:lnTo>
                  <a:pt x="55018" y="125154"/>
                </a:lnTo>
                <a:lnTo>
                  <a:pt x="52306" y="127012"/>
                </a:lnTo>
                <a:lnTo>
                  <a:pt x="49594" y="128832"/>
                </a:lnTo>
                <a:lnTo>
                  <a:pt x="46919" y="130578"/>
                </a:lnTo>
                <a:lnTo>
                  <a:pt x="44207" y="132287"/>
                </a:lnTo>
                <a:lnTo>
                  <a:pt x="41533" y="133884"/>
                </a:lnTo>
                <a:lnTo>
                  <a:pt x="38895" y="135445"/>
                </a:lnTo>
                <a:lnTo>
                  <a:pt x="36257" y="136893"/>
                </a:lnTo>
                <a:lnTo>
                  <a:pt x="33694" y="138305"/>
                </a:lnTo>
                <a:lnTo>
                  <a:pt x="31131" y="139605"/>
                </a:lnTo>
                <a:lnTo>
                  <a:pt x="28605" y="140831"/>
                </a:lnTo>
                <a:lnTo>
                  <a:pt x="26116" y="141983"/>
                </a:lnTo>
                <a:lnTo>
                  <a:pt x="23664" y="143060"/>
                </a:lnTo>
                <a:lnTo>
                  <a:pt x="21324" y="144026"/>
                </a:lnTo>
                <a:lnTo>
                  <a:pt x="19020" y="144880"/>
                </a:lnTo>
                <a:lnTo>
                  <a:pt x="16828" y="145623"/>
                </a:lnTo>
                <a:lnTo>
                  <a:pt x="14674" y="146292"/>
                </a:lnTo>
                <a:lnTo>
                  <a:pt x="12594" y="146887"/>
                </a:lnTo>
                <a:lnTo>
                  <a:pt x="10587" y="147332"/>
                </a:lnTo>
                <a:lnTo>
                  <a:pt x="9064" y="147630"/>
                </a:lnTo>
                <a:lnTo>
                  <a:pt x="7578" y="147852"/>
                </a:lnTo>
                <a:lnTo>
                  <a:pt x="6167" y="148038"/>
                </a:lnTo>
                <a:lnTo>
                  <a:pt x="4829" y="148150"/>
                </a:lnTo>
                <a:lnTo>
                  <a:pt x="2266" y="148150"/>
                </a:lnTo>
                <a:lnTo>
                  <a:pt x="1114" y="148038"/>
                </a:lnTo>
                <a:lnTo>
                  <a:pt x="0" y="147852"/>
                </a:lnTo>
                <a:lnTo>
                  <a:pt x="0" y="148335"/>
                </a:lnTo>
                <a:lnTo>
                  <a:pt x="817" y="148447"/>
                </a:lnTo>
                <a:lnTo>
                  <a:pt x="1672" y="148558"/>
                </a:lnTo>
                <a:lnTo>
                  <a:pt x="2563" y="148595"/>
                </a:lnTo>
                <a:lnTo>
                  <a:pt x="3492" y="148633"/>
                </a:lnTo>
                <a:lnTo>
                  <a:pt x="4309" y="148595"/>
                </a:lnTo>
                <a:lnTo>
                  <a:pt x="5164" y="148558"/>
                </a:lnTo>
                <a:lnTo>
                  <a:pt x="6018" y="148484"/>
                </a:lnTo>
                <a:lnTo>
                  <a:pt x="6910" y="148410"/>
                </a:lnTo>
                <a:lnTo>
                  <a:pt x="7801" y="148298"/>
                </a:lnTo>
                <a:lnTo>
                  <a:pt x="8767" y="148150"/>
                </a:lnTo>
                <a:lnTo>
                  <a:pt x="10699" y="147778"/>
                </a:lnTo>
                <a:lnTo>
                  <a:pt x="12705" y="147295"/>
                </a:lnTo>
                <a:lnTo>
                  <a:pt x="14785" y="146738"/>
                </a:lnTo>
                <a:lnTo>
                  <a:pt x="16940" y="146069"/>
                </a:lnTo>
                <a:lnTo>
                  <a:pt x="19169" y="145289"/>
                </a:lnTo>
                <a:lnTo>
                  <a:pt x="21472" y="144435"/>
                </a:lnTo>
                <a:lnTo>
                  <a:pt x="23850" y="143469"/>
                </a:lnTo>
                <a:lnTo>
                  <a:pt x="26301" y="142392"/>
                </a:lnTo>
                <a:lnTo>
                  <a:pt x="28790" y="141240"/>
                </a:lnTo>
                <a:lnTo>
                  <a:pt x="31317" y="140014"/>
                </a:lnTo>
                <a:lnTo>
                  <a:pt x="33880" y="138677"/>
                </a:lnTo>
                <a:lnTo>
                  <a:pt x="36480" y="137302"/>
                </a:lnTo>
                <a:lnTo>
                  <a:pt x="39118" y="135816"/>
                </a:lnTo>
                <a:lnTo>
                  <a:pt x="41755" y="134293"/>
                </a:lnTo>
                <a:lnTo>
                  <a:pt x="44430" y="132659"/>
                </a:lnTo>
                <a:lnTo>
                  <a:pt x="47142" y="130987"/>
                </a:lnTo>
                <a:lnTo>
                  <a:pt x="49854" y="129204"/>
                </a:lnTo>
                <a:lnTo>
                  <a:pt x="52566" y="127383"/>
                </a:lnTo>
                <a:lnTo>
                  <a:pt x="55278" y="125526"/>
                </a:lnTo>
                <a:lnTo>
                  <a:pt x="58027" y="123594"/>
                </a:lnTo>
                <a:lnTo>
                  <a:pt x="60739" y="121588"/>
                </a:lnTo>
                <a:lnTo>
                  <a:pt x="63450" y="119545"/>
                </a:lnTo>
                <a:lnTo>
                  <a:pt x="66162" y="117465"/>
                </a:lnTo>
                <a:lnTo>
                  <a:pt x="68837" y="115310"/>
                </a:lnTo>
                <a:lnTo>
                  <a:pt x="71512" y="113118"/>
                </a:lnTo>
                <a:lnTo>
                  <a:pt x="74149" y="110926"/>
                </a:lnTo>
                <a:lnTo>
                  <a:pt x="76750" y="108660"/>
                </a:lnTo>
                <a:lnTo>
                  <a:pt x="79313" y="106394"/>
                </a:lnTo>
                <a:lnTo>
                  <a:pt x="81802" y="104128"/>
                </a:lnTo>
                <a:lnTo>
                  <a:pt x="84254" y="101825"/>
                </a:lnTo>
                <a:lnTo>
                  <a:pt x="86669" y="99485"/>
                </a:lnTo>
                <a:lnTo>
                  <a:pt x="89009" y="97181"/>
                </a:lnTo>
                <a:lnTo>
                  <a:pt x="91275" y="94841"/>
                </a:lnTo>
                <a:lnTo>
                  <a:pt x="93504" y="92501"/>
                </a:lnTo>
                <a:lnTo>
                  <a:pt x="95659" y="90160"/>
                </a:lnTo>
                <a:lnTo>
                  <a:pt x="97739" y="87857"/>
                </a:lnTo>
                <a:lnTo>
                  <a:pt x="99745" y="85517"/>
                </a:lnTo>
                <a:lnTo>
                  <a:pt x="101640" y="83213"/>
                </a:lnTo>
                <a:lnTo>
                  <a:pt x="103497" y="80947"/>
                </a:lnTo>
                <a:lnTo>
                  <a:pt x="105280" y="78644"/>
                </a:lnTo>
                <a:lnTo>
                  <a:pt x="106952" y="76415"/>
                </a:lnTo>
                <a:lnTo>
                  <a:pt x="108512" y="74186"/>
                </a:lnTo>
                <a:lnTo>
                  <a:pt x="110035" y="71994"/>
                </a:lnTo>
                <a:lnTo>
                  <a:pt x="111410" y="69840"/>
                </a:lnTo>
                <a:lnTo>
                  <a:pt x="112673" y="67722"/>
                </a:lnTo>
                <a:lnTo>
                  <a:pt x="113824" y="65679"/>
                </a:lnTo>
                <a:lnTo>
                  <a:pt x="114902" y="63710"/>
                </a:lnTo>
                <a:lnTo>
                  <a:pt x="115831" y="61741"/>
                </a:lnTo>
                <a:lnTo>
                  <a:pt x="116648" y="59884"/>
                </a:lnTo>
                <a:lnTo>
                  <a:pt x="117056" y="58918"/>
                </a:lnTo>
                <a:lnTo>
                  <a:pt x="117391" y="57952"/>
                </a:lnTo>
                <a:lnTo>
                  <a:pt x="117725" y="57061"/>
                </a:lnTo>
                <a:lnTo>
                  <a:pt x="118022" y="56132"/>
                </a:lnTo>
                <a:lnTo>
                  <a:pt x="118282" y="55240"/>
                </a:lnTo>
                <a:lnTo>
                  <a:pt x="118505" y="54386"/>
                </a:lnTo>
                <a:lnTo>
                  <a:pt x="118691" y="53531"/>
                </a:lnTo>
                <a:lnTo>
                  <a:pt x="118840" y="52714"/>
                </a:lnTo>
                <a:lnTo>
                  <a:pt x="118988" y="51897"/>
                </a:lnTo>
                <a:lnTo>
                  <a:pt x="119063" y="51117"/>
                </a:lnTo>
                <a:lnTo>
                  <a:pt x="119137" y="50374"/>
                </a:lnTo>
                <a:lnTo>
                  <a:pt x="119174" y="49631"/>
                </a:lnTo>
                <a:lnTo>
                  <a:pt x="119137" y="48888"/>
                </a:lnTo>
                <a:lnTo>
                  <a:pt x="119100" y="48182"/>
                </a:lnTo>
                <a:lnTo>
                  <a:pt x="119025" y="47513"/>
                </a:lnTo>
                <a:lnTo>
                  <a:pt x="118951" y="46845"/>
                </a:lnTo>
                <a:lnTo>
                  <a:pt x="118840" y="46325"/>
                </a:lnTo>
                <a:lnTo>
                  <a:pt x="118691" y="45805"/>
                </a:lnTo>
                <a:lnTo>
                  <a:pt x="118542" y="45322"/>
                </a:lnTo>
                <a:lnTo>
                  <a:pt x="118357" y="44839"/>
                </a:lnTo>
                <a:lnTo>
                  <a:pt x="118134" y="44393"/>
                </a:lnTo>
                <a:lnTo>
                  <a:pt x="117911" y="43947"/>
                </a:lnTo>
                <a:lnTo>
                  <a:pt x="117651" y="43538"/>
                </a:lnTo>
                <a:lnTo>
                  <a:pt x="117391" y="43130"/>
                </a:lnTo>
                <a:lnTo>
                  <a:pt x="117094" y="42758"/>
                </a:lnTo>
                <a:lnTo>
                  <a:pt x="116759" y="42387"/>
                </a:lnTo>
                <a:lnTo>
                  <a:pt x="116425" y="42052"/>
                </a:lnTo>
                <a:lnTo>
                  <a:pt x="116053" y="41718"/>
                </a:lnTo>
                <a:lnTo>
                  <a:pt x="115645" y="41421"/>
                </a:lnTo>
                <a:lnTo>
                  <a:pt x="115236" y="41124"/>
                </a:lnTo>
                <a:lnTo>
                  <a:pt x="114790" y="40864"/>
                </a:lnTo>
                <a:lnTo>
                  <a:pt x="114345" y="40604"/>
                </a:lnTo>
                <a:lnTo>
                  <a:pt x="114307" y="40567"/>
                </a:lnTo>
                <a:lnTo>
                  <a:pt x="33211" y="0"/>
                </a:lnTo>
                <a:close/>
              </a:path>
            </a:pathLst>
          </a:custGeom>
          <a:solidFill>
            <a:srgbClr val="AD7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p:nvPr/>
        </p:nvSpPr>
        <p:spPr>
          <a:xfrm>
            <a:off x="7457886" y="2625686"/>
            <a:ext cx="1685696" cy="2517824"/>
          </a:xfrm>
          <a:custGeom>
            <a:rect b="b" l="l" r="r" t="t"/>
            <a:pathLst>
              <a:path extrusionOk="0" h="78682" w="52678">
                <a:moveTo>
                  <a:pt x="52678" y="1"/>
                </a:moveTo>
                <a:lnTo>
                  <a:pt x="4273" y="632"/>
                </a:lnTo>
                <a:lnTo>
                  <a:pt x="4199" y="669"/>
                </a:lnTo>
                <a:lnTo>
                  <a:pt x="4124" y="707"/>
                </a:lnTo>
                <a:lnTo>
                  <a:pt x="4087" y="781"/>
                </a:lnTo>
                <a:lnTo>
                  <a:pt x="4050" y="855"/>
                </a:lnTo>
                <a:lnTo>
                  <a:pt x="1" y="61036"/>
                </a:lnTo>
                <a:lnTo>
                  <a:pt x="1" y="61148"/>
                </a:lnTo>
                <a:lnTo>
                  <a:pt x="38" y="61222"/>
                </a:lnTo>
                <a:lnTo>
                  <a:pt x="14266" y="78682"/>
                </a:lnTo>
                <a:lnTo>
                  <a:pt x="14823" y="78682"/>
                </a:lnTo>
                <a:lnTo>
                  <a:pt x="447" y="60999"/>
                </a:lnTo>
                <a:lnTo>
                  <a:pt x="4459" y="1338"/>
                </a:lnTo>
                <a:lnTo>
                  <a:pt x="52678" y="43799"/>
                </a:lnTo>
                <a:lnTo>
                  <a:pt x="52678" y="43205"/>
                </a:lnTo>
                <a:lnTo>
                  <a:pt x="4867" y="1078"/>
                </a:lnTo>
                <a:lnTo>
                  <a:pt x="52678" y="447"/>
                </a:lnTo>
                <a:lnTo>
                  <a:pt x="52678" y="1"/>
                </a:lnTo>
                <a:close/>
              </a:path>
            </a:pathLst>
          </a:custGeom>
          <a:solidFill>
            <a:srgbClr val="FF61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8"/>
          <p:cNvSpPr txBox="1"/>
          <p:nvPr>
            <p:ph idx="1" type="subTitle"/>
          </p:nvPr>
        </p:nvSpPr>
        <p:spPr>
          <a:xfrm>
            <a:off x="3323800" y="4489650"/>
            <a:ext cx="2496300" cy="318300"/>
          </a:xfrm>
          <a:prstGeom prst="rect">
            <a:avLst/>
          </a:prstGeom>
          <a:noFill/>
          <a:ln>
            <a:noFill/>
          </a:ln>
        </p:spPr>
        <p:txBody>
          <a:bodyPr anchorCtr="0" anchor="b" bIns="0" lIns="0" spcFirstLastPara="1" rIns="0" wrap="square" tIns="0">
            <a:noAutofit/>
          </a:bodyPr>
          <a:lstStyle>
            <a:lvl1pPr lvl="0" algn="ctr">
              <a:spcBef>
                <a:spcPts val="0"/>
              </a:spcBef>
              <a:spcAft>
                <a:spcPts val="0"/>
              </a:spcAft>
              <a:buNone/>
              <a:defRPr sz="1100">
                <a:solidFill>
                  <a:schemeClr val="dk1"/>
                </a:solidFill>
                <a:latin typeface="DM Sans"/>
                <a:ea typeface="DM Sans"/>
                <a:cs typeface="DM Sans"/>
                <a:sym typeface="DM Sans"/>
              </a:defRPr>
            </a:lvl1pPr>
            <a:lvl2pPr lvl="1" algn="ctr">
              <a:spcBef>
                <a:spcPts val="0"/>
              </a:spcBef>
              <a:spcAft>
                <a:spcPts val="0"/>
              </a:spcAft>
              <a:buNone/>
              <a:defRPr sz="1100">
                <a:solidFill>
                  <a:schemeClr val="dk1"/>
                </a:solidFill>
                <a:latin typeface="DM Sans"/>
                <a:ea typeface="DM Sans"/>
                <a:cs typeface="DM Sans"/>
                <a:sym typeface="DM Sans"/>
              </a:defRPr>
            </a:lvl2pPr>
            <a:lvl3pPr lvl="2" algn="ctr">
              <a:spcBef>
                <a:spcPts val="0"/>
              </a:spcBef>
              <a:spcAft>
                <a:spcPts val="0"/>
              </a:spcAft>
              <a:buNone/>
              <a:defRPr sz="1100">
                <a:solidFill>
                  <a:schemeClr val="dk1"/>
                </a:solidFill>
                <a:latin typeface="DM Sans"/>
                <a:ea typeface="DM Sans"/>
                <a:cs typeface="DM Sans"/>
                <a:sym typeface="DM Sans"/>
              </a:defRPr>
            </a:lvl3pPr>
            <a:lvl4pPr lvl="3" algn="ctr">
              <a:spcBef>
                <a:spcPts val="0"/>
              </a:spcBef>
              <a:spcAft>
                <a:spcPts val="0"/>
              </a:spcAft>
              <a:buNone/>
              <a:defRPr sz="1100">
                <a:solidFill>
                  <a:schemeClr val="dk1"/>
                </a:solidFill>
                <a:latin typeface="DM Sans"/>
                <a:ea typeface="DM Sans"/>
                <a:cs typeface="DM Sans"/>
                <a:sym typeface="DM Sans"/>
              </a:defRPr>
            </a:lvl4pPr>
            <a:lvl5pPr lvl="4" algn="ctr">
              <a:spcBef>
                <a:spcPts val="0"/>
              </a:spcBef>
              <a:spcAft>
                <a:spcPts val="0"/>
              </a:spcAft>
              <a:buNone/>
              <a:defRPr sz="1100">
                <a:solidFill>
                  <a:schemeClr val="dk1"/>
                </a:solidFill>
                <a:latin typeface="DM Sans"/>
                <a:ea typeface="DM Sans"/>
                <a:cs typeface="DM Sans"/>
                <a:sym typeface="DM Sans"/>
              </a:defRPr>
            </a:lvl5pPr>
            <a:lvl6pPr lvl="5" algn="ctr">
              <a:spcBef>
                <a:spcPts val="0"/>
              </a:spcBef>
              <a:spcAft>
                <a:spcPts val="0"/>
              </a:spcAft>
              <a:buNone/>
              <a:defRPr sz="1100">
                <a:solidFill>
                  <a:schemeClr val="dk1"/>
                </a:solidFill>
                <a:latin typeface="DM Sans"/>
                <a:ea typeface="DM Sans"/>
                <a:cs typeface="DM Sans"/>
                <a:sym typeface="DM Sans"/>
              </a:defRPr>
            </a:lvl6pPr>
            <a:lvl7pPr lvl="6" algn="ctr">
              <a:spcBef>
                <a:spcPts val="0"/>
              </a:spcBef>
              <a:spcAft>
                <a:spcPts val="0"/>
              </a:spcAft>
              <a:buNone/>
              <a:defRPr sz="1100">
                <a:solidFill>
                  <a:schemeClr val="dk1"/>
                </a:solidFill>
                <a:latin typeface="DM Sans"/>
                <a:ea typeface="DM Sans"/>
                <a:cs typeface="DM Sans"/>
                <a:sym typeface="DM Sans"/>
              </a:defRPr>
            </a:lvl7pPr>
            <a:lvl8pPr lvl="7" algn="ctr">
              <a:spcBef>
                <a:spcPts val="0"/>
              </a:spcBef>
              <a:spcAft>
                <a:spcPts val="0"/>
              </a:spcAft>
              <a:buNone/>
              <a:defRPr sz="1100">
                <a:solidFill>
                  <a:schemeClr val="dk1"/>
                </a:solidFill>
                <a:latin typeface="DM Sans"/>
                <a:ea typeface="DM Sans"/>
                <a:cs typeface="DM Sans"/>
                <a:sym typeface="DM Sans"/>
              </a:defRPr>
            </a:lvl8pPr>
            <a:lvl9pPr lvl="8" algn="ctr">
              <a:spcBef>
                <a:spcPts val="0"/>
              </a:spcBef>
              <a:spcAft>
                <a:spcPts val="0"/>
              </a:spcAft>
              <a:buNone/>
              <a:defRPr sz="1100">
                <a:solidFill>
                  <a:schemeClr val="dk1"/>
                </a:solidFill>
                <a:latin typeface="DM Sans"/>
                <a:ea typeface="DM Sans"/>
                <a:cs typeface="DM Sans"/>
                <a:sym typeface="DM Sans"/>
              </a:defRPr>
            </a:lvl9pPr>
          </a:lstStyle>
          <a:p/>
        </p:txBody>
      </p:sp>
      <p:grpSp>
        <p:nvGrpSpPr>
          <p:cNvPr id="136" name="Google Shape;136;p8"/>
          <p:cNvGrpSpPr/>
          <p:nvPr/>
        </p:nvGrpSpPr>
        <p:grpSpPr>
          <a:xfrm>
            <a:off x="4004612" y="329983"/>
            <a:ext cx="1135856" cy="245435"/>
            <a:chOff x="238125" y="2073350"/>
            <a:chExt cx="7143750" cy="1568275"/>
          </a:xfrm>
        </p:grpSpPr>
        <p:sp>
          <p:nvSpPr>
            <p:cNvPr id="137" name="Google Shape;137;p8"/>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8"/>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8"/>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8"/>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8"/>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 name="Google Shape;156;p8"/>
          <p:cNvSpPr txBox="1"/>
          <p:nvPr>
            <p:ph type="title"/>
          </p:nvPr>
        </p:nvSpPr>
        <p:spPr>
          <a:xfrm>
            <a:off x="1961400" y="1720375"/>
            <a:ext cx="5221200" cy="13848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1pPr>
            <a:lvl2pPr lvl="1" algn="ctr">
              <a:spcBef>
                <a:spcPts val="0"/>
              </a:spcBef>
              <a:spcAft>
                <a:spcPts val="0"/>
              </a:spcAft>
              <a:buNone/>
              <a:defRPr sz="4500">
                <a:solidFill>
                  <a:schemeClr val="dk1"/>
                </a:solidFill>
                <a:latin typeface="DM Serif Display"/>
                <a:ea typeface="DM Serif Display"/>
                <a:cs typeface="DM Serif Display"/>
                <a:sym typeface="DM Serif Display"/>
              </a:defRPr>
            </a:lvl2pPr>
            <a:lvl3pPr lvl="2" algn="ctr">
              <a:spcBef>
                <a:spcPts val="0"/>
              </a:spcBef>
              <a:spcAft>
                <a:spcPts val="0"/>
              </a:spcAft>
              <a:buNone/>
              <a:defRPr sz="4500">
                <a:solidFill>
                  <a:schemeClr val="dk1"/>
                </a:solidFill>
                <a:latin typeface="DM Serif Display"/>
                <a:ea typeface="DM Serif Display"/>
                <a:cs typeface="DM Serif Display"/>
                <a:sym typeface="DM Serif Display"/>
              </a:defRPr>
            </a:lvl3pPr>
            <a:lvl4pPr lvl="3" algn="ctr">
              <a:spcBef>
                <a:spcPts val="0"/>
              </a:spcBef>
              <a:spcAft>
                <a:spcPts val="0"/>
              </a:spcAft>
              <a:buNone/>
              <a:defRPr sz="4500">
                <a:solidFill>
                  <a:schemeClr val="dk1"/>
                </a:solidFill>
                <a:latin typeface="DM Serif Display"/>
                <a:ea typeface="DM Serif Display"/>
                <a:cs typeface="DM Serif Display"/>
                <a:sym typeface="DM Serif Display"/>
              </a:defRPr>
            </a:lvl4pPr>
            <a:lvl5pPr lvl="4" algn="ctr">
              <a:spcBef>
                <a:spcPts val="0"/>
              </a:spcBef>
              <a:spcAft>
                <a:spcPts val="0"/>
              </a:spcAft>
              <a:buNone/>
              <a:defRPr sz="4500">
                <a:solidFill>
                  <a:schemeClr val="dk1"/>
                </a:solidFill>
                <a:latin typeface="DM Serif Display"/>
                <a:ea typeface="DM Serif Display"/>
                <a:cs typeface="DM Serif Display"/>
                <a:sym typeface="DM Serif Display"/>
              </a:defRPr>
            </a:lvl5pPr>
            <a:lvl6pPr lvl="5" algn="ctr">
              <a:spcBef>
                <a:spcPts val="0"/>
              </a:spcBef>
              <a:spcAft>
                <a:spcPts val="0"/>
              </a:spcAft>
              <a:buNone/>
              <a:defRPr sz="4500">
                <a:solidFill>
                  <a:schemeClr val="dk1"/>
                </a:solidFill>
                <a:latin typeface="DM Serif Display"/>
                <a:ea typeface="DM Serif Display"/>
                <a:cs typeface="DM Serif Display"/>
                <a:sym typeface="DM Serif Display"/>
              </a:defRPr>
            </a:lvl6pPr>
            <a:lvl7pPr lvl="6" algn="ctr">
              <a:spcBef>
                <a:spcPts val="0"/>
              </a:spcBef>
              <a:spcAft>
                <a:spcPts val="0"/>
              </a:spcAft>
              <a:buNone/>
              <a:defRPr sz="4500">
                <a:solidFill>
                  <a:schemeClr val="dk1"/>
                </a:solidFill>
                <a:latin typeface="DM Serif Display"/>
                <a:ea typeface="DM Serif Display"/>
                <a:cs typeface="DM Serif Display"/>
                <a:sym typeface="DM Serif Display"/>
              </a:defRPr>
            </a:lvl7pPr>
            <a:lvl8pPr lvl="7" algn="ctr">
              <a:spcBef>
                <a:spcPts val="0"/>
              </a:spcBef>
              <a:spcAft>
                <a:spcPts val="0"/>
              </a:spcAft>
              <a:buNone/>
              <a:defRPr sz="4500">
                <a:solidFill>
                  <a:schemeClr val="dk1"/>
                </a:solidFill>
                <a:latin typeface="DM Serif Display"/>
                <a:ea typeface="DM Serif Display"/>
                <a:cs typeface="DM Serif Display"/>
                <a:sym typeface="DM Serif Display"/>
              </a:defRPr>
            </a:lvl8pPr>
            <a:lvl9pPr lvl="8" algn="ctr">
              <a:spcBef>
                <a:spcPts val="0"/>
              </a:spcBef>
              <a:spcAft>
                <a:spcPts val="0"/>
              </a:spcAft>
              <a:buNone/>
              <a:defRPr sz="4500">
                <a:solidFill>
                  <a:schemeClr val="dk1"/>
                </a:solidFill>
                <a:latin typeface="DM Serif Display"/>
                <a:ea typeface="DM Serif Display"/>
                <a:cs typeface="DM Serif Display"/>
                <a:sym typeface="DM Serif Display"/>
              </a:defRPr>
            </a:lvl9pPr>
          </a:lstStyle>
          <a:p/>
        </p:txBody>
      </p:sp>
      <p:sp>
        <p:nvSpPr>
          <p:cNvPr id="157" name="Google Shape;157;p8"/>
          <p:cNvSpPr txBox="1"/>
          <p:nvPr>
            <p:ph idx="2" type="title"/>
          </p:nvPr>
        </p:nvSpPr>
        <p:spPr>
          <a:xfrm>
            <a:off x="1961675" y="3301450"/>
            <a:ext cx="5221200" cy="1026300"/>
          </a:xfrm>
          <a:prstGeom prst="rect">
            <a:avLst/>
          </a:prstGeom>
          <a:noFill/>
          <a:ln>
            <a:noFill/>
          </a:ln>
        </p:spPr>
        <p:txBody>
          <a:bodyPr anchorCtr="0" anchor="t" bIns="0" lIns="0" spcFirstLastPara="1" rIns="0" wrap="square" tIns="0">
            <a:noAutofit/>
          </a:bodyPr>
          <a:lstStyle>
            <a:lvl1pPr lvl="0" algn="ctr">
              <a:spcBef>
                <a:spcPts val="0"/>
              </a:spcBef>
              <a:spcAft>
                <a:spcPts val="0"/>
              </a:spcAft>
              <a:buNone/>
              <a:defRPr sz="1400">
                <a:solidFill>
                  <a:schemeClr val="dk1"/>
                </a:solidFill>
                <a:latin typeface="DM Sans"/>
                <a:ea typeface="DM Sans"/>
                <a:cs typeface="DM Sans"/>
                <a:sym typeface="DM Sans"/>
              </a:defRPr>
            </a:lvl1pPr>
            <a:lvl2pPr lvl="1" algn="ctr">
              <a:spcBef>
                <a:spcPts val="0"/>
              </a:spcBef>
              <a:spcAft>
                <a:spcPts val="0"/>
              </a:spcAft>
              <a:buNone/>
              <a:defRPr b="1" sz="4500">
                <a:solidFill>
                  <a:schemeClr val="dk1"/>
                </a:solidFill>
                <a:latin typeface="DM Sans"/>
                <a:ea typeface="DM Sans"/>
                <a:cs typeface="DM Sans"/>
                <a:sym typeface="DM Sans"/>
              </a:defRPr>
            </a:lvl2pPr>
            <a:lvl3pPr lvl="2" algn="ctr">
              <a:spcBef>
                <a:spcPts val="0"/>
              </a:spcBef>
              <a:spcAft>
                <a:spcPts val="0"/>
              </a:spcAft>
              <a:buNone/>
              <a:defRPr b="1" sz="4500">
                <a:solidFill>
                  <a:schemeClr val="dk1"/>
                </a:solidFill>
                <a:latin typeface="DM Sans"/>
                <a:ea typeface="DM Sans"/>
                <a:cs typeface="DM Sans"/>
                <a:sym typeface="DM Sans"/>
              </a:defRPr>
            </a:lvl3pPr>
            <a:lvl4pPr lvl="3" algn="ctr">
              <a:spcBef>
                <a:spcPts val="0"/>
              </a:spcBef>
              <a:spcAft>
                <a:spcPts val="0"/>
              </a:spcAft>
              <a:buNone/>
              <a:defRPr b="1" sz="4500">
                <a:solidFill>
                  <a:schemeClr val="dk1"/>
                </a:solidFill>
                <a:latin typeface="DM Sans"/>
                <a:ea typeface="DM Sans"/>
                <a:cs typeface="DM Sans"/>
                <a:sym typeface="DM Sans"/>
              </a:defRPr>
            </a:lvl4pPr>
            <a:lvl5pPr lvl="4" algn="ctr">
              <a:spcBef>
                <a:spcPts val="0"/>
              </a:spcBef>
              <a:spcAft>
                <a:spcPts val="0"/>
              </a:spcAft>
              <a:buNone/>
              <a:defRPr b="1" sz="4500">
                <a:solidFill>
                  <a:schemeClr val="dk1"/>
                </a:solidFill>
                <a:latin typeface="DM Sans"/>
                <a:ea typeface="DM Sans"/>
                <a:cs typeface="DM Sans"/>
                <a:sym typeface="DM Sans"/>
              </a:defRPr>
            </a:lvl5pPr>
            <a:lvl6pPr lvl="5" algn="ctr">
              <a:spcBef>
                <a:spcPts val="0"/>
              </a:spcBef>
              <a:spcAft>
                <a:spcPts val="0"/>
              </a:spcAft>
              <a:buNone/>
              <a:defRPr b="1" sz="4500">
                <a:solidFill>
                  <a:schemeClr val="dk1"/>
                </a:solidFill>
                <a:latin typeface="DM Sans"/>
                <a:ea typeface="DM Sans"/>
                <a:cs typeface="DM Sans"/>
                <a:sym typeface="DM Sans"/>
              </a:defRPr>
            </a:lvl6pPr>
            <a:lvl7pPr lvl="6" algn="ctr">
              <a:spcBef>
                <a:spcPts val="0"/>
              </a:spcBef>
              <a:spcAft>
                <a:spcPts val="0"/>
              </a:spcAft>
              <a:buNone/>
              <a:defRPr b="1" sz="4500">
                <a:solidFill>
                  <a:schemeClr val="dk1"/>
                </a:solidFill>
                <a:latin typeface="DM Sans"/>
                <a:ea typeface="DM Sans"/>
                <a:cs typeface="DM Sans"/>
                <a:sym typeface="DM Sans"/>
              </a:defRPr>
            </a:lvl7pPr>
            <a:lvl8pPr lvl="7" algn="ctr">
              <a:spcBef>
                <a:spcPts val="0"/>
              </a:spcBef>
              <a:spcAft>
                <a:spcPts val="0"/>
              </a:spcAft>
              <a:buNone/>
              <a:defRPr b="1" sz="4500">
                <a:solidFill>
                  <a:schemeClr val="dk1"/>
                </a:solidFill>
                <a:latin typeface="DM Sans"/>
                <a:ea typeface="DM Sans"/>
                <a:cs typeface="DM Sans"/>
                <a:sym typeface="DM Sans"/>
              </a:defRPr>
            </a:lvl8pPr>
            <a:lvl9pPr lvl="8" algn="ctr">
              <a:spcBef>
                <a:spcPts val="0"/>
              </a:spcBef>
              <a:spcAft>
                <a:spcPts val="0"/>
              </a:spcAft>
              <a:buNone/>
              <a:defRPr b="1" sz="4500">
                <a:solidFill>
                  <a:schemeClr val="dk1"/>
                </a:solidFill>
                <a:latin typeface="DM Sans"/>
                <a:ea typeface="DM Sans"/>
                <a:cs typeface="DM Sans"/>
                <a:sym typeface="DM Sans"/>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Inset [Orange]">
  <p:cSld name="BLANK_1_1_1_1_1_1_1_1_1_1_1_1_1_1_1_1_1_1_1_1_1_1_1_1_1_1_1_1_1_1_1_1_1_1_1_1_1_1_1_2_5">
    <p:bg>
      <p:bgPr>
        <a:solidFill>
          <a:srgbClr val="FFDEAF"/>
        </a:solidFill>
      </p:bgPr>
    </p:bg>
    <p:spTree>
      <p:nvGrpSpPr>
        <p:cNvPr id="925" name="Shape 925"/>
        <p:cNvGrpSpPr/>
        <p:nvPr/>
      </p:nvGrpSpPr>
      <p:grpSpPr>
        <a:xfrm>
          <a:off x="0" y="0"/>
          <a:ext cx="0" cy="0"/>
          <a:chOff x="0" y="0"/>
          <a:chExt cx="0" cy="0"/>
        </a:xfrm>
      </p:grpSpPr>
      <p:sp>
        <p:nvSpPr>
          <p:cNvPr id="926" name="Google Shape;926;p71"/>
          <p:cNvSpPr/>
          <p:nvPr/>
        </p:nvSpPr>
        <p:spPr>
          <a:xfrm>
            <a:off x="2513" y="0"/>
            <a:ext cx="51366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7" name="Google Shape;927;p71"/>
          <p:cNvSpPr/>
          <p:nvPr/>
        </p:nvSpPr>
        <p:spPr>
          <a:xfrm>
            <a:off x="3865575" y="1027988"/>
            <a:ext cx="39984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8" name="Google Shape;928;p71"/>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29" name="Google Shape;929;p71"/>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Quote Inset Image">
  <p:cSld name="BLANK_1_1_1_1_1_1_1_1_1_1_1_1_1_1_1_1_1_1_1_1_1_1_1_1_1_1_1_1_1_1_1_1_1_1_1_1_1_1_1_2_1_2">
    <p:bg>
      <p:bgPr>
        <a:solidFill>
          <a:srgbClr val="D8DDDD"/>
        </a:solidFill>
      </p:bgPr>
    </p:bg>
    <p:spTree>
      <p:nvGrpSpPr>
        <p:cNvPr id="930" name="Shape 930"/>
        <p:cNvGrpSpPr/>
        <p:nvPr/>
      </p:nvGrpSpPr>
      <p:grpSpPr>
        <a:xfrm>
          <a:off x="0" y="0"/>
          <a:ext cx="0" cy="0"/>
          <a:chOff x="0" y="0"/>
          <a:chExt cx="0" cy="0"/>
        </a:xfrm>
      </p:grpSpPr>
      <p:sp>
        <p:nvSpPr>
          <p:cNvPr id="931" name="Google Shape;931;p72"/>
          <p:cNvSpPr/>
          <p:nvPr/>
        </p:nvSpPr>
        <p:spPr>
          <a:xfrm>
            <a:off x="3658338" y="13"/>
            <a:ext cx="54855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2" name="Google Shape;932;p72"/>
          <p:cNvSpPr/>
          <p:nvPr/>
        </p:nvSpPr>
        <p:spPr>
          <a:xfrm>
            <a:off x="606688" y="1028050"/>
            <a:ext cx="38598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33" name="Google Shape;933;p72"/>
          <p:cNvSpPr txBox="1"/>
          <p:nvPr>
            <p:ph type="title"/>
          </p:nvPr>
        </p:nvSpPr>
        <p:spPr>
          <a:xfrm>
            <a:off x="5385975" y="1374213"/>
            <a:ext cx="32334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934" name="Google Shape;934;p72"/>
          <p:cNvSpPr txBox="1"/>
          <p:nvPr>
            <p:ph idx="1" type="body"/>
          </p:nvPr>
        </p:nvSpPr>
        <p:spPr>
          <a:xfrm>
            <a:off x="5385975" y="4143488"/>
            <a:ext cx="3071400" cy="240000"/>
          </a:xfrm>
          <a:prstGeom prst="rect">
            <a:avLst/>
          </a:prstGeom>
          <a:noFill/>
          <a:ln>
            <a:noFill/>
          </a:ln>
        </p:spPr>
        <p:txBody>
          <a:bodyPr anchorCtr="0" anchor="t" bIns="91450" lIns="91450" spcFirstLastPara="1" rIns="91450" wrap="square" tIns="9145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935" name="Google Shape;935;p72"/>
          <p:cNvGrpSpPr/>
          <p:nvPr/>
        </p:nvGrpSpPr>
        <p:grpSpPr>
          <a:xfrm>
            <a:off x="8625005" y="4489229"/>
            <a:ext cx="323872" cy="323755"/>
            <a:chOff x="1189675" y="238125"/>
            <a:chExt cx="5240650" cy="5238750"/>
          </a:xfrm>
        </p:grpSpPr>
        <p:sp>
          <p:nvSpPr>
            <p:cNvPr id="936" name="Google Shape;936;p72"/>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37" name="Google Shape;937;p72"/>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38" name="Google Shape;938;p72"/>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39" name="Google Shape;939;p72"/>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940" name="Google Shape;940;p72"/>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41" name="Google Shape;941;p72"/>
          <p:cNvSpPr txBox="1"/>
          <p:nvPr>
            <p:ph idx="2"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942" name="Google Shape;942;p72"/>
          <p:cNvSpPr txBox="1"/>
          <p:nvPr/>
        </p:nvSpPr>
        <p:spPr>
          <a:xfrm>
            <a:off x="533597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Inset Image [Teal]">
  <p:cSld name="BLANK_1_1_1_1_1_1_1_1_1_1_1_1_1_1_1_1_1_1_1_1_1_1_1_1_1_1_1_1_1_1_1_1_1_1_1_1_1_1_1_2_1_3">
    <p:bg>
      <p:bgPr>
        <a:solidFill>
          <a:srgbClr val="A6FFE0"/>
        </a:solidFill>
      </p:bgPr>
    </p:bg>
    <p:spTree>
      <p:nvGrpSpPr>
        <p:cNvPr id="943" name="Shape 943"/>
        <p:cNvGrpSpPr/>
        <p:nvPr/>
      </p:nvGrpSpPr>
      <p:grpSpPr>
        <a:xfrm>
          <a:off x="0" y="0"/>
          <a:ext cx="0" cy="0"/>
          <a:chOff x="0" y="0"/>
          <a:chExt cx="0" cy="0"/>
        </a:xfrm>
      </p:grpSpPr>
      <p:sp>
        <p:nvSpPr>
          <p:cNvPr id="944" name="Google Shape;944;p73"/>
          <p:cNvSpPr/>
          <p:nvPr/>
        </p:nvSpPr>
        <p:spPr>
          <a:xfrm>
            <a:off x="3658338" y="13"/>
            <a:ext cx="54855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5" name="Google Shape;945;p73"/>
          <p:cNvSpPr/>
          <p:nvPr/>
        </p:nvSpPr>
        <p:spPr>
          <a:xfrm>
            <a:off x="606688" y="1028050"/>
            <a:ext cx="38598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6" name="Google Shape;946;p73"/>
          <p:cNvSpPr txBox="1"/>
          <p:nvPr>
            <p:ph type="title"/>
          </p:nvPr>
        </p:nvSpPr>
        <p:spPr>
          <a:xfrm>
            <a:off x="5385975" y="1374213"/>
            <a:ext cx="32334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947" name="Google Shape;947;p73"/>
          <p:cNvSpPr txBox="1"/>
          <p:nvPr>
            <p:ph idx="1" type="body"/>
          </p:nvPr>
        </p:nvSpPr>
        <p:spPr>
          <a:xfrm>
            <a:off x="5385975" y="4143488"/>
            <a:ext cx="3071400" cy="240000"/>
          </a:xfrm>
          <a:prstGeom prst="rect">
            <a:avLst/>
          </a:prstGeom>
          <a:noFill/>
          <a:ln>
            <a:noFill/>
          </a:ln>
        </p:spPr>
        <p:txBody>
          <a:bodyPr anchorCtr="0" anchor="t" bIns="91450" lIns="91450" spcFirstLastPara="1" rIns="91450" wrap="square" tIns="9145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948" name="Google Shape;948;p73"/>
          <p:cNvGrpSpPr/>
          <p:nvPr/>
        </p:nvGrpSpPr>
        <p:grpSpPr>
          <a:xfrm>
            <a:off x="8625005" y="4489229"/>
            <a:ext cx="323872" cy="323755"/>
            <a:chOff x="1189675" y="238125"/>
            <a:chExt cx="5240650" cy="5238750"/>
          </a:xfrm>
        </p:grpSpPr>
        <p:sp>
          <p:nvSpPr>
            <p:cNvPr id="949" name="Google Shape;949;p73"/>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50" name="Google Shape;950;p73"/>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51" name="Google Shape;951;p73"/>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52" name="Google Shape;952;p73"/>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953" name="Google Shape;953;p73"/>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54" name="Google Shape;954;p73"/>
          <p:cNvSpPr txBox="1"/>
          <p:nvPr>
            <p:ph idx="2"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955" name="Google Shape;955;p73"/>
          <p:cNvSpPr txBox="1"/>
          <p:nvPr/>
        </p:nvSpPr>
        <p:spPr>
          <a:xfrm>
            <a:off x="533597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Inset Image [Purple]">
  <p:cSld name="BLANK_1_1_1_1_1_1_1_1_1_1_1_1_1_1_1_1_1_1_1_1_1_1_1_1_1_1_1_1_1_1_1_1_1_1_1_1_1_1_1_2_1_4">
    <p:bg>
      <p:bgPr>
        <a:solidFill>
          <a:srgbClr val="E6D6FF"/>
        </a:solidFill>
      </p:bgPr>
    </p:bg>
    <p:spTree>
      <p:nvGrpSpPr>
        <p:cNvPr id="956" name="Shape 956"/>
        <p:cNvGrpSpPr/>
        <p:nvPr/>
      </p:nvGrpSpPr>
      <p:grpSpPr>
        <a:xfrm>
          <a:off x="0" y="0"/>
          <a:ext cx="0" cy="0"/>
          <a:chOff x="0" y="0"/>
          <a:chExt cx="0" cy="0"/>
        </a:xfrm>
      </p:grpSpPr>
      <p:sp>
        <p:nvSpPr>
          <p:cNvPr id="957" name="Google Shape;957;p74"/>
          <p:cNvSpPr/>
          <p:nvPr/>
        </p:nvSpPr>
        <p:spPr>
          <a:xfrm>
            <a:off x="3658338" y="13"/>
            <a:ext cx="54855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58" name="Google Shape;958;p74"/>
          <p:cNvSpPr/>
          <p:nvPr/>
        </p:nvSpPr>
        <p:spPr>
          <a:xfrm>
            <a:off x="606688" y="1028050"/>
            <a:ext cx="38598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59" name="Google Shape;959;p74"/>
          <p:cNvSpPr txBox="1"/>
          <p:nvPr>
            <p:ph type="title"/>
          </p:nvPr>
        </p:nvSpPr>
        <p:spPr>
          <a:xfrm>
            <a:off x="5385975" y="1374213"/>
            <a:ext cx="32334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960" name="Google Shape;960;p74"/>
          <p:cNvSpPr txBox="1"/>
          <p:nvPr>
            <p:ph idx="1" type="body"/>
          </p:nvPr>
        </p:nvSpPr>
        <p:spPr>
          <a:xfrm>
            <a:off x="5385975" y="4143488"/>
            <a:ext cx="3071400" cy="240000"/>
          </a:xfrm>
          <a:prstGeom prst="rect">
            <a:avLst/>
          </a:prstGeom>
          <a:noFill/>
          <a:ln>
            <a:noFill/>
          </a:ln>
        </p:spPr>
        <p:txBody>
          <a:bodyPr anchorCtr="0" anchor="t" bIns="91450" lIns="91450" spcFirstLastPara="1" rIns="91450" wrap="square" tIns="9145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961" name="Google Shape;961;p74"/>
          <p:cNvGrpSpPr/>
          <p:nvPr/>
        </p:nvGrpSpPr>
        <p:grpSpPr>
          <a:xfrm>
            <a:off x="8625005" y="4489229"/>
            <a:ext cx="323872" cy="323755"/>
            <a:chOff x="1189675" y="238125"/>
            <a:chExt cx="5240650" cy="5238750"/>
          </a:xfrm>
        </p:grpSpPr>
        <p:sp>
          <p:nvSpPr>
            <p:cNvPr id="962" name="Google Shape;962;p74"/>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63" name="Google Shape;963;p74"/>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64" name="Google Shape;964;p74"/>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65" name="Google Shape;965;p74"/>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966" name="Google Shape;966;p7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67" name="Google Shape;967;p74"/>
          <p:cNvSpPr txBox="1"/>
          <p:nvPr>
            <p:ph idx="2"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968" name="Google Shape;968;p74"/>
          <p:cNvSpPr txBox="1"/>
          <p:nvPr/>
        </p:nvSpPr>
        <p:spPr>
          <a:xfrm>
            <a:off x="533597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Inset Image [Red]">
  <p:cSld name="BLANK_1_1_1_1_1_1_1_1_1_1_1_1_1_1_1_1_1_1_1_1_1_1_1_1_1_1_1_1_1_1_1_1_1_1_1_1_1_1_1_2_1_5">
    <p:bg>
      <p:bgPr>
        <a:solidFill>
          <a:srgbClr val="FFD4E4"/>
        </a:solidFill>
      </p:bgPr>
    </p:bg>
    <p:spTree>
      <p:nvGrpSpPr>
        <p:cNvPr id="969" name="Shape 969"/>
        <p:cNvGrpSpPr/>
        <p:nvPr/>
      </p:nvGrpSpPr>
      <p:grpSpPr>
        <a:xfrm>
          <a:off x="0" y="0"/>
          <a:ext cx="0" cy="0"/>
          <a:chOff x="0" y="0"/>
          <a:chExt cx="0" cy="0"/>
        </a:xfrm>
      </p:grpSpPr>
      <p:sp>
        <p:nvSpPr>
          <p:cNvPr id="970" name="Google Shape;970;p75"/>
          <p:cNvSpPr/>
          <p:nvPr/>
        </p:nvSpPr>
        <p:spPr>
          <a:xfrm>
            <a:off x="3658338" y="13"/>
            <a:ext cx="54855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71" name="Google Shape;971;p75"/>
          <p:cNvSpPr/>
          <p:nvPr/>
        </p:nvSpPr>
        <p:spPr>
          <a:xfrm>
            <a:off x="606688" y="1028050"/>
            <a:ext cx="38598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72" name="Google Shape;972;p75"/>
          <p:cNvSpPr txBox="1"/>
          <p:nvPr>
            <p:ph type="title"/>
          </p:nvPr>
        </p:nvSpPr>
        <p:spPr>
          <a:xfrm>
            <a:off x="5385975" y="1374213"/>
            <a:ext cx="32334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973" name="Google Shape;973;p75"/>
          <p:cNvSpPr txBox="1"/>
          <p:nvPr>
            <p:ph idx="1" type="body"/>
          </p:nvPr>
        </p:nvSpPr>
        <p:spPr>
          <a:xfrm>
            <a:off x="5385975" y="4143488"/>
            <a:ext cx="3071400" cy="240000"/>
          </a:xfrm>
          <a:prstGeom prst="rect">
            <a:avLst/>
          </a:prstGeom>
          <a:noFill/>
          <a:ln>
            <a:noFill/>
          </a:ln>
        </p:spPr>
        <p:txBody>
          <a:bodyPr anchorCtr="0" anchor="t" bIns="91450" lIns="91450" spcFirstLastPara="1" rIns="91450" wrap="square" tIns="9145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974" name="Google Shape;974;p75"/>
          <p:cNvGrpSpPr/>
          <p:nvPr/>
        </p:nvGrpSpPr>
        <p:grpSpPr>
          <a:xfrm>
            <a:off x="8625005" y="4489229"/>
            <a:ext cx="323872" cy="323755"/>
            <a:chOff x="1189675" y="238125"/>
            <a:chExt cx="5240650" cy="5238750"/>
          </a:xfrm>
        </p:grpSpPr>
        <p:sp>
          <p:nvSpPr>
            <p:cNvPr id="975" name="Google Shape;975;p75"/>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76" name="Google Shape;976;p75"/>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77" name="Google Shape;977;p75"/>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78" name="Google Shape;978;p75"/>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979" name="Google Shape;979;p7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80" name="Google Shape;980;p75"/>
          <p:cNvSpPr txBox="1"/>
          <p:nvPr>
            <p:ph idx="2"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981" name="Google Shape;981;p75"/>
          <p:cNvSpPr txBox="1"/>
          <p:nvPr/>
        </p:nvSpPr>
        <p:spPr>
          <a:xfrm>
            <a:off x="533597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Inset Image [Orange]">
  <p:cSld name="BLANK_1_1_1_1_1_1_1_1_1_1_1_1_1_1_1_1_1_1_1_1_1_1_1_1_1_1_1_1_1_1_1_1_1_1_1_1_1_1_1_2_1_6">
    <p:bg>
      <p:bgPr>
        <a:solidFill>
          <a:srgbClr val="FFDEAF"/>
        </a:solidFill>
      </p:bgPr>
    </p:bg>
    <p:spTree>
      <p:nvGrpSpPr>
        <p:cNvPr id="982" name="Shape 982"/>
        <p:cNvGrpSpPr/>
        <p:nvPr/>
      </p:nvGrpSpPr>
      <p:grpSpPr>
        <a:xfrm>
          <a:off x="0" y="0"/>
          <a:ext cx="0" cy="0"/>
          <a:chOff x="0" y="0"/>
          <a:chExt cx="0" cy="0"/>
        </a:xfrm>
      </p:grpSpPr>
      <p:sp>
        <p:nvSpPr>
          <p:cNvPr id="983" name="Google Shape;983;p76"/>
          <p:cNvSpPr/>
          <p:nvPr/>
        </p:nvSpPr>
        <p:spPr>
          <a:xfrm>
            <a:off x="3658338" y="13"/>
            <a:ext cx="54855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4" name="Google Shape;984;p76"/>
          <p:cNvSpPr/>
          <p:nvPr/>
        </p:nvSpPr>
        <p:spPr>
          <a:xfrm>
            <a:off x="606688" y="1028050"/>
            <a:ext cx="3859800" cy="3461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85" name="Google Shape;985;p76"/>
          <p:cNvSpPr txBox="1"/>
          <p:nvPr>
            <p:ph type="title"/>
          </p:nvPr>
        </p:nvSpPr>
        <p:spPr>
          <a:xfrm>
            <a:off x="5385975" y="1374213"/>
            <a:ext cx="32334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986" name="Google Shape;986;p76"/>
          <p:cNvSpPr txBox="1"/>
          <p:nvPr>
            <p:ph idx="1" type="body"/>
          </p:nvPr>
        </p:nvSpPr>
        <p:spPr>
          <a:xfrm>
            <a:off x="5385975" y="4143488"/>
            <a:ext cx="3071400" cy="240000"/>
          </a:xfrm>
          <a:prstGeom prst="rect">
            <a:avLst/>
          </a:prstGeom>
          <a:noFill/>
          <a:ln>
            <a:noFill/>
          </a:ln>
        </p:spPr>
        <p:txBody>
          <a:bodyPr anchorCtr="0" anchor="t" bIns="91450" lIns="91450" spcFirstLastPara="1" rIns="91450" wrap="square" tIns="9145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987" name="Google Shape;987;p76"/>
          <p:cNvGrpSpPr/>
          <p:nvPr/>
        </p:nvGrpSpPr>
        <p:grpSpPr>
          <a:xfrm>
            <a:off x="8625005" y="4489229"/>
            <a:ext cx="323872" cy="323755"/>
            <a:chOff x="1189675" y="238125"/>
            <a:chExt cx="5240650" cy="5238750"/>
          </a:xfrm>
        </p:grpSpPr>
        <p:sp>
          <p:nvSpPr>
            <p:cNvPr id="988" name="Google Shape;988;p76"/>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89" name="Google Shape;989;p76"/>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90" name="Google Shape;990;p76"/>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991" name="Google Shape;991;p76"/>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992" name="Google Shape;992;p76"/>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993" name="Google Shape;993;p76"/>
          <p:cNvSpPr txBox="1"/>
          <p:nvPr>
            <p:ph idx="2"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994" name="Google Shape;994;p76"/>
          <p:cNvSpPr txBox="1"/>
          <p:nvPr/>
        </p:nvSpPr>
        <p:spPr>
          <a:xfrm>
            <a:off x="533597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Quote Half Image">
  <p:cSld name="BLANK_1_1_1_1_1_1_1_1_1_1_1_1_1_1_1_1_1_1_1_1_1_1_1_1_1_1_1_1_1_1_1_1_1_1_1_1_1_1_1_2_1_2_1">
    <p:bg>
      <p:bgPr>
        <a:solidFill>
          <a:srgbClr val="D8DDDD"/>
        </a:solidFill>
      </p:bgPr>
    </p:bg>
    <p:spTree>
      <p:nvGrpSpPr>
        <p:cNvPr id="995" name="Shape 995"/>
        <p:cNvGrpSpPr/>
        <p:nvPr/>
      </p:nvGrpSpPr>
      <p:grpSpPr>
        <a:xfrm>
          <a:off x="0" y="0"/>
          <a:ext cx="0" cy="0"/>
          <a:chOff x="0" y="0"/>
          <a:chExt cx="0" cy="0"/>
        </a:xfrm>
      </p:grpSpPr>
      <p:sp>
        <p:nvSpPr>
          <p:cNvPr id="996" name="Google Shape;996;p77"/>
          <p:cNvSpPr/>
          <p:nvPr/>
        </p:nvSpPr>
        <p:spPr>
          <a:xfrm>
            <a:off x="4470825" y="13"/>
            <a:ext cx="46731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7" name="Google Shape;997;p77"/>
          <p:cNvSpPr txBox="1"/>
          <p:nvPr>
            <p:ph type="title"/>
          </p:nvPr>
        </p:nvSpPr>
        <p:spPr>
          <a:xfrm>
            <a:off x="606688" y="1374213"/>
            <a:ext cx="31512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998" name="Google Shape;998;p77"/>
          <p:cNvSpPr txBox="1"/>
          <p:nvPr>
            <p:ph idx="1" type="body"/>
          </p:nvPr>
        </p:nvSpPr>
        <p:spPr>
          <a:xfrm>
            <a:off x="606688" y="3105013"/>
            <a:ext cx="1900500" cy="13842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999" name="Google Shape;999;p77"/>
          <p:cNvGrpSpPr/>
          <p:nvPr/>
        </p:nvGrpSpPr>
        <p:grpSpPr>
          <a:xfrm>
            <a:off x="8625005" y="4489229"/>
            <a:ext cx="323872" cy="323755"/>
            <a:chOff x="1189675" y="238125"/>
            <a:chExt cx="5240650" cy="5238750"/>
          </a:xfrm>
        </p:grpSpPr>
        <p:sp>
          <p:nvSpPr>
            <p:cNvPr id="1000" name="Google Shape;1000;p77"/>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01" name="Google Shape;1001;p77"/>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02" name="Google Shape;1002;p77"/>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03" name="Google Shape;1003;p77"/>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04" name="Google Shape;1004;p77"/>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05" name="Google Shape;1005;p77"/>
          <p:cNvSpPr txBox="1"/>
          <p:nvPr/>
        </p:nvSpPr>
        <p:spPr>
          <a:xfrm>
            <a:off x="58672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alf Image [Teal]">
  <p:cSld name="BLANK_1_1_1_1_1_1_1_1_1_1_1_1_1_1_1_1_1_1_1_1_1_1_1_1_1_1_1_1_1_1_1_1_1_1_1_1_1_1_1_2_1_2_1_1">
    <p:bg>
      <p:bgPr>
        <a:solidFill>
          <a:srgbClr val="A6FFE0"/>
        </a:solidFill>
      </p:bgPr>
    </p:bg>
    <p:spTree>
      <p:nvGrpSpPr>
        <p:cNvPr id="1006" name="Shape 1006"/>
        <p:cNvGrpSpPr/>
        <p:nvPr/>
      </p:nvGrpSpPr>
      <p:grpSpPr>
        <a:xfrm>
          <a:off x="0" y="0"/>
          <a:ext cx="0" cy="0"/>
          <a:chOff x="0" y="0"/>
          <a:chExt cx="0" cy="0"/>
        </a:xfrm>
      </p:grpSpPr>
      <p:sp>
        <p:nvSpPr>
          <p:cNvPr id="1007" name="Google Shape;1007;p78"/>
          <p:cNvSpPr/>
          <p:nvPr/>
        </p:nvSpPr>
        <p:spPr>
          <a:xfrm>
            <a:off x="4470825" y="13"/>
            <a:ext cx="46731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8" name="Google Shape;1008;p78"/>
          <p:cNvSpPr txBox="1"/>
          <p:nvPr>
            <p:ph type="title"/>
          </p:nvPr>
        </p:nvSpPr>
        <p:spPr>
          <a:xfrm>
            <a:off x="606688" y="1374213"/>
            <a:ext cx="31512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1009" name="Google Shape;1009;p78"/>
          <p:cNvSpPr txBox="1"/>
          <p:nvPr>
            <p:ph idx="1" type="body"/>
          </p:nvPr>
        </p:nvSpPr>
        <p:spPr>
          <a:xfrm>
            <a:off x="606688" y="3105013"/>
            <a:ext cx="1900500" cy="13842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1010" name="Google Shape;1010;p78"/>
          <p:cNvGrpSpPr/>
          <p:nvPr/>
        </p:nvGrpSpPr>
        <p:grpSpPr>
          <a:xfrm>
            <a:off x="8625005" y="4489229"/>
            <a:ext cx="323872" cy="323755"/>
            <a:chOff x="1189675" y="238125"/>
            <a:chExt cx="5240650" cy="5238750"/>
          </a:xfrm>
        </p:grpSpPr>
        <p:sp>
          <p:nvSpPr>
            <p:cNvPr id="1011" name="Google Shape;1011;p78"/>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12" name="Google Shape;1012;p78"/>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13" name="Google Shape;1013;p78"/>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14" name="Google Shape;1014;p78"/>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15" name="Google Shape;1015;p78"/>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16" name="Google Shape;1016;p78"/>
          <p:cNvSpPr txBox="1"/>
          <p:nvPr/>
        </p:nvSpPr>
        <p:spPr>
          <a:xfrm>
            <a:off x="58672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alf Image [Purple]">
  <p:cSld name="BLANK_1_1_1_1_1_1_1_1_1_1_1_1_1_1_1_1_1_1_1_1_1_1_1_1_1_1_1_1_1_1_1_1_1_1_1_1_1_1_1_2_1_2_1_1_1">
    <p:bg>
      <p:bgPr>
        <a:solidFill>
          <a:srgbClr val="E6D6FF"/>
        </a:solidFill>
      </p:bgPr>
    </p:bg>
    <p:spTree>
      <p:nvGrpSpPr>
        <p:cNvPr id="1017" name="Shape 1017"/>
        <p:cNvGrpSpPr/>
        <p:nvPr/>
      </p:nvGrpSpPr>
      <p:grpSpPr>
        <a:xfrm>
          <a:off x="0" y="0"/>
          <a:ext cx="0" cy="0"/>
          <a:chOff x="0" y="0"/>
          <a:chExt cx="0" cy="0"/>
        </a:xfrm>
      </p:grpSpPr>
      <p:sp>
        <p:nvSpPr>
          <p:cNvPr id="1018" name="Google Shape;1018;p79"/>
          <p:cNvSpPr/>
          <p:nvPr/>
        </p:nvSpPr>
        <p:spPr>
          <a:xfrm>
            <a:off x="4470825" y="13"/>
            <a:ext cx="46731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19" name="Google Shape;1019;p79"/>
          <p:cNvSpPr txBox="1"/>
          <p:nvPr>
            <p:ph type="title"/>
          </p:nvPr>
        </p:nvSpPr>
        <p:spPr>
          <a:xfrm>
            <a:off x="606688" y="1374213"/>
            <a:ext cx="31512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1020" name="Google Shape;1020;p79"/>
          <p:cNvSpPr txBox="1"/>
          <p:nvPr>
            <p:ph idx="1" type="body"/>
          </p:nvPr>
        </p:nvSpPr>
        <p:spPr>
          <a:xfrm>
            <a:off x="606688" y="3105013"/>
            <a:ext cx="1900500" cy="13842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1021" name="Google Shape;1021;p79"/>
          <p:cNvGrpSpPr/>
          <p:nvPr/>
        </p:nvGrpSpPr>
        <p:grpSpPr>
          <a:xfrm>
            <a:off x="8625005" y="4489229"/>
            <a:ext cx="323872" cy="323755"/>
            <a:chOff x="1189675" y="238125"/>
            <a:chExt cx="5240650" cy="5238750"/>
          </a:xfrm>
        </p:grpSpPr>
        <p:sp>
          <p:nvSpPr>
            <p:cNvPr id="1022" name="Google Shape;1022;p79"/>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23" name="Google Shape;1023;p79"/>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24" name="Google Shape;1024;p79"/>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25" name="Google Shape;1025;p79"/>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26" name="Google Shape;1026;p79"/>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27" name="Google Shape;1027;p79"/>
          <p:cNvSpPr txBox="1"/>
          <p:nvPr/>
        </p:nvSpPr>
        <p:spPr>
          <a:xfrm>
            <a:off x="58672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alf Image [Red]">
  <p:cSld name="BLANK_1_1_1_1_1_1_1_1_1_1_1_1_1_1_1_1_1_1_1_1_1_1_1_1_1_1_1_1_1_1_1_1_1_1_1_1_1_1_1_2_1_2_1_1_1_1">
    <p:bg>
      <p:bgPr>
        <a:solidFill>
          <a:srgbClr val="FFD4E4"/>
        </a:solidFill>
      </p:bgPr>
    </p:bg>
    <p:spTree>
      <p:nvGrpSpPr>
        <p:cNvPr id="1028" name="Shape 1028"/>
        <p:cNvGrpSpPr/>
        <p:nvPr/>
      </p:nvGrpSpPr>
      <p:grpSpPr>
        <a:xfrm>
          <a:off x="0" y="0"/>
          <a:ext cx="0" cy="0"/>
          <a:chOff x="0" y="0"/>
          <a:chExt cx="0" cy="0"/>
        </a:xfrm>
      </p:grpSpPr>
      <p:sp>
        <p:nvSpPr>
          <p:cNvPr id="1029" name="Google Shape;1029;p80"/>
          <p:cNvSpPr/>
          <p:nvPr/>
        </p:nvSpPr>
        <p:spPr>
          <a:xfrm>
            <a:off x="4470825" y="13"/>
            <a:ext cx="46731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0" name="Google Shape;1030;p80"/>
          <p:cNvSpPr txBox="1"/>
          <p:nvPr>
            <p:ph type="title"/>
          </p:nvPr>
        </p:nvSpPr>
        <p:spPr>
          <a:xfrm>
            <a:off x="606688" y="1374213"/>
            <a:ext cx="31512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1031" name="Google Shape;1031;p80"/>
          <p:cNvSpPr txBox="1"/>
          <p:nvPr>
            <p:ph idx="1" type="body"/>
          </p:nvPr>
        </p:nvSpPr>
        <p:spPr>
          <a:xfrm>
            <a:off x="606688" y="3105013"/>
            <a:ext cx="1900500" cy="13842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1032" name="Google Shape;1032;p80"/>
          <p:cNvGrpSpPr/>
          <p:nvPr/>
        </p:nvGrpSpPr>
        <p:grpSpPr>
          <a:xfrm>
            <a:off x="8625005" y="4489229"/>
            <a:ext cx="323872" cy="323755"/>
            <a:chOff x="1189675" y="238125"/>
            <a:chExt cx="5240650" cy="5238750"/>
          </a:xfrm>
        </p:grpSpPr>
        <p:sp>
          <p:nvSpPr>
            <p:cNvPr id="1033" name="Google Shape;1033;p80"/>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34" name="Google Shape;1034;p80"/>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35" name="Google Shape;1035;p80"/>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36" name="Google Shape;1036;p80"/>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37" name="Google Shape;1037;p8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38" name="Google Shape;1038;p80"/>
          <p:cNvSpPr txBox="1"/>
          <p:nvPr/>
        </p:nvSpPr>
        <p:spPr>
          <a:xfrm>
            <a:off x="58672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urple]">
  <p:cSld name="BLANK_1_1_1_1_2">
    <p:bg>
      <p:bgPr>
        <a:solidFill>
          <a:srgbClr val="E6D6FF"/>
        </a:solidFill>
      </p:bgPr>
    </p:bg>
    <p:spTree>
      <p:nvGrpSpPr>
        <p:cNvPr id="158" name="Shape 158"/>
        <p:cNvGrpSpPr/>
        <p:nvPr/>
      </p:nvGrpSpPr>
      <p:grpSpPr>
        <a:xfrm>
          <a:off x="0" y="0"/>
          <a:ext cx="0" cy="0"/>
          <a:chOff x="0" y="0"/>
          <a:chExt cx="0" cy="0"/>
        </a:xfrm>
      </p:grpSpPr>
      <p:grpSp>
        <p:nvGrpSpPr>
          <p:cNvPr id="159" name="Google Shape;159;p9"/>
          <p:cNvGrpSpPr/>
          <p:nvPr/>
        </p:nvGrpSpPr>
        <p:grpSpPr>
          <a:xfrm>
            <a:off x="-1052608" y="1362013"/>
            <a:ext cx="4345026" cy="5382918"/>
            <a:chOff x="2282750" y="968575"/>
            <a:chExt cx="3054500" cy="3784125"/>
          </a:xfrm>
        </p:grpSpPr>
        <p:sp>
          <p:nvSpPr>
            <p:cNvPr id="160" name="Google Shape;160;p9"/>
            <p:cNvSpPr/>
            <p:nvPr/>
          </p:nvSpPr>
          <p:spPr>
            <a:xfrm>
              <a:off x="2282750" y="968575"/>
              <a:ext cx="3054500" cy="3784125"/>
            </a:xfrm>
            <a:custGeom>
              <a:rect b="b" l="l" r="r" t="t"/>
              <a:pathLst>
                <a:path extrusionOk="0" fill="none" h="151365" w="122180">
                  <a:moveTo>
                    <a:pt x="83109" y="137385"/>
                  </a:moveTo>
                  <a:lnTo>
                    <a:pt x="44744" y="151365"/>
                  </a:lnTo>
                  <a:lnTo>
                    <a:pt x="1" y="115987"/>
                  </a:lnTo>
                  <a:lnTo>
                    <a:pt x="54729" y="24000"/>
                  </a:lnTo>
                  <a:lnTo>
                    <a:pt x="86818" y="1"/>
                  </a:lnTo>
                  <a:lnTo>
                    <a:pt x="122179" y="35664"/>
                  </a:lnTo>
                  <a:lnTo>
                    <a:pt x="83109" y="137385"/>
                  </a:lnTo>
                  <a:close/>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 name="Google Shape;161;p9"/>
            <p:cNvSpPr/>
            <p:nvPr/>
          </p:nvSpPr>
          <p:spPr>
            <a:xfrm>
              <a:off x="2282750" y="3384475"/>
              <a:ext cx="868550" cy="483775"/>
            </a:xfrm>
            <a:custGeom>
              <a:rect b="b" l="l" r="r" t="t"/>
              <a:pathLst>
                <a:path extrusionOk="0" fill="none" h="19351" w="34742">
                  <a:moveTo>
                    <a:pt x="34741" y="0"/>
                  </a:moveTo>
                  <a:lnTo>
                    <a:pt x="1" y="1935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 name="Google Shape;162;p9"/>
            <p:cNvSpPr/>
            <p:nvPr/>
          </p:nvSpPr>
          <p:spPr>
            <a:xfrm>
              <a:off x="3151275" y="968575"/>
              <a:ext cx="1301950" cy="2415925"/>
            </a:xfrm>
            <a:custGeom>
              <a:rect b="b" l="l" r="r" t="t"/>
              <a:pathLst>
                <a:path extrusionOk="0" fill="none" h="96637" w="52078">
                  <a:moveTo>
                    <a:pt x="0" y="96636"/>
                  </a:moveTo>
                  <a:lnTo>
                    <a:pt x="52077" y="1"/>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3" name="Google Shape;163;p9"/>
            <p:cNvSpPr/>
            <p:nvPr/>
          </p:nvSpPr>
          <p:spPr>
            <a:xfrm>
              <a:off x="3151275" y="3384475"/>
              <a:ext cx="1209225" cy="1018725"/>
            </a:xfrm>
            <a:custGeom>
              <a:rect b="b" l="l" r="r" t="t"/>
              <a:pathLst>
                <a:path extrusionOk="0" fill="none" h="40749" w="48369">
                  <a:moveTo>
                    <a:pt x="48368" y="40749"/>
                  </a:moveTo>
                  <a:lnTo>
                    <a:pt x="0" y="0"/>
                  </a:lnTo>
                </a:path>
              </a:pathLst>
            </a:custGeom>
            <a:noFill/>
            <a:ln cap="rnd" cmpd="sng" w="9525">
              <a:solidFill>
                <a:srgbClr val="AD70F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nvGrpSpPr>
          <p:cNvPr id="164" name="Google Shape;164;p9"/>
          <p:cNvGrpSpPr/>
          <p:nvPr/>
        </p:nvGrpSpPr>
        <p:grpSpPr>
          <a:xfrm>
            <a:off x="5281907" y="-1363954"/>
            <a:ext cx="4928699" cy="5221400"/>
            <a:chOff x="2143875" y="1383950"/>
            <a:chExt cx="3044850" cy="3225675"/>
          </a:xfrm>
        </p:grpSpPr>
        <p:sp>
          <p:nvSpPr>
            <p:cNvPr id="165" name="Google Shape;165;p9"/>
            <p:cNvSpPr/>
            <p:nvPr/>
          </p:nvSpPr>
          <p:spPr>
            <a:xfrm>
              <a:off x="2143875" y="1927725"/>
              <a:ext cx="2791000" cy="2681900"/>
            </a:xfrm>
            <a:custGeom>
              <a:rect b="b" l="l" r="r" t="t"/>
              <a:pathLst>
                <a:path extrusionOk="0" fill="none" h="107276" w="111640">
                  <a:moveTo>
                    <a:pt x="109928" y="71965"/>
                  </a:moveTo>
                  <a:lnTo>
                    <a:pt x="109861" y="72233"/>
                  </a:lnTo>
                  <a:lnTo>
                    <a:pt x="109542" y="73324"/>
                  </a:lnTo>
                  <a:lnTo>
                    <a:pt x="108837" y="75439"/>
                  </a:lnTo>
                  <a:lnTo>
                    <a:pt x="108048" y="77537"/>
                  </a:lnTo>
                  <a:lnTo>
                    <a:pt x="107142" y="79584"/>
                  </a:lnTo>
                  <a:lnTo>
                    <a:pt x="106135" y="81582"/>
                  </a:lnTo>
                  <a:lnTo>
                    <a:pt x="105044" y="83528"/>
                  </a:lnTo>
                  <a:lnTo>
                    <a:pt x="103869" y="85425"/>
                  </a:lnTo>
                  <a:lnTo>
                    <a:pt x="102594" y="87254"/>
                  </a:lnTo>
                  <a:lnTo>
                    <a:pt x="101922" y="88160"/>
                  </a:lnTo>
                  <a:lnTo>
                    <a:pt x="101117" y="89184"/>
                  </a:lnTo>
                  <a:lnTo>
                    <a:pt x="99439" y="91148"/>
                  </a:lnTo>
                  <a:lnTo>
                    <a:pt x="97676" y="92994"/>
                  </a:lnTo>
                  <a:lnTo>
                    <a:pt x="95814" y="94722"/>
                  </a:lnTo>
                  <a:lnTo>
                    <a:pt x="93900" y="96350"/>
                  </a:lnTo>
                  <a:lnTo>
                    <a:pt x="91903" y="97861"/>
                  </a:lnTo>
                  <a:lnTo>
                    <a:pt x="89822" y="99271"/>
                  </a:lnTo>
                  <a:lnTo>
                    <a:pt x="87691" y="100563"/>
                  </a:lnTo>
                  <a:lnTo>
                    <a:pt x="85509" y="101738"/>
                  </a:lnTo>
                  <a:lnTo>
                    <a:pt x="83260" y="102795"/>
                  </a:lnTo>
                  <a:lnTo>
                    <a:pt x="80944" y="103752"/>
                  </a:lnTo>
                  <a:lnTo>
                    <a:pt x="78611" y="104591"/>
                  </a:lnTo>
                  <a:lnTo>
                    <a:pt x="76211" y="105312"/>
                  </a:lnTo>
                  <a:lnTo>
                    <a:pt x="73778" y="105917"/>
                  </a:lnTo>
                  <a:lnTo>
                    <a:pt x="71327" y="106420"/>
                  </a:lnTo>
                  <a:lnTo>
                    <a:pt x="68827" y="106806"/>
                  </a:lnTo>
                  <a:lnTo>
                    <a:pt x="66309" y="107075"/>
                  </a:lnTo>
                  <a:lnTo>
                    <a:pt x="63758" y="107242"/>
                  </a:lnTo>
                  <a:lnTo>
                    <a:pt x="61207" y="107276"/>
                  </a:lnTo>
                  <a:lnTo>
                    <a:pt x="58640" y="107209"/>
                  </a:lnTo>
                  <a:lnTo>
                    <a:pt x="56055" y="107024"/>
                  </a:lnTo>
                  <a:lnTo>
                    <a:pt x="53471" y="106722"/>
                  </a:lnTo>
                  <a:lnTo>
                    <a:pt x="50886" y="106319"/>
                  </a:lnTo>
                  <a:lnTo>
                    <a:pt x="48318" y="105782"/>
                  </a:lnTo>
                  <a:lnTo>
                    <a:pt x="45750" y="105145"/>
                  </a:lnTo>
                  <a:lnTo>
                    <a:pt x="43199" y="104389"/>
                  </a:lnTo>
                  <a:lnTo>
                    <a:pt x="40665" y="103517"/>
                  </a:lnTo>
                  <a:lnTo>
                    <a:pt x="38148" y="102526"/>
                  </a:lnTo>
                  <a:lnTo>
                    <a:pt x="35647" y="101436"/>
                  </a:lnTo>
                  <a:lnTo>
                    <a:pt x="33197" y="100210"/>
                  </a:lnTo>
                  <a:lnTo>
                    <a:pt x="30780" y="98885"/>
                  </a:lnTo>
                  <a:lnTo>
                    <a:pt x="28397" y="97441"/>
                  </a:lnTo>
                  <a:lnTo>
                    <a:pt x="27222" y="96669"/>
                  </a:lnTo>
                  <a:lnTo>
                    <a:pt x="26064" y="95880"/>
                  </a:lnTo>
                  <a:lnTo>
                    <a:pt x="23815" y="94236"/>
                  </a:lnTo>
                  <a:lnTo>
                    <a:pt x="21650" y="92507"/>
                  </a:lnTo>
                  <a:lnTo>
                    <a:pt x="19586" y="90695"/>
                  </a:lnTo>
                  <a:lnTo>
                    <a:pt x="17622" y="88832"/>
                  </a:lnTo>
                  <a:lnTo>
                    <a:pt x="15743" y="86885"/>
                  </a:lnTo>
                  <a:lnTo>
                    <a:pt x="13964" y="84871"/>
                  </a:lnTo>
                  <a:lnTo>
                    <a:pt x="12286" y="82807"/>
                  </a:lnTo>
                  <a:lnTo>
                    <a:pt x="10708" y="80675"/>
                  </a:lnTo>
                  <a:lnTo>
                    <a:pt x="9231" y="78493"/>
                  </a:lnTo>
                  <a:lnTo>
                    <a:pt x="7855" y="76261"/>
                  </a:lnTo>
                  <a:lnTo>
                    <a:pt x="6579" y="73996"/>
                  </a:lnTo>
                  <a:lnTo>
                    <a:pt x="5421" y="71680"/>
                  </a:lnTo>
                  <a:lnTo>
                    <a:pt x="4364" y="69330"/>
                  </a:lnTo>
                  <a:lnTo>
                    <a:pt x="3424" y="66964"/>
                  </a:lnTo>
                  <a:lnTo>
                    <a:pt x="2585" y="64547"/>
                  </a:lnTo>
                  <a:lnTo>
                    <a:pt x="1863" y="62113"/>
                  </a:lnTo>
                  <a:lnTo>
                    <a:pt x="1259" y="59663"/>
                  </a:lnTo>
                  <a:lnTo>
                    <a:pt x="773" y="57196"/>
                  </a:lnTo>
                  <a:lnTo>
                    <a:pt x="403" y="54712"/>
                  </a:lnTo>
                  <a:lnTo>
                    <a:pt x="135" y="52228"/>
                  </a:lnTo>
                  <a:lnTo>
                    <a:pt x="1" y="49745"/>
                  </a:lnTo>
                  <a:lnTo>
                    <a:pt x="1" y="47244"/>
                  </a:lnTo>
                  <a:lnTo>
                    <a:pt x="101" y="44760"/>
                  </a:lnTo>
                  <a:lnTo>
                    <a:pt x="336" y="42276"/>
                  </a:lnTo>
                  <a:lnTo>
                    <a:pt x="705" y="39809"/>
                  </a:lnTo>
                  <a:lnTo>
                    <a:pt x="1192" y="37359"/>
                  </a:lnTo>
                  <a:lnTo>
                    <a:pt x="1830" y="34942"/>
                  </a:lnTo>
                  <a:lnTo>
                    <a:pt x="2568" y="32525"/>
                  </a:lnTo>
                  <a:lnTo>
                    <a:pt x="3458" y="30159"/>
                  </a:lnTo>
                  <a:lnTo>
                    <a:pt x="4482" y="27809"/>
                  </a:lnTo>
                  <a:lnTo>
                    <a:pt x="5640" y="25510"/>
                  </a:lnTo>
                  <a:lnTo>
                    <a:pt x="6277" y="24369"/>
                  </a:lnTo>
                  <a:lnTo>
                    <a:pt x="6865" y="23345"/>
                  </a:lnTo>
                  <a:lnTo>
                    <a:pt x="8123" y="21382"/>
                  </a:lnTo>
                  <a:lnTo>
                    <a:pt x="9483" y="19468"/>
                  </a:lnTo>
                  <a:lnTo>
                    <a:pt x="10943" y="17639"/>
                  </a:lnTo>
                  <a:lnTo>
                    <a:pt x="12487" y="15877"/>
                  </a:lnTo>
                  <a:lnTo>
                    <a:pt x="14115" y="14199"/>
                  </a:lnTo>
                  <a:lnTo>
                    <a:pt x="15827" y="12587"/>
                  </a:lnTo>
                  <a:lnTo>
                    <a:pt x="17622" y="11077"/>
                  </a:lnTo>
                  <a:lnTo>
                    <a:pt x="18546" y="10372"/>
                  </a:lnTo>
                  <a:lnTo>
                    <a:pt x="18680" y="10271"/>
                  </a:lnTo>
                  <a:lnTo>
                    <a:pt x="19737" y="9483"/>
                  </a:lnTo>
                  <a:lnTo>
                    <a:pt x="21919" y="8006"/>
                  </a:lnTo>
                  <a:lnTo>
                    <a:pt x="24168" y="6663"/>
                  </a:lnTo>
                  <a:lnTo>
                    <a:pt x="26501" y="5438"/>
                  </a:lnTo>
                  <a:lnTo>
                    <a:pt x="28867" y="4330"/>
                  </a:lnTo>
                  <a:lnTo>
                    <a:pt x="31300" y="3357"/>
                  </a:lnTo>
                  <a:lnTo>
                    <a:pt x="33784" y="2501"/>
                  </a:lnTo>
                  <a:lnTo>
                    <a:pt x="36318" y="1763"/>
                  </a:lnTo>
                  <a:lnTo>
                    <a:pt x="37611" y="1460"/>
                  </a:lnTo>
                  <a:lnTo>
                    <a:pt x="39004" y="1142"/>
                  </a:lnTo>
                  <a:lnTo>
                    <a:pt x="41823" y="638"/>
                  </a:lnTo>
                  <a:lnTo>
                    <a:pt x="44693" y="269"/>
                  </a:lnTo>
                  <a:lnTo>
                    <a:pt x="47597" y="67"/>
                  </a:lnTo>
                  <a:lnTo>
                    <a:pt x="50534" y="0"/>
                  </a:lnTo>
                  <a:lnTo>
                    <a:pt x="53487" y="84"/>
                  </a:lnTo>
                  <a:lnTo>
                    <a:pt x="56475" y="336"/>
                  </a:lnTo>
                  <a:lnTo>
                    <a:pt x="59445" y="722"/>
                  </a:lnTo>
                  <a:lnTo>
                    <a:pt x="62449" y="1276"/>
                  </a:lnTo>
                  <a:lnTo>
                    <a:pt x="65437" y="1997"/>
                  </a:lnTo>
                  <a:lnTo>
                    <a:pt x="68407" y="2870"/>
                  </a:lnTo>
                  <a:lnTo>
                    <a:pt x="71378" y="3894"/>
                  </a:lnTo>
                  <a:lnTo>
                    <a:pt x="74332" y="5102"/>
                  </a:lnTo>
                  <a:lnTo>
                    <a:pt x="77235" y="6462"/>
                  </a:lnTo>
                  <a:lnTo>
                    <a:pt x="80138" y="7989"/>
                  </a:lnTo>
                  <a:lnTo>
                    <a:pt x="82975" y="9684"/>
                  </a:lnTo>
                  <a:lnTo>
                    <a:pt x="84384" y="10607"/>
                  </a:lnTo>
                  <a:lnTo>
                    <a:pt x="85811" y="11564"/>
                  </a:lnTo>
                  <a:lnTo>
                    <a:pt x="88513" y="13594"/>
                  </a:lnTo>
                  <a:lnTo>
                    <a:pt x="91098" y="15709"/>
                  </a:lnTo>
                  <a:lnTo>
                    <a:pt x="93514" y="17924"/>
                  </a:lnTo>
                  <a:lnTo>
                    <a:pt x="95797" y="20240"/>
                  </a:lnTo>
                  <a:lnTo>
                    <a:pt x="97928" y="22640"/>
                  </a:lnTo>
                  <a:lnTo>
                    <a:pt x="99909" y="25124"/>
                  </a:lnTo>
                  <a:lnTo>
                    <a:pt x="101721" y="27675"/>
                  </a:lnTo>
                  <a:lnTo>
                    <a:pt x="103399" y="30276"/>
                  </a:lnTo>
                  <a:lnTo>
                    <a:pt x="104927" y="32945"/>
                  </a:lnTo>
                  <a:lnTo>
                    <a:pt x="106303" y="35664"/>
                  </a:lnTo>
                  <a:lnTo>
                    <a:pt x="107511" y="38433"/>
                  </a:lnTo>
                  <a:lnTo>
                    <a:pt x="108585" y="41236"/>
                  </a:lnTo>
                  <a:lnTo>
                    <a:pt x="109491" y="44072"/>
                  </a:lnTo>
                  <a:lnTo>
                    <a:pt x="110230" y="46925"/>
                  </a:lnTo>
                  <a:lnTo>
                    <a:pt x="110817" y="49795"/>
                  </a:lnTo>
                  <a:lnTo>
                    <a:pt x="111052" y="51238"/>
                  </a:lnTo>
                  <a:lnTo>
                    <a:pt x="111237" y="52547"/>
                  </a:lnTo>
                  <a:lnTo>
                    <a:pt x="111505" y="55149"/>
                  </a:lnTo>
                  <a:lnTo>
                    <a:pt x="111640" y="57750"/>
                  </a:lnTo>
                  <a:lnTo>
                    <a:pt x="111623" y="60351"/>
                  </a:lnTo>
                  <a:lnTo>
                    <a:pt x="111489" y="62969"/>
                  </a:lnTo>
                  <a:lnTo>
                    <a:pt x="111203" y="65554"/>
                  </a:lnTo>
                  <a:lnTo>
                    <a:pt x="110801" y="68138"/>
                  </a:lnTo>
                  <a:lnTo>
                    <a:pt x="110263" y="70689"/>
                  </a:lnTo>
                  <a:lnTo>
                    <a:pt x="109928" y="71965"/>
                  </a:lnTo>
                  <a:close/>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 name="Google Shape;166;p9"/>
            <p:cNvSpPr/>
            <p:nvPr/>
          </p:nvSpPr>
          <p:spPr>
            <a:xfrm>
              <a:off x="2610850" y="1383950"/>
              <a:ext cx="2577875" cy="2342900"/>
            </a:xfrm>
            <a:custGeom>
              <a:rect b="b" l="l" r="r" t="t"/>
              <a:pathLst>
                <a:path extrusionOk="0" fill="none" h="93716" w="103115">
                  <a:moveTo>
                    <a:pt x="1" y="32022"/>
                  </a:moveTo>
                  <a:lnTo>
                    <a:pt x="30495" y="8761"/>
                  </a:lnTo>
                  <a:lnTo>
                    <a:pt x="30495" y="8761"/>
                  </a:lnTo>
                  <a:lnTo>
                    <a:pt x="31821" y="7754"/>
                  </a:lnTo>
                  <a:lnTo>
                    <a:pt x="34607" y="5942"/>
                  </a:lnTo>
                  <a:lnTo>
                    <a:pt x="37527" y="4364"/>
                  </a:lnTo>
                  <a:lnTo>
                    <a:pt x="40582" y="3022"/>
                  </a:lnTo>
                  <a:lnTo>
                    <a:pt x="43720" y="1914"/>
                  </a:lnTo>
                  <a:lnTo>
                    <a:pt x="46959" y="1058"/>
                  </a:lnTo>
                  <a:lnTo>
                    <a:pt x="50265" y="454"/>
                  </a:lnTo>
                  <a:lnTo>
                    <a:pt x="53639" y="102"/>
                  </a:lnTo>
                  <a:lnTo>
                    <a:pt x="57046" y="1"/>
                  </a:lnTo>
                  <a:lnTo>
                    <a:pt x="60486" y="169"/>
                  </a:lnTo>
                  <a:lnTo>
                    <a:pt x="63926" y="605"/>
                  </a:lnTo>
                  <a:lnTo>
                    <a:pt x="67367" y="1310"/>
                  </a:lnTo>
                  <a:lnTo>
                    <a:pt x="70791" y="2283"/>
                  </a:lnTo>
                  <a:lnTo>
                    <a:pt x="74181" y="3542"/>
                  </a:lnTo>
                  <a:lnTo>
                    <a:pt x="77521" y="5086"/>
                  </a:lnTo>
                  <a:lnTo>
                    <a:pt x="80776" y="6915"/>
                  </a:lnTo>
                  <a:lnTo>
                    <a:pt x="82388" y="7956"/>
                  </a:lnTo>
                  <a:lnTo>
                    <a:pt x="83965" y="9047"/>
                  </a:lnTo>
                  <a:lnTo>
                    <a:pt x="86936" y="11363"/>
                  </a:lnTo>
                  <a:lnTo>
                    <a:pt x="89654" y="13880"/>
                  </a:lnTo>
                  <a:lnTo>
                    <a:pt x="92138" y="16532"/>
                  </a:lnTo>
                  <a:lnTo>
                    <a:pt x="94387" y="19335"/>
                  </a:lnTo>
                  <a:lnTo>
                    <a:pt x="96368" y="22272"/>
                  </a:lnTo>
                  <a:lnTo>
                    <a:pt x="98096" y="25309"/>
                  </a:lnTo>
                  <a:lnTo>
                    <a:pt x="99590" y="28431"/>
                  </a:lnTo>
                  <a:lnTo>
                    <a:pt x="100815" y="31653"/>
                  </a:lnTo>
                  <a:lnTo>
                    <a:pt x="101772" y="34909"/>
                  </a:lnTo>
                  <a:lnTo>
                    <a:pt x="102493" y="38232"/>
                  </a:lnTo>
                  <a:lnTo>
                    <a:pt x="102930" y="41572"/>
                  </a:lnTo>
                  <a:lnTo>
                    <a:pt x="103114" y="44928"/>
                  </a:lnTo>
                  <a:lnTo>
                    <a:pt x="103030" y="48285"/>
                  </a:lnTo>
                  <a:lnTo>
                    <a:pt x="102661" y="51608"/>
                  </a:lnTo>
                  <a:lnTo>
                    <a:pt x="102040" y="54897"/>
                  </a:lnTo>
                  <a:lnTo>
                    <a:pt x="101604" y="56525"/>
                  </a:lnTo>
                  <a:lnTo>
                    <a:pt x="91249" y="93716"/>
                  </a:lnTo>
                </a:path>
              </a:pathLst>
            </a:custGeom>
            <a:noFill/>
            <a:ln cap="rnd" cmpd="sng" w="9525">
              <a:solidFill>
                <a:srgbClr val="FF8A4F"/>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sp>
        <p:nvSpPr>
          <p:cNvPr id="167" name="Google Shape;167;p9"/>
          <p:cNvSpPr txBox="1"/>
          <p:nvPr>
            <p:ph idx="1" type="subTitle"/>
          </p:nvPr>
        </p:nvSpPr>
        <p:spPr>
          <a:xfrm>
            <a:off x="3323800" y="4489650"/>
            <a:ext cx="2496300" cy="318300"/>
          </a:xfrm>
          <a:prstGeom prst="rect">
            <a:avLst/>
          </a:prstGeom>
          <a:noFill/>
          <a:ln>
            <a:noFill/>
          </a:ln>
        </p:spPr>
        <p:txBody>
          <a:bodyPr anchorCtr="0" anchor="b" bIns="0" lIns="0" spcFirstLastPara="1" rIns="0" wrap="square" tIns="0">
            <a:noAutofit/>
          </a:bodyPr>
          <a:lstStyle>
            <a:lvl1pPr lvl="0" algn="ctr">
              <a:spcBef>
                <a:spcPts val="0"/>
              </a:spcBef>
              <a:spcAft>
                <a:spcPts val="0"/>
              </a:spcAft>
              <a:buNone/>
              <a:defRPr sz="1100">
                <a:solidFill>
                  <a:schemeClr val="dk1"/>
                </a:solidFill>
                <a:latin typeface="DM Sans"/>
                <a:ea typeface="DM Sans"/>
                <a:cs typeface="DM Sans"/>
                <a:sym typeface="DM Sans"/>
              </a:defRPr>
            </a:lvl1pPr>
            <a:lvl2pPr lvl="1" algn="ctr">
              <a:spcBef>
                <a:spcPts val="0"/>
              </a:spcBef>
              <a:spcAft>
                <a:spcPts val="0"/>
              </a:spcAft>
              <a:buNone/>
              <a:defRPr sz="1100">
                <a:solidFill>
                  <a:schemeClr val="dk1"/>
                </a:solidFill>
                <a:latin typeface="DM Sans"/>
                <a:ea typeface="DM Sans"/>
                <a:cs typeface="DM Sans"/>
                <a:sym typeface="DM Sans"/>
              </a:defRPr>
            </a:lvl2pPr>
            <a:lvl3pPr lvl="2" algn="ctr">
              <a:spcBef>
                <a:spcPts val="0"/>
              </a:spcBef>
              <a:spcAft>
                <a:spcPts val="0"/>
              </a:spcAft>
              <a:buNone/>
              <a:defRPr sz="1100">
                <a:solidFill>
                  <a:schemeClr val="dk1"/>
                </a:solidFill>
                <a:latin typeface="DM Sans"/>
                <a:ea typeface="DM Sans"/>
                <a:cs typeface="DM Sans"/>
                <a:sym typeface="DM Sans"/>
              </a:defRPr>
            </a:lvl3pPr>
            <a:lvl4pPr lvl="3" algn="ctr">
              <a:spcBef>
                <a:spcPts val="0"/>
              </a:spcBef>
              <a:spcAft>
                <a:spcPts val="0"/>
              </a:spcAft>
              <a:buNone/>
              <a:defRPr sz="1100">
                <a:solidFill>
                  <a:schemeClr val="dk1"/>
                </a:solidFill>
                <a:latin typeface="DM Sans"/>
                <a:ea typeface="DM Sans"/>
                <a:cs typeface="DM Sans"/>
                <a:sym typeface="DM Sans"/>
              </a:defRPr>
            </a:lvl4pPr>
            <a:lvl5pPr lvl="4" algn="ctr">
              <a:spcBef>
                <a:spcPts val="0"/>
              </a:spcBef>
              <a:spcAft>
                <a:spcPts val="0"/>
              </a:spcAft>
              <a:buNone/>
              <a:defRPr sz="1100">
                <a:solidFill>
                  <a:schemeClr val="dk1"/>
                </a:solidFill>
                <a:latin typeface="DM Sans"/>
                <a:ea typeface="DM Sans"/>
                <a:cs typeface="DM Sans"/>
                <a:sym typeface="DM Sans"/>
              </a:defRPr>
            </a:lvl5pPr>
            <a:lvl6pPr lvl="5" algn="ctr">
              <a:spcBef>
                <a:spcPts val="0"/>
              </a:spcBef>
              <a:spcAft>
                <a:spcPts val="0"/>
              </a:spcAft>
              <a:buNone/>
              <a:defRPr sz="1100">
                <a:solidFill>
                  <a:schemeClr val="dk1"/>
                </a:solidFill>
                <a:latin typeface="DM Sans"/>
                <a:ea typeface="DM Sans"/>
                <a:cs typeface="DM Sans"/>
                <a:sym typeface="DM Sans"/>
              </a:defRPr>
            </a:lvl6pPr>
            <a:lvl7pPr lvl="6" algn="ctr">
              <a:spcBef>
                <a:spcPts val="0"/>
              </a:spcBef>
              <a:spcAft>
                <a:spcPts val="0"/>
              </a:spcAft>
              <a:buNone/>
              <a:defRPr sz="1100">
                <a:solidFill>
                  <a:schemeClr val="dk1"/>
                </a:solidFill>
                <a:latin typeface="DM Sans"/>
                <a:ea typeface="DM Sans"/>
                <a:cs typeface="DM Sans"/>
                <a:sym typeface="DM Sans"/>
              </a:defRPr>
            </a:lvl7pPr>
            <a:lvl8pPr lvl="7" algn="ctr">
              <a:spcBef>
                <a:spcPts val="0"/>
              </a:spcBef>
              <a:spcAft>
                <a:spcPts val="0"/>
              </a:spcAft>
              <a:buNone/>
              <a:defRPr sz="1100">
                <a:solidFill>
                  <a:schemeClr val="dk1"/>
                </a:solidFill>
                <a:latin typeface="DM Sans"/>
                <a:ea typeface="DM Sans"/>
                <a:cs typeface="DM Sans"/>
                <a:sym typeface="DM Sans"/>
              </a:defRPr>
            </a:lvl8pPr>
            <a:lvl9pPr lvl="8" algn="ctr">
              <a:spcBef>
                <a:spcPts val="0"/>
              </a:spcBef>
              <a:spcAft>
                <a:spcPts val="0"/>
              </a:spcAft>
              <a:buNone/>
              <a:defRPr sz="1100">
                <a:solidFill>
                  <a:schemeClr val="dk1"/>
                </a:solidFill>
                <a:latin typeface="DM Sans"/>
                <a:ea typeface="DM Sans"/>
                <a:cs typeface="DM Sans"/>
                <a:sym typeface="DM Sans"/>
              </a:defRPr>
            </a:lvl9pPr>
          </a:lstStyle>
          <a:p/>
        </p:txBody>
      </p:sp>
      <p:grpSp>
        <p:nvGrpSpPr>
          <p:cNvPr id="168" name="Google Shape;168;p9"/>
          <p:cNvGrpSpPr/>
          <p:nvPr/>
        </p:nvGrpSpPr>
        <p:grpSpPr>
          <a:xfrm>
            <a:off x="4004612" y="329983"/>
            <a:ext cx="1135856" cy="245435"/>
            <a:chOff x="238125" y="2073350"/>
            <a:chExt cx="7143750" cy="1568275"/>
          </a:xfrm>
        </p:grpSpPr>
        <p:sp>
          <p:nvSpPr>
            <p:cNvPr id="169" name="Google Shape;169;p9"/>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 name="Google Shape;188;p9"/>
          <p:cNvSpPr txBox="1"/>
          <p:nvPr>
            <p:ph type="title"/>
          </p:nvPr>
        </p:nvSpPr>
        <p:spPr>
          <a:xfrm>
            <a:off x="1961400" y="1720375"/>
            <a:ext cx="5221200" cy="13845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1pPr>
            <a:lvl2pPr lvl="1" algn="ctr">
              <a:spcBef>
                <a:spcPts val="0"/>
              </a:spcBef>
              <a:spcAft>
                <a:spcPts val="0"/>
              </a:spcAft>
              <a:buNone/>
              <a:defRPr sz="4500">
                <a:solidFill>
                  <a:schemeClr val="dk1"/>
                </a:solidFill>
                <a:latin typeface="DM Serif Display"/>
                <a:ea typeface="DM Serif Display"/>
                <a:cs typeface="DM Serif Display"/>
                <a:sym typeface="DM Serif Display"/>
              </a:defRPr>
            </a:lvl2pPr>
            <a:lvl3pPr lvl="2" algn="ctr">
              <a:spcBef>
                <a:spcPts val="0"/>
              </a:spcBef>
              <a:spcAft>
                <a:spcPts val="0"/>
              </a:spcAft>
              <a:buNone/>
              <a:defRPr sz="4500">
                <a:solidFill>
                  <a:schemeClr val="dk1"/>
                </a:solidFill>
                <a:latin typeface="DM Serif Display"/>
                <a:ea typeface="DM Serif Display"/>
                <a:cs typeface="DM Serif Display"/>
                <a:sym typeface="DM Serif Display"/>
              </a:defRPr>
            </a:lvl3pPr>
            <a:lvl4pPr lvl="3" algn="ctr">
              <a:spcBef>
                <a:spcPts val="0"/>
              </a:spcBef>
              <a:spcAft>
                <a:spcPts val="0"/>
              </a:spcAft>
              <a:buNone/>
              <a:defRPr sz="4500">
                <a:solidFill>
                  <a:schemeClr val="dk1"/>
                </a:solidFill>
                <a:latin typeface="DM Serif Display"/>
                <a:ea typeface="DM Serif Display"/>
                <a:cs typeface="DM Serif Display"/>
                <a:sym typeface="DM Serif Display"/>
              </a:defRPr>
            </a:lvl4pPr>
            <a:lvl5pPr lvl="4" algn="ctr">
              <a:spcBef>
                <a:spcPts val="0"/>
              </a:spcBef>
              <a:spcAft>
                <a:spcPts val="0"/>
              </a:spcAft>
              <a:buNone/>
              <a:defRPr sz="4500">
                <a:solidFill>
                  <a:schemeClr val="dk1"/>
                </a:solidFill>
                <a:latin typeface="DM Serif Display"/>
                <a:ea typeface="DM Serif Display"/>
                <a:cs typeface="DM Serif Display"/>
                <a:sym typeface="DM Serif Display"/>
              </a:defRPr>
            </a:lvl5pPr>
            <a:lvl6pPr lvl="5" algn="ctr">
              <a:spcBef>
                <a:spcPts val="0"/>
              </a:spcBef>
              <a:spcAft>
                <a:spcPts val="0"/>
              </a:spcAft>
              <a:buNone/>
              <a:defRPr sz="4500">
                <a:solidFill>
                  <a:schemeClr val="dk1"/>
                </a:solidFill>
                <a:latin typeface="DM Serif Display"/>
                <a:ea typeface="DM Serif Display"/>
                <a:cs typeface="DM Serif Display"/>
                <a:sym typeface="DM Serif Display"/>
              </a:defRPr>
            </a:lvl6pPr>
            <a:lvl7pPr lvl="6" algn="ctr">
              <a:spcBef>
                <a:spcPts val="0"/>
              </a:spcBef>
              <a:spcAft>
                <a:spcPts val="0"/>
              </a:spcAft>
              <a:buNone/>
              <a:defRPr sz="4500">
                <a:solidFill>
                  <a:schemeClr val="dk1"/>
                </a:solidFill>
                <a:latin typeface="DM Serif Display"/>
                <a:ea typeface="DM Serif Display"/>
                <a:cs typeface="DM Serif Display"/>
                <a:sym typeface="DM Serif Display"/>
              </a:defRPr>
            </a:lvl7pPr>
            <a:lvl8pPr lvl="7" algn="ctr">
              <a:spcBef>
                <a:spcPts val="0"/>
              </a:spcBef>
              <a:spcAft>
                <a:spcPts val="0"/>
              </a:spcAft>
              <a:buNone/>
              <a:defRPr sz="4500">
                <a:solidFill>
                  <a:schemeClr val="dk1"/>
                </a:solidFill>
                <a:latin typeface="DM Serif Display"/>
                <a:ea typeface="DM Serif Display"/>
                <a:cs typeface="DM Serif Display"/>
                <a:sym typeface="DM Serif Display"/>
              </a:defRPr>
            </a:lvl8pPr>
            <a:lvl9pPr lvl="8" algn="ctr">
              <a:spcBef>
                <a:spcPts val="0"/>
              </a:spcBef>
              <a:spcAft>
                <a:spcPts val="0"/>
              </a:spcAft>
              <a:buNone/>
              <a:defRPr sz="4500">
                <a:solidFill>
                  <a:schemeClr val="dk1"/>
                </a:solidFill>
                <a:latin typeface="DM Serif Display"/>
                <a:ea typeface="DM Serif Display"/>
                <a:cs typeface="DM Serif Display"/>
                <a:sym typeface="DM Serif Display"/>
              </a:defRPr>
            </a:lvl9pPr>
          </a:lstStyle>
          <a:p/>
        </p:txBody>
      </p:sp>
      <p:sp>
        <p:nvSpPr>
          <p:cNvPr id="189" name="Google Shape;189;p9"/>
          <p:cNvSpPr txBox="1"/>
          <p:nvPr>
            <p:ph idx="2" type="title"/>
          </p:nvPr>
        </p:nvSpPr>
        <p:spPr>
          <a:xfrm>
            <a:off x="1961675" y="3301450"/>
            <a:ext cx="5221200" cy="1026300"/>
          </a:xfrm>
          <a:prstGeom prst="rect">
            <a:avLst/>
          </a:prstGeom>
          <a:noFill/>
          <a:ln>
            <a:noFill/>
          </a:ln>
        </p:spPr>
        <p:txBody>
          <a:bodyPr anchorCtr="0" anchor="t" bIns="0" lIns="0" spcFirstLastPara="1" rIns="0" wrap="square" tIns="0">
            <a:noAutofit/>
          </a:bodyPr>
          <a:lstStyle>
            <a:lvl1pPr lvl="0" algn="ctr">
              <a:spcBef>
                <a:spcPts val="0"/>
              </a:spcBef>
              <a:spcAft>
                <a:spcPts val="0"/>
              </a:spcAft>
              <a:buNone/>
              <a:defRPr sz="1400">
                <a:solidFill>
                  <a:schemeClr val="dk1"/>
                </a:solidFill>
                <a:latin typeface="DM Sans"/>
                <a:ea typeface="DM Sans"/>
                <a:cs typeface="DM Sans"/>
                <a:sym typeface="DM Sans"/>
              </a:defRPr>
            </a:lvl1pPr>
            <a:lvl2pPr lvl="1" algn="ctr">
              <a:spcBef>
                <a:spcPts val="0"/>
              </a:spcBef>
              <a:spcAft>
                <a:spcPts val="0"/>
              </a:spcAft>
              <a:buNone/>
              <a:defRPr b="1" sz="4500">
                <a:solidFill>
                  <a:schemeClr val="dk1"/>
                </a:solidFill>
                <a:latin typeface="DM Sans"/>
                <a:ea typeface="DM Sans"/>
                <a:cs typeface="DM Sans"/>
                <a:sym typeface="DM Sans"/>
              </a:defRPr>
            </a:lvl2pPr>
            <a:lvl3pPr lvl="2" algn="ctr">
              <a:spcBef>
                <a:spcPts val="0"/>
              </a:spcBef>
              <a:spcAft>
                <a:spcPts val="0"/>
              </a:spcAft>
              <a:buNone/>
              <a:defRPr b="1" sz="4500">
                <a:solidFill>
                  <a:schemeClr val="dk1"/>
                </a:solidFill>
                <a:latin typeface="DM Sans"/>
                <a:ea typeface="DM Sans"/>
                <a:cs typeface="DM Sans"/>
                <a:sym typeface="DM Sans"/>
              </a:defRPr>
            </a:lvl3pPr>
            <a:lvl4pPr lvl="3" algn="ctr">
              <a:spcBef>
                <a:spcPts val="0"/>
              </a:spcBef>
              <a:spcAft>
                <a:spcPts val="0"/>
              </a:spcAft>
              <a:buNone/>
              <a:defRPr b="1" sz="4500">
                <a:solidFill>
                  <a:schemeClr val="dk1"/>
                </a:solidFill>
                <a:latin typeface="DM Sans"/>
                <a:ea typeface="DM Sans"/>
                <a:cs typeface="DM Sans"/>
                <a:sym typeface="DM Sans"/>
              </a:defRPr>
            </a:lvl4pPr>
            <a:lvl5pPr lvl="4" algn="ctr">
              <a:spcBef>
                <a:spcPts val="0"/>
              </a:spcBef>
              <a:spcAft>
                <a:spcPts val="0"/>
              </a:spcAft>
              <a:buNone/>
              <a:defRPr b="1" sz="4500">
                <a:solidFill>
                  <a:schemeClr val="dk1"/>
                </a:solidFill>
                <a:latin typeface="DM Sans"/>
                <a:ea typeface="DM Sans"/>
                <a:cs typeface="DM Sans"/>
                <a:sym typeface="DM Sans"/>
              </a:defRPr>
            </a:lvl5pPr>
            <a:lvl6pPr lvl="5" algn="ctr">
              <a:spcBef>
                <a:spcPts val="0"/>
              </a:spcBef>
              <a:spcAft>
                <a:spcPts val="0"/>
              </a:spcAft>
              <a:buNone/>
              <a:defRPr b="1" sz="4500">
                <a:solidFill>
                  <a:schemeClr val="dk1"/>
                </a:solidFill>
                <a:latin typeface="DM Sans"/>
                <a:ea typeface="DM Sans"/>
                <a:cs typeface="DM Sans"/>
                <a:sym typeface="DM Sans"/>
              </a:defRPr>
            </a:lvl6pPr>
            <a:lvl7pPr lvl="6" algn="ctr">
              <a:spcBef>
                <a:spcPts val="0"/>
              </a:spcBef>
              <a:spcAft>
                <a:spcPts val="0"/>
              </a:spcAft>
              <a:buNone/>
              <a:defRPr b="1" sz="4500">
                <a:solidFill>
                  <a:schemeClr val="dk1"/>
                </a:solidFill>
                <a:latin typeface="DM Sans"/>
                <a:ea typeface="DM Sans"/>
                <a:cs typeface="DM Sans"/>
                <a:sym typeface="DM Sans"/>
              </a:defRPr>
            </a:lvl7pPr>
            <a:lvl8pPr lvl="7" algn="ctr">
              <a:spcBef>
                <a:spcPts val="0"/>
              </a:spcBef>
              <a:spcAft>
                <a:spcPts val="0"/>
              </a:spcAft>
              <a:buNone/>
              <a:defRPr b="1" sz="4500">
                <a:solidFill>
                  <a:schemeClr val="dk1"/>
                </a:solidFill>
                <a:latin typeface="DM Sans"/>
                <a:ea typeface="DM Sans"/>
                <a:cs typeface="DM Sans"/>
                <a:sym typeface="DM Sans"/>
              </a:defRPr>
            </a:lvl8pPr>
            <a:lvl9pPr lvl="8" algn="ctr">
              <a:spcBef>
                <a:spcPts val="0"/>
              </a:spcBef>
              <a:spcAft>
                <a:spcPts val="0"/>
              </a:spcAft>
              <a:buNone/>
              <a:defRPr b="1" sz="4500">
                <a:solidFill>
                  <a:schemeClr val="dk1"/>
                </a:solidFill>
                <a:latin typeface="DM Sans"/>
                <a:ea typeface="DM Sans"/>
                <a:cs typeface="DM Sans"/>
                <a:sym typeface="DM Sans"/>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Half Image [Orange]">
  <p:cSld name="BLANK_1_1_1_1_1_1_1_1_1_1_1_1_1_1_1_1_1_1_1_1_1_1_1_1_1_1_1_1_1_1_1_1_1_1_1_1_1_1_1_2_1_2_1_1_1_1_1">
    <p:bg>
      <p:bgPr>
        <a:solidFill>
          <a:srgbClr val="FFDEAF"/>
        </a:solidFill>
      </p:bgPr>
    </p:bg>
    <p:spTree>
      <p:nvGrpSpPr>
        <p:cNvPr id="1039" name="Shape 1039"/>
        <p:cNvGrpSpPr/>
        <p:nvPr/>
      </p:nvGrpSpPr>
      <p:grpSpPr>
        <a:xfrm>
          <a:off x="0" y="0"/>
          <a:ext cx="0" cy="0"/>
          <a:chOff x="0" y="0"/>
          <a:chExt cx="0" cy="0"/>
        </a:xfrm>
      </p:grpSpPr>
      <p:sp>
        <p:nvSpPr>
          <p:cNvPr id="1040" name="Google Shape;1040;p81"/>
          <p:cNvSpPr/>
          <p:nvPr/>
        </p:nvSpPr>
        <p:spPr>
          <a:xfrm>
            <a:off x="4470825" y="13"/>
            <a:ext cx="4673100" cy="51435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41" name="Google Shape;1041;p81"/>
          <p:cNvSpPr txBox="1"/>
          <p:nvPr>
            <p:ph type="title"/>
          </p:nvPr>
        </p:nvSpPr>
        <p:spPr>
          <a:xfrm>
            <a:off x="606688" y="1374213"/>
            <a:ext cx="3151200" cy="2085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1pPr>
            <a:lvl2pPr lvl="1">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2pPr>
            <a:lvl3pPr lvl="2">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3pPr>
            <a:lvl4pPr lvl="3">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4pPr>
            <a:lvl5pPr lvl="4">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5pPr>
            <a:lvl6pPr lvl="5">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6pPr>
            <a:lvl7pPr lvl="6">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7pPr>
            <a:lvl8pPr lvl="7">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8pPr>
            <a:lvl9pPr lvl="8">
              <a:lnSpc>
                <a:spcPct val="90000"/>
              </a:lnSpc>
              <a:spcBef>
                <a:spcPts val="0"/>
              </a:spcBef>
              <a:spcAft>
                <a:spcPts val="0"/>
              </a:spcAft>
              <a:buNone/>
              <a:defRPr sz="3000">
                <a:solidFill>
                  <a:schemeClr val="dk1"/>
                </a:solidFill>
                <a:latin typeface="DM Serif Display"/>
                <a:ea typeface="DM Serif Display"/>
                <a:cs typeface="DM Serif Display"/>
                <a:sym typeface="DM Serif Display"/>
              </a:defRPr>
            </a:lvl9pPr>
          </a:lstStyle>
          <a:p/>
        </p:txBody>
      </p:sp>
      <p:sp>
        <p:nvSpPr>
          <p:cNvPr id="1042" name="Google Shape;1042;p81"/>
          <p:cNvSpPr txBox="1"/>
          <p:nvPr>
            <p:ph idx="1" type="body"/>
          </p:nvPr>
        </p:nvSpPr>
        <p:spPr>
          <a:xfrm>
            <a:off x="606688" y="3105013"/>
            <a:ext cx="1900500" cy="1384200"/>
          </a:xfrm>
          <a:prstGeom prst="rect">
            <a:avLst/>
          </a:prstGeom>
          <a:noFill/>
          <a:ln>
            <a:noFill/>
          </a:ln>
        </p:spPr>
        <p:txBody>
          <a:bodyPr anchorCtr="0" anchor="b" bIns="0" lIns="0" spcFirstLastPara="1" rIns="0" wrap="square" tIns="0">
            <a:noAutofit/>
          </a:bodyPr>
          <a:lstStyle>
            <a:lvl1pPr indent="-298450" lvl="0" marL="457200">
              <a:lnSpc>
                <a:spcPct val="125000"/>
              </a:lnSpc>
              <a:spcBef>
                <a:spcPts val="0"/>
              </a:spcBef>
              <a:spcAft>
                <a:spcPts val="0"/>
              </a:spcAft>
              <a:buClr>
                <a:schemeClr val="dk2"/>
              </a:buClr>
              <a:buSzPts val="1100"/>
              <a:buFont typeface="DM Sans"/>
              <a:buChar char="●"/>
              <a:defRPr sz="1100">
                <a:solidFill>
                  <a:schemeClr val="dk2"/>
                </a:solidFill>
                <a:latin typeface="DM Sans"/>
                <a:ea typeface="DM Sans"/>
                <a:cs typeface="DM Sans"/>
                <a:sym typeface="DM Sans"/>
              </a:defRPr>
            </a:lvl1pPr>
            <a:lvl2pPr indent="-298450" lvl="1" marL="914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2pPr>
            <a:lvl3pPr indent="-298450" lvl="2" marL="1371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3pPr>
            <a:lvl4pPr indent="-298450" lvl="3" marL="18288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4pPr>
            <a:lvl5pPr indent="-298450" lvl="4" marL="22860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5pPr>
            <a:lvl6pPr indent="-298450" lvl="5" marL="27432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6pPr>
            <a:lvl7pPr indent="-298450" lvl="6" marL="32004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7pPr>
            <a:lvl8pPr indent="-298450" lvl="7" marL="3657600">
              <a:lnSpc>
                <a:spcPct val="125000"/>
              </a:lnSpc>
              <a:spcBef>
                <a:spcPts val="500"/>
              </a:spcBef>
              <a:spcAft>
                <a:spcPts val="0"/>
              </a:spcAft>
              <a:buClr>
                <a:schemeClr val="dk2"/>
              </a:buClr>
              <a:buSzPts val="1100"/>
              <a:buFont typeface="DM Sans"/>
              <a:buChar char="○"/>
              <a:defRPr sz="1100">
                <a:solidFill>
                  <a:schemeClr val="dk2"/>
                </a:solidFill>
                <a:latin typeface="DM Sans"/>
                <a:ea typeface="DM Sans"/>
                <a:cs typeface="DM Sans"/>
                <a:sym typeface="DM Sans"/>
              </a:defRPr>
            </a:lvl8pPr>
            <a:lvl9pPr indent="-298450" lvl="8" marL="4114800">
              <a:lnSpc>
                <a:spcPct val="125000"/>
              </a:lnSpc>
              <a:spcBef>
                <a:spcPts val="500"/>
              </a:spcBef>
              <a:spcAft>
                <a:spcPts val="500"/>
              </a:spcAft>
              <a:buClr>
                <a:schemeClr val="dk2"/>
              </a:buClr>
              <a:buSzPts val="1100"/>
              <a:buFont typeface="DM Sans"/>
              <a:buChar char="■"/>
              <a:defRPr sz="1100">
                <a:solidFill>
                  <a:schemeClr val="dk2"/>
                </a:solidFill>
                <a:latin typeface="DM Sans"/>
                <a:ea typeface="DM Sans"/>
                <a:cs typeface="DM Sans"/>
                <a:sym typeface="DM Sans"/>
              </a:defRPr>
            </a:lvl9pPr>
          </a:lstStyle>
          <a:p/>
        </p:txBody>
      </p:sp>
      <p:grpSp>
        <p:nvGrpSpPr>
          <p:cNvPr id="1043" name="Google Shape;1043;p81"/>
          <p:cNvGrpSpPr/>
          <p:nvPr/>
        </p:nvGrpSpPr>
        <p:grpSpPr>
          <a:xfrm>
            <a:off x="8625005" y="4489229"/>
            <a:ext cx="323872" cy="323755"/>
            <a:chOff x="1189675" y="238125"/>
            <a:chExt cx="5240650" cy="5238750"/>
          </a:xfrm>
        </p:grpSpPr>
        <p:sp>
          <p:nvSpPr>
            <p:cNvPr id="1044" name="Google Shape;1044;p81"/>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45" name="Google Shape;1045;p81"/>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46" name="Google Shape;1046;p81"/>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47" name="Google Shape;1047;p81"/>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48" name="Google Shape;1048;p81"/>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49" name="Google Shape;1049;p81"/>
          <p:cNvSpPr txBox="1"/>
          <p:nvPr/>
        </p:nvSpPr>
        <p:spPr>
          <a:xfrm>
            <a:off x="586725" y="781915"/>
            <a:ext cx="1226700" cy="35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9000">
                <a:solidFill>
                  <a:srgbClr val="0053D6"/>
                </a:solidFill>
                <a:latin typeface="DM Serif Display"/>
                <a:ea typeface="DM Serif Display"/>
                <a:cs typeface="DM Serif Display"/>
                <a:sym typeface="DM Serif Display"/>
              </a:rPr>
              <a:t>“ </a:t>
            </a:r>
            <a:endParaRPr sz="9000">
              <a:solidFill>
                <a:srgbClr val="0053D6"/>
              </a:solidFill>
              <a:latin typeface="DM Serif Display"/>
              <a:ea typeface="DM Serif Display"/>
              <a:cs typeface="DM Serif Display"/>
              <a:sym typeface="DM Serif Display"/>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Image Half">
  <p:cSld name="BLANK_1_1_1_1_1_1_1_1_1_1_1_1_1_1_1_1_1_1_1_1_1_1_1_1_1_1_1_1_1_1_1_1_1_1_1_1_1_1_1_1">
    <p:bg>
      <p:bgPr>
        <a:solidFill>
          <a:srgbClr val="D8DDDD"/>
        </a:solidFill>
      </p:bgPr>
    </p:bg>
    <p:spTree>
      <p:nvGrpSpPr>
        <p:cNvPr id="1050" name="Shape 1050"/>
        <p:cNvGrpSpPr/>
        <p:nvPr/>
      </p:nvGrpSpPr>
      <p:grpSpPr>
        <a:xfrm>
          <a:off x="0" y="0"/>
          <a:ext cx="0" cy="0"/>
          <a:chOff x="0" y="0"/>
          <a:chExt cx="0" cy="0"/>
        </a:xfrm>
      </p:grpSpPr>
      <p:sp>
        <p:nvSpPr>
          <p:cNvPr id="1051" name="Google Shape;1051;p82"/>
          <p:cNvSpPr/>
          <p:nvPr/>
        </p:nvSpPr>
        <p:spPr>
          <a:xfrm>
            <a:off x="4470825"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52" name="Google Shape;1052;p82"/>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grpSp>
        <p:nvGrpSpPr>
          <p:cNvPr id="1053" name="Google Shape;1053;p82"/>
          <p:cNvGrpSpPr/>
          <p:nvPr/>
        </p:nvGrpSpPr>
        <p:grpSpPr>
          <a:xfrm>
            <a:off x="8625005" y="4489229"/>
            <a:ext cx="323872" cy="323755"/>
            <a:chOff x="1189675" y="238125"/>
            <a:chExt cx="5240650" cy="5238750"/>
          </a:xfrm>
        </p:grpSpPr>
        <p:sp>
          <p:nvSpPr>
            <p:cNvPr id="1054" name="Google Shape;1054;p82"/>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55" name="Google Shape;1055;p82"/>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56" name="Google Shape;1056;p82"/>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57" name="Google Shape;1057;p82"/>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58" name="Google Shape;1058;p82"/>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59" name="Google Shape;1059;p82"/>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alf Right [Teal]">
  <p:cSld name="BLANK_1_1_1_1_1_1_1_1_1_1_1_1_1_1_1_1_1_1_1_1_1_1_1_1_1_1_1_1_1_1_1_1_1_1_1_1_1_1_1_1_2">
    <p:bg>
      <p:bgPr>
        <a:solidFill>
          <a:srgbClr val="A6FFE0"/>
        </a:solidFill>
      </p:bgPr>
    </p:bg>
    <p:spTree>
      <p:nvGrpSpPr>
        <p:cNvPr id="1060" name="Shape 1060"/>
        <p:cNvGrpSpPr/>
        <p:nvPr/>
      </p:nvGrpSpPr>
      <p:grpSpPr>
        <a:xfrm>
          <a:off x="0" y="0"/>
          <a:ext cx="0" cy="0"/>
          <a:chOff x="0" y="0"/>
          <a:chExt cx="0" cy="0"/>
        </a:xfrm>
      </p:grpSpPr>
      <p:sp>
        <p:nvSpPr>
          <p:cNvPr id="1061" name="Google Shape;1061;p83"/>
          <p:cNvSpPr/>
          <p:nvPr/>
        </p:nvSpPr>
        <p:spPr>
          <a:xfrm>
            <a:off x="4470825"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062" name="Google Shape;1062;p83"/>
          <p:cNvGrpSpPr/>
          <p:nvPr/>
        </p:nvGrpSpPr>
        <p:grpSpPr>
          <a:xfrm>
            <a:off x="8625005" y="4489229"/>
            <a:ext cx="323872" cy="323755"/>
            <a:chOff x="1189675" y="238125"/>
            <a:chExt cx="5240650" cy="5238750"/>
          </a:xfrm>
        </p:grpSpPr>
        <p:sp>
          <p:nvSpPr>
            <p:cNvPr id="1063" name="Google Shape;1063;p83"/>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64" name="Google Shape;1064;p83"/>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65" name="Google Shape;1065;p83"/>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66" name="Google Shape;1066;p83"/>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67" name="Google Shape;1067;p83"/>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68" name="Google Shape;1068;p83"/>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069" name="Google Shape;1069;p83"/>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alf Right [Purple]">
  <p:cSld name="BLANK_1_1_1_1_1_1_1_1_1_1_1_1_1_1_1_1_1_1_1_1_1_1_1_1_1_1_1_1_1_1_1_1_1_1_1_1_1_1_1_1_2_1">
    <p:bg>
      <p:bgPr>
        <a:solidFill>
          <a:srgbClr val="E6D6FF"/>
        </a:solidFill>
      </p:bgPr>
    </p:bg>
    <p:spTree>
      <p:nvGrpSpPr>
        <p:cNvPr id="1070" name="Shape 1070"/>
        <p:cNvGrpSpPr/>
        <p:nvPr/>
      </p:nvGrpSpPr>
      <p:grpSpPr>
        <a:xfrm>
          <a:off x="0" y="0"/>
          <a:ext cx="0" cy="0"/>
          <a:chOff x="0" y="0"/>
          <a:chExt cx="0" cy="0"/>
        </a:xfrm>
      </p:grpSpPr>
      <p:sp>
        <p:nvSpPr>
          <p:cNvPr id="1071" name="Google Shape;1071;p84"/>
          <p:cNvSpPr/>
          <p:nvPr/>
        </p:nvSpPr>
        <p:spPr>
          <a:xfrm>
            <a:off x="4470825"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072" name="Google Shape;1072;p84"/>
          <p:cNvGrpSpPr/>
          <p:nvPr/>
        </p:nvGrpSpPr>
        <p:grpSpPr>
          <a:xfrm>
            <a:off x="8625005" y="4489229"/>
            <a:ext cx="323872" cy="323755"/>
            <a:chOff x="1189675" y="238125"/>
            <a:chExt cx="5240650" cy="5238750"/>
          </a:xfrm>
        </p:grpSpPr>
        <p:sp>
          <p:nvSpPr>
            <p:cNvPr id="1073" name="Google Shape;1073;p84"/>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74" name="Google Shape;1074;p84"/>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75" name="Google Shape;1075;p84"/>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76" name="Google Shape;1076;p84"/>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77" name="Google Shape;1077;p8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78" name="Google Shape;1078;p84"/>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079" name="Google Shape;1079;p84"/>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alf Right [Red]">
  <p:cSld name="BLANK_1_1_1_1_1_1_1_1_1_1_1_1_1_1_1_1_1_1_1_1_1_1_1_1_1_1_1_1_1_1_1_1_1_1_1_1_1_1_1_1_2_1_1">
    <p:bg>
      <p:bgPr>
        <a:solidFill>
          <a:srgbClr val="FFD4E4"/>
        </a:solidFill>
      </p:bgPr>
    </p:bg>
    <p:spTree>
      <p:nvGrpSpPr>
        <p:cNvPr id="1080" name="Shape 1080"/>
        <p:cNvGrpSpPr/>
        <p:nvPr/>
      </p:nvGrpSpPr>
      <p:grpSpPr>
        <a:xfrm>
          <a:off x="0" y="0"/>
          <a:ext cx="0" cy="0"/>
          <a:chOff x="0" y="0"/>
          <a:chExt cx="0" cy="0"/>
        </a:xfrm>
      </p:grpSpPr>
      <p:sp>
        <p:nvSpPr>
          <p:cNvPr id="1081" name="Google Shape;1081;p85"/>
          <p:cNvSpPr/>
          <p:nvPr/>
        </p:nvSpPr>
        <p:spPr>
          <a:xfrm>
            <a:off x="4470825"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082" name="Google Shape;1082;p85"/>
          <p:cNvGrpSpPr/>
          <p:nvPr/>
        </p:nvGrpSpPr>
        <p:grpSpPr>
          <a:xfrm>
            <a:off x="8625005" y="4489229"/>
            <a:ext cx="323872" cy="323755"/>
            <a:chOff x="1189675" y="238125"/>
            <a:chExt cx="5240650" cy="5238750"/>
          </a:xfrm>
        </p:grpSpPr>
        <p:sp>
          <p:nvSpPr>
            <p:cNvPr id="1083" name="Google Shape;1083;p85"/>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84" name="Google Shape;1084;p85"/>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85" name="Google Shape;1085;p85"/>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86" name="Google Shape;1086;p85"/>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87" name="Google Shape;1087;p8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88" name="Google Shape;1088;p85"/>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089" name="Google Shape;1089;p85"/>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alf Right [Orange]">
  <p:cSld name="BLANK_1_1_1_1_1_1_1_1_1_1_1_1_1_1_1_1_1_1_1_1_1_1_1_1_1_1_1_1_1_1_1_1_1_1_1_1_1_1_1_1_2_1_1_1">
    <p:bg>
      <p:bgPr>
        <a:solidFill>
          <a:srgbClr val="FFDEAF"/>
        </a:solidFill>
      </p:bgPr>
    </p:bg>
    <p:spTree>
      <p:nvGrpSpPr>
        <p:cNvPr id="1090" name="Shape 1090"/>
        <p:cNvGrpSpPr/>
        <p:nvPr/>
      </p:nvGrpSpPr>
      <p:grpSpPr>
        <a:xfrm>
          <a:off x="0" y="0"/>
          <a:ext cx="0" cy="0"/>
          <a:chOff x="0" y="0"/>
          <a:chExt cx="0" cy="0"/>
        </a:xfrm>
      </p:grpSpPr>
      <p:sp>
        <p:nvSpPr>
          <p:cNvPr id="1091" name="Google Shape;1091;p86"/>
          <p:cNvSpPr/>
          <p:nvPr/>
        </p:nvSpPr>
        <p:spPr>
          <a:xfrm>
            <a:off x="4470825"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092" name="Google Shape;1092;p86"/>
          <p:cNvGrpSpPr/>
          <p:nvPr/>
        </p:nvGrpSpPr>
        <p:grpSpPr>
          <a:xfrm>
            <a:off x="8625005" y="4489229"/>
            <a:ext cx="323872" cy="323755"/>
            <a:chOff x="1189675" y="238125"/>
            <a:chExt cx="5240650" cy="5238750"/>
          </a:xfrm>
        </p:grpSpPr>
        <p:sp>
          <p:nvSpPr>
            <p:cNvPr id="1093" name="Google Shape;1093;p86"/>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94" name="Google Shape;1094;p86"/>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95" name="Google Shape;1095;p86"/>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096" name="Google Shape;1096;p86"/>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097" name="Google Shape;1097;p86"/>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098" name="Google Shape;1098;p86"/>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099" name="Google Shape;1099;p86"/>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alf Left [Teal]">
  <p:cSld name="CUSTOM_7">
    <p:bg>
      <p:bgPr>
        <a:solidFill>
          <a:srgbClr val="A6FFE0"/>
        </a:solidFill>
      </p:bgPr>
    </p:bg>
    <p:spTree>
      <p:nvGrpSpPr>
        <p:cNvPr id="1100" name="Shape 1100"/>
        <p:cNvGrpSpPr/>
        <p:nvPr/>
      </p:nvGrpSpPr>
      <p:grpSpPr>
        <a:xfrm>
          <a:off x="0" y="0"/>
          <a:ext cx="0" cy="0"/>
          <a:chOff x="0" y="0"/>
          <a:chExt cx="0" cy="0"/>
        </a:xfrm>
      </p:grpSpPr>
      <p:sp>
        <p:nvSpPr>
          <p:cNvPr id="1101" name="Google Shape;1101;p87"/>
          <p:cNvSpPr/>
          <p:nvPr/>
        </p:nvSpPr>
        <p:spPr>
          <a:xfrm>
            <a:off x="0"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2" name="Google Shape;1102;p87"/>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103" name="Google Shape;1103;p87"/>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104" name="Google Shape;1104;p87"/>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alf Left [Purple]">
  <p:cSld name="CUSTOM_8">
    <p:bg>
      <p:bgPr>
        <a:solidFill>
          <a:srgbClr val="E6D6FF"/>
        </a:solidFill>
      </p:bgPr>
    </p:bg>
    <p:spTree>
      <p:nvGrpSpPr>
        <p:cNvPr id="1105" name="Shape 1105"/>
        <p:cNvGrpSpPr/>
        <p:nvPr/>
      </p:nvGrpSpPr>
      <p:grpSpPr>
        <a:xfrm>
          <a:off x="0" y="0"/>
          <a:ext cx="0" cy="0"/>
          <a:chOff x="0" y="0"/>
          <a:chExt cx="0" cy="0"/>
        </a:xfrm>
      </p:grpSpPr>
      <p:sp>
        <p:nvSpPr>
          <p:cNvPr id="1106" name="Google Shape;1106;p88"/>
          <p:cNvSpPr/>
          <p:nvPr/>
        </p:nvSpPr>
        <p:spPr>
          <a:xfrm>
            <a:off x="0"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07" name="Google Shape;1107;p88"/>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108" name="Google Shape;1108;p88"/>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109" name="Google Shape;1109;p88"/>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alf Left [Red]">
  <p:cSld name="CUSTOM_9">
    <p:bg>
      <p:bgPr>
        <a:solidFill>
          <a:srgbClr val="FFD4E4"/>
        </a:solidFill>
      </p:bgPr>
    </p:bg>
    <p:spTree>
      <p:nvGrpSpPr>
        <p:cNvPr id="1110" name="Shape 1110"/>
        <p:cNvGrpSpPr/>
        <p:nvPr/>
      </p:nvGrpSpPr>
      <p:grpSpPr>
        <a:xfrm>
          <a:off x="0" y="0"/>
          <a:ext cx="0" cy="0"/>
          <a:chOff x="0" y="0"/>
          <a:chExt cx="0" cy="0"/>
        </a:xfrm>
      </p:grpSpPr>
      <p:sp>
        <p:nvSpPr>
          <p:cNvPr id="1111" name="Google Shape;1111;p89"/>
          <p:cNvSpPr/>
          <p:nvPr/>
        </p:nvSpPr>
        <p:spPr>
          <a:xfrm>
            <a:off x="0"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2" name="Google Shape;1112;p89"/>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113" name="Google Shape;1113;p89"/>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114" name="Google Shape;1114;p89"/>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Half Left [Orange]">
  <p:cSld name="CUSTOM_10">
    <p:bg>
      <p:bgPr>
        <a:solidFill>
          <a:srgbClr val="FFDEAF"/>
        </a:solidFill>
      </p:bgPr>
    </p:bg>
    <p:spTree>
      <p:nvGrpSpPr>
        <p:cNvPr id="1115" name="Shape 1115"/>
        <p:cNvGrpSpPr/>
        <p:nvPr/>
      </p:nvGrpSpPr>
      <p:grpSpPr>
        <a:xfrm>
          <a:off x="0" y="0"/>
          <a:ext cx="0" cy="0"/>
          <a:chOff x="0" y="0"/>
          <a:chExt cx="0" cy="0"/>
        </a:xfrm>
      </p:grpSpPr>
      <p:sp>
        <p:nvSpPr>
          <p:cNvPr id="1116" name="Google Shape;1116;p90"/>
          <p:cNvSpPr/>
          <p:nvPr/>
        </p:nvSpPr>
        <p:spPr>
          <a:xfrm>
            <a:off x="0" y="13"/>
            <a:ext cx="4673100" cy="5143500"/>
          </a:xfrm>
          <a:prstGeom prst="rect">
            <a:avLst/>
          </a:prstGeom>
          <a:solidFill>
            <a:schemeClr val="accent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17" name="Google Shape;1117;p9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
        <p:nvSpPr>
          <p:cNvPr id="1118" name="Google Shape;1118;p90"/>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119" name="Google Shape;1119;p90"/>
          <p:cNvSpPr txBox="1"/>
          <p:nvPr>
            <p:ph idx="1" type="body"/>
          </p:nvPr>
        </p:nvSpPr>
        <p:spPr>
          <a:xfrm>
            <a:off x="599050" y="1374213"/>
            <a:ext cx="3177600" cy="3115500"/>
          </a:xfrm>
          <a:prstGeom prst="rect">
            <a:avLst/>
          </a:prstGeom>
          <a:noFill/>
          <a:ln>
            <a:noFill/>
          </a:ln>
        </p:spPr>
        <p:txBody>
          <a:bodyPr anchorCtr="0" anchor="t" bIns="0" lIns="0" spcFirstLastPara="1" rIns="0" wrap="square" tIns="0">
            <a:noAutofit/>
          </a:bodyPr>
          <a:lstStyle>
            <a:lvl1pPr indent="-317500" lvl="0" marL="4572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indent="-304800" lvl="1" marL="914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2pPr>
            <a:lvl3pPr indent="-304800" lvl="2" marL="1371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3pPr>
            <a:lvl4pPr indent="-304800" lvl="3" marL="18288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4pPr>
            <a:lvl5pPr indent="-304800" lvl="4" marL="22860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5pPr>
            <a:lvl6pPr indent="-304800" lvl="5" marL="27432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6pPr>
            <a:lvl7pPr indent="-304800" lvl="6" marL="32004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7pPr>
            <a:lvl8pPr indent="-304800" lvl="7" marL="3657600">
              <a:lnSpc>
                <a:spcPct val="115000"/>
              </a:lnSpc>
              <a:spcBef>
                <a:spcPts val="500"/>
              </a:spcBef>
              <a:spcAft>
                <a:spcPts val="0"/>
              </a:spcAft>
              <a:buClr>
                <a:schemeClr val="dk2"/>
              </a:buClr>
              <a:buSzPts val="1200"/>
              <a:buFont typeface="DM Sans"/>
              <a:buChar char="○"/>
              <a:defRPr sz="1200">
                <a:solidFill>
                  <a:schemeClr val="dk2"/>
                </a:solidFill>
                <a:latin typeface="DM Sans"/>
                <a:ea typeface="DM Sans"/>
                <a:cs typeface="DM Sans"/>
                <a:sym typeface="DM Sans"/>
              </a:defRPr>
            </a:lvl8pPr>
            <a:lvl9pPr indent="-304800" lvl="8" marL="4114800">
              <a:lnSpc>
                <a:spcPct val="115000"/>
              </a:lnSpc>
              <a:spcBef>
                <a:spcPts val="500"/>
              </a:spcBef>
              <a:spcAft>
                <a:spcPts val="500"/>
              </a:spcAft>
              <a:buClr>
                <a:schemeClr val="dk2"/>
              </a:buClr>
              <a:buSzPts val="1200"/>
              <a:buFont typeface="DM Sans"/>
              <a:buChar char="■"/>
              <a:defRPr sz="1200">
                <a:solidFill>
                  <a:schemeClr val="dk2"/>
                </a:solidFill>
                <a:latin typeface="DM Sans"/>
                <a:ea typeface="DM Sans"/>
                <a:cs typeface="DM Sans"/>
                <a:sym typeface="DM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Red]">
  <p:cSld name="BLANK_1_1_1_1_3">
    <p:bg>
      <p:bgPr>
        <a:solidFill>
          <a:srgbClr val="FFD4E4"/>
        </a:solidFill>
      </p:bgPr>
    </p:bg>
    <p:spTree>
      <p:nvGrpSpPr>
        <p:cNvPr id="190" name="Shape 190"/>
        <p:cNvGrpSpPr/>
        <p:nvPr/>
      </p:nvGrpSpPr>
      <p:grpSpPr>
        <a:xfrm>
          <a:off x="0" y="0"/>
          <a:ext cx="0" cy="0"/>
          <a:chOff x="0" y="0"/>
          <a:chExt cx="0" cy="0"/>
        </a:xfrm>
      </p:grpSpPr>
      <p:sp>
        <p:nvSpPr>
          <p:cNvPr id="191" name="Google Shape;191;p10"/>
          <p:cNvSpPr/>
          <p:nvPr/>
        </p:nvSpPr>
        <p:spPr>
          <a:xfrm>
            <a:off x="7848070" y="-2655"/>
            <a:ext cx="1296960" cy="3102688"/>
          </a:xfrm>
          <a:custGeom>
            <a:rect b="b" l="l" r="r" t="t"/>
            <a:pathLst>
              <a:path extrusionOk="0" h="96959" w="40530">
                <a:moveTo>
                  <a:pt x="20135" y="0"/>
                </a:moveTo>
                <a:lnTo>
                  <a:pt x="1598" y="47625"/>
                </a:lnTo>
                <a:lnTo>
                  <a:pt x="1226" y="48628"/>
                </a:lnTo>
                <a:lnTo>
                  <a:pt x="929" y="49594"/>
                </a:lnTo>
                <a:lnTo>
                  <a:pt x="632" y="50634"/>
                </a:lnTo>
                <a:lnTo>
                  <a:pt x="409" y="51637"/>
                </a:lnTo>
                <a:lnTo>
                  <a:pt x="261" y="52714"/>
                </a:lnTo>
                <a:lnTo>
                  <a:pt x="112" y="53754"/>
                </a:lnTo>
                <a:lnTo>
                  <a:pt x="38" y="54869"/>
                </a:lnTo>
                <a:lnTo>
                  <a:pt x="0" y="55983"/>
                </a:lnTo>
                <a:lnTo>
                  <a:pt x="0" y="57098"/>
                </a:lnTo>
                <a:lnTo>
                  <a:pt x="38" y="58286"/>
                </a:lnTo>
                <a:lnTo>
                  <a:pt x="149" y="59475"/>
                </a:lnTo>
                <a:lnTo>
                  <a:pt x="261" y="60664"/>
                </a:lnTo>
                <a:lnTo>
                  <a:pt x="446" y="61927"/>
                </a:lnTo>
                <a:lnTo>
                  <a:pt x="669" y="63190"/>
                </a:lnTo>
                <a:lnTo>
                  <a:pt x="966" y="64527"/>
                </a:lnTo>
                <a:lnTo>
                  <a:pt x="1264" y="65865"/>
                </a:lnTo>
                <a:lnTo>
                  <a:pt x="1784" y="67722"/>
                </a:lnTo>
                <a:lnTo>
                  <a:pt x="2341" y="69580"/>
                </a:lnTo>
                <a:lnTo>
                  <a:pt x="2972" y="71474"/>
                </a:lnTo>
                <a:lnTo>
                  <a:pt x="3715" y="73332"/>
                </a:lnTo>
                <a:lnTo>
                  <a:pt x="4495" y="75189"/>
                </a:lnTo>
                <a:lnTo>
                  <a:pt x="5350" y="77047"/>
                </a:lnTo>
                <a:lnTo>
                  <a:pt x="6279" y="78941"/>
                </a:lnTo>
                <a:lnTo>
                  <a:pt x="7282" y="80836"/>
                </a:lnTo>
                <a:lnTo>
                  <a:pt x="8396" y="82730"/>
                </a:lnTo>
                <a:lnTo>
                  <a:pt x="9585" y="84662"/>
                </a:lnTo>
                <a:lnTo>
                  <a:pt x="10848" y="86631"/>
                </a:lnTo>
                <a:lnTo>
                  <a:pt x="12185" y="88600"/>
                </a:lnTo>
                <a:lnTo>
                  <a:pt x="13634" y="90606"/>
                </a:lnTo>
                <a:lnTo>
                  <a:pt x="15157" y="92686"/>
                </a:lnTo>
                <a:lnTo>
                  <a:pt x="16792" y="94767"/>
                </a:lnTo>
                <a:lnTo>
                  <a:pt x="18501" y="96884"/>
                </a:lnTo>
                <a:lnTo>
                  <a:pt x="18538" y="96921"/>
                </a:lnTo>
                <a:lnTo>
                  <a:pt x="18575" y="96921"/>
                </a:lnTo>
                <a:lnTo>
                  <a:pt x="18612" y="96958"/>
                </a:lnTo>
                <a:lnTo>
                  <a:pt x="18686" y="96958"/>
                </a:lnTo>
                <a:lnTo>
                  <a:pt x="40530" y="94395"/>
                </a:lnTo>
                <a:lnTo>
                  <a:pt x="40530" y="93949"/>
                </a:lnTo>
                <a:lnTo>
                  <a:pt x="19021" y="96475"/>
                </a:lnTo>
                <a:lnTo>
                  <a:pt x="40530" y="47290"/>
                </a:lnTo>
                <a:lnTo>
                  <a:pt x="40530" y="46176"/>
                </a:lnTo>
                <a:lnTo>
                  <a:pt x="18612" y="96327"/>
                </a:lnTo>
                <a:lnTo>
                  <a:pt x="16940" y="94209"/>
                </a:lnTo>
                <a:lnTo>
                  <a:pt x="15343" y="92166"/>
                </a:lnTo>
                <a:lnTo>
                  <a:pt x="13820" y="90160"/>
                </a:lnTo>
                <a:lnTo>
                  <a:pt x="12408" y="88154"/>
                </a:lnTo>
                <a:lnTo>
                  <a:pt x="11108" y="86222"/>
                </a:lnTo>
                <a:lnTo>
                  <a:pt x="9845" y="84291"/>
                </a:lnTo>
                <a:lnTo>
                  <a:pt x="8693" y="82396"/>
                </a:lnTo>
                <a:lnTo>
                  <a:pt x="7616" y="80501"/>
                </a:lnTo>
                <a:lnTo>
                  <a:pt x="6613" y="78644"/>
                </a:lnTo>
                <a:lnTo>
                  <a:pt x="5721" y="76787"/>
                </a:lnTo>
                <a:lnTo>
                  <a:pt x="4867" y="74929"/>
                </a:lnTo>
                <a:lnTo>
                  <a:pt x="4087" y="73109"/>
                </a:lnTo>
                <a:lnTo>
                  <a:pt x="3381" y="71251"/>
                </a:lnTo>
                <a:lnTo>
                  <a:pt x="2749" y="69431"/>
                </a:lnTo>
                <a:lnTo>
                  <a:pt x="2192" y="67611"/>
                </a:lnTo>
                <a:lnTo>
                  <a:pt x="1709" y="65753"/>
                </a:lnTo>
                <a:lnTo>
                  <a:pt x="1412" y="64416"/>
                </a:lnTo>
                <a:lnTo>
                  <a:pt x="1115" y="63116"/>
                </a:lnTo>
                <a:lnTo>
                  <a:pt x="892" y="61853"/>
                </a:lnTo>
                <a:lnTo>
                  <a:pt x="706" y="60627"/>
                </a:lnTo>
                <a:lnTo>
                  <a:pt x="595" y="59438"/>
                </a:lnTo>
                <a:lnTo>
                  <a:pt x="483" y="58249"/>
                </a:lnTo>
                <a:lnTo>
                  <a:pt x="446" y="57135"/>
                </a:lnTo>
                <a:lnTo>
                  <a:pt x="446" y="55983"/>
                </a:lnTo>
                <a:lnTo>
                  <a:pt x="483" y="54906"/>
                </a:lnTo>
                <a:lnTo>
                  <a:pt x="558" y="53829"/>
                </a:lnTo>
                <a:lnTo>
                  <a:pt x="706" y="52788"/>
                </a:lnTo>
                <a:lnTo>
                  <a:pt x="855" y="51748"/>
                </a:lnTo>
                <a:lnTo>
                  <a:pt x="1078" y="50745"/>
                </a:lnTo>
                <a:lnTo>
                  <a:pt x="1338" y="49742"/>
                </a:lnTo>
                <a:lnTo>
                  <a:pt x="1635" y="48776"/>
                </a:lnTo>
                <a:lnTo>
                  <a:pt x="2007" y="47811"/>
                </a:lnTo>
                <a:lnTo>
                  <a:pt x="20618" y="74"/>
                </a:lnTo>
                <a:lnTo>
                  <a:pt x="20544" y="669"/>
                </a:lnTo>
                <a:lnTo>
                  <a:pt x="20507" y="1300"/>
                </a:lnTo>
                <a:lnTo>
                  <a:pt x="20507" y="1932"/>
                </a:lnTo>
                <a:lnTo>
                  <a:pt x="20544" y="2600"/>
                </a:lnTo>
                <a:lnTo>
                  <a:pt x="20618" y="3232"/>
                </a:lnTo>
                <a:lnTo>
                  <a:pt x="20692" y="3938"/>
                </a:lnTo>
                <a:lnTo>
                  <a:pt x="20804" y="4606"/>
                </a:lnTo>
                <a:lnTo>
                  <a:pt x="20915" y="5312"/>
                </a:lnTo>
                <a:lnTo>
                  <a:pt x="21064" y="6055"/>
                </a:lnTo>
                <a:lnTo>
                  <a:pt x="21250" y="6761"/>
                </a:lnTo>
                <a:lnTo>
                  <a:pt x="21733" y="8284"/>
                </a:lnTo>
                <a:lnTo>
                  <a:pt x="22290" y="9882"/>
                </a:lnTo>
                <a:lnTo>
                  <a:pt x="22921" y="11516"/>
                </a:lnTo>
                <a:lnTo>
                  <a:pt x="23553" y="12965"/>
                </a:lnTo>
                <a:lnTo>
                  <a:pt x="24259" y="14377"/>
                </a:lnTo>
                <a:lnTo>
                  <a:pt x="25002" y="15788"/>
                </a:lnTo>
                <a:lnTo>
                  <a:pt x="25782" y="17200"/>
                </a:lnTo>
                <a:lnTo>
                  <a:pt x="26636" y="18649"/>
                </a:lnTo>
                <a:lnTo>
                  <a:pt x="27565" y="20098"/>
                </a:lnTo>
                <a:lnTo>
                  <a:pt x="28568" y="21546"/>
                </a:lnTo>
                <a:lnTo>
                  <a:pt x="29608" y="23032"/>
                </a:lnTo>
                <a:lnTo>
                  <a:pt x="30723" y="24518"/>
                </a:lnTo>
                <a:lnTo>
                  <a:pt x="31911" y="26041"/>
                </a:lnTo>
                <a:lnTo>
                  <a:pt x="33175" y="27564"/>
                </a:lnTo>
                <a:lnTo>
                  <a:pt x="34475" y="29125"/>
                </a:lnTo>
                <a:lnTo>
                  <a:pt x="35886" y="30722"/>
                </a:lnTo>
                <a:lnTo>
                  <a:pt x="37372" y="32319"/>
                </a:lnTo>
                <a:lnTo>
                  <a:pt x="38895" y="33954"/>
                </a:lnTo>
                <a:lnTo>
                  <a:pt x="40530" y="35626"/>
                </a:lnTo>
                <a:lnTo>
                  <a:pt x="40530" y="34994"/>
                </a:lnTo>
                <a:lnTo>
                  <a:pt x="38933" y="33360"/>
                </a:lnTo>
                <a:lnTo>
                  <a:pt x="37447" y="31762"/>
                </a:lnTo>
                <a:lnTo>
                  <a:pt x="35998" y="30165"/>
                </a:lnTo>
                <a:lnTo>
                  <a:pt x="34623" y="28642"/>
                </a:lnTo>
                <a:lnTo>
                  <a:pt x="33360" y="27119"/>
                </a:lnTo>
                <a:lnTo>
                  <a:pt x="32134" y="25596"/>
                </a:lnTo>
                <a:lnTo>
                  <a:pt x="30983" y="24110"/>
                </a:lnTo>
                <a:lnTo>
                  <a:pt x="29868" y="22661"/>
                </a:lnTo>
                <a:lnTo>
                  <a:pt x="28865" y="21212"/>
                </a:lnTo>
                <a:lnTo>
                  <a:pt x="27899" y="19763"/>
                </a:lnTo>
                <a:lnTo>
                  <a:pt x="26971" y="18352"/>
                </a:lnTo>
                <a:lnTo>
                  <a:pt x="26153" y="16940"/>
                </a:lnTo>
                <a:lnTo>
                  <a:pt x="25373" y="15528"/>
                </a:lnTo>
                <a:lnTo>
                  <a:pt x="24630" y="14154"/>
                </a:lnTo>
                <a:lnTo>
                  <a:pt x="23962" y="12742"/>
                </a:lnTo>
                <a:lnTo>
                  <a:pt x="23367" y="11368"/>
                </a:lnTo>
                <a:lnTo>
                  <a:pt x="22699" y="9696"/>
                </a:lnTo>
                <a:lnTo>
                  <a:pt x="22141" y="8136"/>
                </a:lnTo>
                <a:lnTo>
                  <a:pt x="21695" y="6612"/>
                </a:lnTo>
                <a:lnTo>
                  <a:pt x="21510" y="5907"/>
                </a:lnTo>
                <a:lnTo>
                  <a:pt x="21361" y="5201"/>
                </a:lnTo>
                <a:lnTo>
                  <a:pt x="21213" y="4495"/>
                </a:lnTo>
                <a:lnTo>
                  <a:pt x="21101" y="3789"/>
                </a:lnTo>
                <a:lnTo>
                  <a:pt x="21027" y="3121"/>
                </a:lnTo>
                <a:lnTo>
                  <a:pt x="20990" y="2489"/>
                </a:lnTo>
                <a:lnTo>
                  <a:pt x="20953" y="1857"/>
                </a:lnTo>
                <a:lnTo>
                  <a:pt x="20953" y="1226"/>
                </a:lnTo>
                <a:lnTo>
                  <a:pt x="20990" y="594"/>
                </a:lnTo>
                <a:lnTo>
                  <a:pt x="21064" y="0"/>
                </a:lnTo>
                <a:close/>
              </a:path>
            </a:pathLst>
          </a:custGeom>
          <a:solidFill>
            <a:srgbClr val="AD7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0"/>
          <p:cNvSpPr/>
          <p:nvPr/>
        </p:nvSpPr>
        <p:spPr>
          <a:xfrm>
            <a:off x="1030" y="4105697"/>
            <a:ext cx="529024" cy="1036608"/>
          </a:xfrm>
          <a:custGeom>
            <a:rect b="b" l="l" r="r" t="t"/>
            <a:pathLst>
              <a:path extrusionOk="0" h="32394" w="16532">
                <a:moveTo>
                  <a:pt x="0" y="0"/>
                </a:moveTo>
                <a:lnTo>
                  <a:pt x="0" y="1003"/>
                </a:lnTo>
                <a:lnTo>
                  <a:pt x="16011" y="32394"/>
                </a:lnTo>
                <a:lnTo>
                  <a:pt x="16531" y="32394"/>
                </a:lnTo>
                <a:lnTo>
                  <a:pt x="0" y="0"/>
                </a:lnTo>
                <a:close/>
              </a:path>
            </a:pathLst>
          </a:custGeom>
          <a:solidFill>
            <a:srgbClr val="FF8A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0"/>
          <p:cNvSpPr/>
          <p:nvPr/>
        </p:nvSpPr>
        <p:spPr>
          <a:xfrm>
            <a:off x="1030" y="790241"/>
            <a:ext cx="4253440" cy="4352064"/>
          </a:xfrm>
          <a:custGeom>
            <a:rect b="b" l="l" r="r" t="t"/>
            <a:pathLst>
              <a:path extrusionOk="0" h="136002" w="132920">
                <a:moveTo>
                  <a:pt x="68280" y="595"/>
                </a:moveTo>
                <a:lnTo>
                  <a:pt x="132250" y="104426"/>
                </a:lnTo>
                <a:lnTo>
                  <a:pt x="2452" y="79833"/>
                </a:lnTo>
                <a:lnTo>
                  <a:pt x="68280" y="595"/>
                </a:lnTo>
                <a:close/>
                <a:moveTo>
                  <a:pt x="68206" y="0"/>
                </a:moveTo>
                <a:lnTo>
                  <a:pt x="68206" y="37"/>
                </a:lnTo>
                <a:lnTo>
                  <a:pt x="68168" y="37"/>
                </a:lnTo>
                <a:lnTo>
                  <a:pt x="0" y="55018"/>
                </a:lnTo>
                <a:lnTo>
                  <a:pt x="0" y="55575"/>
                </a:lnTo>
                <a:lnTo>
                  <a:pt x="66682" y="1783"/>
                </a:lnTo>
                <a:lnTo>
                  <a:pt x="66682" y="1783"/>
                </a:lnTo>
                <a:lnTo>
                  <a:pt x="1969" y="79684"/>
                </a:lnTo>
                <a:lnTo>
                  <a:pt x="1969" y="79684"/>
                </a:lnTo>
                <a:lnTo>
                  <a:pt x="0" y="78644"/>
                </a:lnTo>
                <a:lnTo>
                  <a:pt x="0" y="79164"/>
                </a:lnTo>
                <a:lnTo>
                  <a:pt x="1857" y="80130"/>
                </a:lnTo>
                <a:lnTo>
                  <a:pt x="21361" y="136002"/>
                </a:lnTo>
                <a:lnTo>
                  <a:pt x="21844" y="136002"/>
                </a:lnTo>
                <a:lnTo>
                  <a:pt x="2378" y="80279"/>
                </a:lnTo>
                <a:lnTo>
                  <a:pt x="2378" y="80279"/>
                </a:lnTo>
                <a:lnTo>
                  <a:pt x="132102" y="104871"/>
                </a:lnTo>
                <a:lnTo>
                  <a:pt x="83994" y="136002"/>
                </a:lnTo>
                <a:lnTo>
                  <a:pt x="84811" y="136002"/>
                </a:lnTo>
                <a:lnTo>
                  <a:pt x="132808" y="104946"/>
                </a:lnTo>
                <a:lnTo>
                  <a:pt x="132845" y="104908"/>
                </a:lnTo>
                <a:lnTo>
                  <a:pt x="132882" y="104871"/>
                </a:lnTo>
                <a:lnTo>
                  <a:pt x="132882" y="104834"/>
                </a:lnTo>
                <a:lnTo>
                  <a:pt x="132919" y="104797"/>
                </a:lnTo>
                <a:lnTo>
                  <a:pt x="132919" y="104760"/>
                </a:lnTo>
                <a:lnTo>
                  <a:pt x="132919" y="104723"/>
                </a:lnTo>
                <a:lnTo>
                  <a:pt x="132919" y="104686"/>
                </a:lnTo>
                <a:lnTo>
                  <a:pt x="132919" y="104648"/>
                </a:lnTo>
                <a:lnTo>
                  <a:pt x="132882" y="104648"/>
                </a:lnTo>
                <a:lnTo>
                  <a:pt x="132882" y="104611"/>
                </a:lnTo>
                <a:lnTo>
                  <a:pt x="68466" y="112"/>
                </a:lnTo>
                <a:lnTo>
                  <a:pt x="68466" y="75"/>
                </a:lnTo>
                <a:lnTo>
                  <a:pt x="68428" y="37"/>
                </a:lnTo>
                <a:lnTo>
                  <a:pt x="68391" y="37"/>
                </a:lnTo>
                <a:lnTo>
                  <a:pt x="68391" y="0"/>
                </a:lnTo>
                <a:close/>
              </a:path>
            </a:pathLst>
          </a:custGeom>
          <a:solidFill>
            <a:srgbClr val="FF8A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0"/>
          <p:cNvSpPr txBox="1"/>
          <p:nvPr>
            <p:ph idx="1" type="subTitle"/>
          </p:nvPr>
        </p:nvSpPr>
        <p:spPr>
          <a:xfrm>
            <a:off x="3323800" y="4489650"/>
            <a:ext cx="2496300" cy="318300"/>
          </a:xfrm>
          <a:prstGeom prst="rect">
            <a:avLst/>
          </a:prstGeom>
          <a:noFill/>
          <a:ln>
            <a:noFill/>
          </a:ln>
        </p:spPr>
        <p:txBody>
          <a:bodyPr anchorCtr="0" anchor="b" bIns="0" lIns="0" spcFirstLastPara="1" rIns="0" wrap="square" tIns="0">
            <a:noAutofit/>
          </a:bodyPr>
          <a:lstStyle>
            <a:lvl1pPr lvl="0" algn="ctr">
              <a:spcBef>
                <a:spcPts val="0"/>
              </a:spcBef>
              <a:spcAft>
                <a:spcPts val="0"/>
              </a:spcAft>
              <a:buNone/>
              <a:defRPr sz="1100">
                <a:solidFill>
                  <a:schemeClr val="dk1"/>
                </a:solidFill>
                <a:latin typeface="DM Sans"/>
                <a:ea typeface="DM Sans"/>
                <a:cs typeface="DM Sans"/>
                <a:sym typeface="DM Sans"/>
              </a:defRPr>
            </a:lvl1pPr>
            <a:lvl2pPr lvl="1" algn="ctr">
              <a:spcBef>
                <a:spcPts val="0"/>
              </a:spcBef>
              <a:spcAft>
                <a:spcPts val="0"/>
              </a:spcAft>
              <a:buNone/>
              <a:defRPr sz="1100">
                <a:solidFill>
                  <a:schemeClr val="dk1"/>
                </a:solidFill>
                <a:latin typeface="DM Sans"/>
                <a:ea typeface="DM Sans"/>
                <a:cs typeface="DM Sans"/>
                <a:sym typeface="DM Sans"/>
              </a:defRPr>
            </a:lvl2pPr>
            <a:lvl3pPr lvl="2" algn="ctr">
              <a:spcBef>
                <a:spcPts val="0"/>
              </a:spcBef>
              <a:spcAft>
                <a:spcPts val="0"/>
              </a:spcAft>
              <a:buNone/>
              <a:defRPr sz="1100">
                <a:solidFill>
                  <a:schemeClr val="dk1"/>
                </a:solidFill>
                <a:latin typeface="DM Sans"/>
                <a:ea typeface="DM Sans"/>
                <a:cs typeface="DM Sans"/>
                <a:sym typeface="DM Sans"/>
              </a:defRPr>
            </a:lvl3pPr>
            <a:lvl4pPr lvl="3" algn="ctr">
              <a:spcBef>
                <a:spcPts val="0"/>
              </a:spcBef>
              <a:spcAft>
                <a:spcPts val="0"/>
              </a:spcAft>
              <a:buNone/>
              <a:defRPr sz="1100">
                <a:solidFill>
                  <a:schemeClr val="dk1"/>
                </a:solidFill>
                <a:latin typeface="DM Sans"/>
                <a:ea typeface="DM Sans"/>
                <a:cs typeface="DM Sans"/>
                <a:sym typeface="DM Sans"/>
              </a:defRPr>
            </a:lvl4pPr>
            <a:lvl5pPr lvl="4" algn="ctr">
              <a:spcBef>
                <a:spcPts val="0"/>
              </a:spcBef>
              <a:spcAft>
                <a:spcPts val="0"/>
              </a:spcAft>
              <a:buNone/>
              <a:defRPr sz="1100">
                <a:solidFill>
                  <a:schemeClr val="dk1"/>
                </a:solidFill>
                <a:latin typeface="DM Sans"/>
                <a:ea typeface="DM Sans"/>
                <a:cs typeface="DM Sans"/>
                <a:sym typeface="DM Sans"/>
              </a:defRPr>
            </a:lvl5pPr>
            <a:lvl6pPr lvl="5" algn="ctr">
              <a:spcBef>
                <a:spcPts val="0"/>
              </a:spcBef>
              <a:spcAft>
                <a:spcPts val="0"/>
              </a:spcAft>
              <a:buNone/>
              <a:defRPr sz="1100">
                <a:solidFill>
                  <a:schemeClr val="dk1"/>
                </a:solidFill>
                <a:latin typeface="DM Sans"/>
                <a:ea typeface="DM Sans"/>
                <a:cs typeface="DM Sans"/>
                <a:sym typeface="DM Sans"/>
              </a:defRPr>
            </a:lvl6pPr>
            <a:lvl7pPr lvl="6" algn="ctr">
              <a:spcBef>
                <a:spcPts val="0"/>
              </a:spcBef>
              <a:spcAft>
                <a:spcPts val="0"/>
              </a:spcAft>
              <a:buNone/>
              <a:defRPr sz="1100">
                <a:solidFill>
                  <a:schemeClr val="dk1"/>
                </a:solidFill>
                <a:latin typeface="DM Sans"/>
                <a:ea typeface="DM Sans"/>
                <a:cs typeface="DM Sans"/>
                <a:sym typeface="DM Sans"/>
              </a:defRPr>
            </a:lvl7pPr>
            <a:lvl8pPr lvl="7" algn="ctr">
              <a:spcBef>
                <a:spcPts val="0"/>
              </a:spcBef>
              <a:spcAft>
                <a:spcPts val="0"/>
              </a:spcAft>
              <a:buNone/>
              <a:defRPr sz="1100">
                <a:solidFill>
                  <a:schemeClr val="dk1"/>
                </a:solidFill>
                <a:latin typeface="DM Sans"/>
                <a:ea typeface="DM Sans"/>
                <a:cs typeface="DM Sans"/>
                <a:sym typeface="DM Sans"/>
              </a:defRPr>
            </a:lvl8pPr>
            <a:lvl9pPr lvl="8" algn="ctr">
              <a:spcBef>
                <a:spcPts val="0"/>
              </a:spcBef>
              <a:spcAft>
                <a:spcPts val="0"/>
              </a:spcAft>
              <a:buNone/>
              <a:defRPr sz="1100">
                <a:solidFill>
                  <a:schemeClr val="dk1"/>
                </a:solidFill>
                <a:latin typeface="DM Sans"/>
                <a:ea typeface="DM Sans"/>
                <a:cs typeface="DM Sans"/>
                <a:sym typeface="DM Sans"/>
              </a:defRPr>
            </a:lvl9pPr>
          </a:lstStyle>
          <a:p/>
        </p:txBody>
      </p:sp>
      <p:grpSp>
        <p:nvGrpSpPr>
          <p:cNvPr id="195" name="Google Shape;195;p10"/>
          <p:cNvGrpSpPr/>
          <p:nvPr/>
        </p:nvGrpSpPr>
        <p:grpSpPr>
          <a:xfrm>
            <a:off x="4004612" y="329983"/>
            <a:ext cx="1135856" cy="245435"/>
            <a:chOff x="238125" y="2073350"/>
            <a:chExt cx="7143750" cy="1568275"/>
          </a:xfrm>
        </p:grpSpPr>
        <p:sp>
          <p:nvSpPr>
            <p:cNvPr id="196" name="Google Shape;196;p10"/>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0"/>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0"/>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0"/>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0"/>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0"/>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0"/>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 name="Google Shape;215;p10"/>
          <p:cNvSpPr txBox="1"/>
          <p:nvPr>
            <p:ph type="title"/>
          </p:nvPr>
        </p:nvSpPr>
        <p:spPr>
          <a:xfrm>
            <a:off x="1961400" y="1720375"/>
            <a:ext cx="5221200" cy="13848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1pPr>
            <a:lvl2pPr lvl="1"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2pPr>
            <a:lvl3pPr lvl="2"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3pPr>
            <a:lvl4pPr lvl="3"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4pPr>
            <a:lvl5pPr lvl="4"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5pPr>
            <a:lvl6pPr lvl="5"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6pPr>
            <a:lvl7pPr lvl="6"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7pPr>
            <a:lvl8pPr lvl="7"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8pPr>
            <a:lvl9pPr lvl="8" algn="ctr">
              <a:lnSpc>
                <a:spcPct val="90000"/>
              </a:lnSpc>
              <a:spcBef>
                <a:spcPts val="0"/>
              </a:spcBef>
              <a:spcAft>
                <a:spcPts val="0"/>
              </a:spcAft>
              <a:buNone/>
              <a:defRPr sz="4500">
                <a:solidFill>
                  <a:schemeClr val="dk1"/>
                </a:solidFill>
                <a:latin typeface="DM Serif Display"/>
                <a:ea typeface="DM Serif Display"/>
                <a:cs typeface="DM Serif Display"/>
                <a:sym typeface="DM Serif Display"/>
              </a:defRPr>
            </a:lvl9pPr>
          </a:lstStyle>
          <a:p/>
        </p:txBody>
      </p:sp>
      <p:sp>
        <p:nvSpPr>
          <p:cNvPr id="216" name="Google Shape;216;p10"/>
          <p:cNvSpPr txBox="1"/>
          <p:nvPr>
            <p:ph idx="2" type="title"/>
          </p:nvPr>
        </p:nvSpPr>
        <p:spPr>
          <a:xfrm>
            <a:off x="1961675" y="3301450"/>
            <a:ext cx="5221200" cy="1026300"/>
          </a:xfrm>
          <a:prstGeom prst="rect">
            <a:avLst/>
          </a:prstGeom>
          <a:noFill/>
          <a:ln>
            <a:noFill/>
          </a:ln>
        </p:spPr>
        <p:txBody>
          <a:bodyPr anchorCtr="0" anchor="t" bIns="0" lIns="0" spcFirstLastPara="1" rIns="0" wrap="square" tIns="0">
            <a:noAutofit/>
          </a:bodyPr>
          <a:lstStyle>
            <a:lvl1pPr lvl="0" algn="ctr">
              <a:spcBef>
                <a:spcPts val="0"/>
              </a:spcBef>
              <a:spcAft>
                <a:spcPts val="0"/>
              </a:spcAft>
              <a:buNone/>
              <a:defRPr sz="1400">
                <a:solidFill>
                  <a:schemeClr val="dk1"/>
                </a:solidFill>
                <a:latin typeface="DM Sans"/>
                <a:ea typeface="DM Sans"/>
                <a:cs typeface="DM Sans"/>
                <a:sym typeface="DM Sans"/>
              </a:defRPr>
            </a:lvl1pPr>
            <a:lvl2pPr lvl="1" algn="ctr">
              <a:spcBef>
                <a:spcPts val="0"/>
              </a:spcBef>
              <a:spcAft>
                <a:spcPts val="0"/>
              </a:spcAft>
              <a:buNone/>
              <a:defRPr b="1" sz="4500">
                <a:solidFill>
                  <a:schemeClr val="dk1"/>
                </a:solidFill>
                <a:latin typeface="DM Sans"/>
                <a:ea typeface="DM Sans"/>
                <a:cs typeface="DM Sans"/>
                <a:sym typeface="DM Sans"/>
              </a:defRPr>
            </a:lvl2pPr>
            <a:lvl3pPr lvl="2" algn="ctr">
              <a:spcBef>
                <a:spcPts val="0"/>
              </a:spcBef>
              <a:spcAft>
                <a:spcPts val="0"/>
              </a:spcAft>
              <a:buNone/>
              <a:defRPr b="1" sz="4500">
                <a:solidFill>
                  <a:schemeClr val="dk1"/>
                </a:solidFill>
                <a:latin typeface="DM Sans"/>
                <a:ea typeface="DM Sans"/>
                <a:cs typeface="DM Sans"/>
                <a:sym typeface="DM Sans"/>
              </a:defRPr>
            </a:lvl3pPr>
            <a:lvl4pPr lvl="3" algn="ctr">
              <a:spcBef>
                <a:spcPts val="0"/>
              </a:spcBef>
              <a:spcAft>
                <a:spcPts val="0"/>
              </a:spcAft>
              <a:buNone/>
              <a:defRPr b="1" sz="4500">
                <a:solidFill>
                  <a:schemeClr val="dk1"/>
                </a:solidFill>
                <a:latin typeface="DM Sans"/>
                <a:ea typeface="DM Sans"/>
                <a:cs typeface="DM Sans"/>
                <a:sym typeface="DM Sans"/>
              </a:defRPr>
            </a:lvl4pPr>
            <a:lvl5pPr lvl="4" algn="ctr">
              <a:spcBef>
                <a:spcPts val="0"/>
              </a:spcBef>
              <a:spcAft>
                <a:spcPts val="0"/>
              </a:spcAft>
              <a:buNone/>
              <a:defRPr b="1" sz="4500">
                <a:solidFill>
                  <a:schemeClr val="dk1"/>
                </a:solidFill>
                <a:latin typeface="DM Sans"/>
                <a:ea typeface="DM Sans"/>
                <a:cs typeface="DM Sans"/>
                <a:sym typeface="DM Sans"/>
              </a:defRPr>
            </a:lvl5pPr>
            <a:lvl6pPr lvl="5" algn="ctr">
              <a:spcBef>
                <a:spcPts val="0"/>
              </a:spcBef>
              <a:spcAft>
                <a:spcPts val="0"/>
              </a:spcAft>
              <a:buNone/>
              <a:defRPr b="1" sz="4500">
                <a:solidFill>
                  <a:schemeClr val="dk1"/>
                </a:solidFill>
                <a:latin typeface="DM Sans"/>
                <a:ea typeface="DM Sans"/>
                <a:cs typeface="DM Sans"/>
                <a:sym typeface="DM Sans"/>
              </a:defRPr>
            </a:lvl6pPr>
            <a:lvl7pPr lvl="6" algn="ctr">
              <a:spcBef>
                <a:spcPts val="0"/>
              </a:spcBef>
              <a:spcAft>
                <a:spcPts val="0"/>
              </a:spcAft>
              <a:buNone/>
              <a:defRPr b="1" sz="4500">
                <a:solidFill>
                  <a:schemeClr val="dk1"/>
                </a:solidFill>
                <a:latin typeface="DM Sans"/>
                <a:ea typeface="DM Sans"/>
                <a:cs typeface="DM Sans"/>
                <a:sym typeface="DM Sans"/>
              </a:defRPr>
            </a:lvl7pPr>
            <a:lvl8pPr lvl="7" algn="ctr">
              <a:spcBef>
                <a:spcPts val="0"/>
              </a:spcBef>
              <a:spcAft>
                <a:spcPts val="0"/>
              </a:spcAft>
              <a:buNone/>
              <a:defRPr b="1" sz="4500">
                <a:solidFill>
                  <a:schemeClr val="dk1"/>
                </a:solidFill>
                <a:latin typeface="DM Sans"/>
                <a:ea typeface="DM Sans"/>
                <a:cs typeface="DM Sans"/>
                <a:sym typeface="DM Sans"/>
              </a:defRPr>
            </a:lvl8pPr>
            <a:lvl9pPr lvl="8" algn="ctr">
              <a:spcBef>
                <a:spcPts val="0"/>
              </a:spcBef>
              <a:spcAft>
                <a:spcPts val="0"/>
              </a:spcAft>
              <a:buNone/>
              <a:defRPr b="1" sz="4500">
                <a:solidFill>
                  <a:schemeClr val="dk1"/>
                </a:solidFill>
                <a:latin typeface="DM Sans"/>
                <a:ea typeface="DM Sans"/>
                <a:cs typeface="DM Sans"/>
                <a:sym typeface="DM Sans"/>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Teal]">
  <p:cSld name="CUSTOM_1">
    <p:bg>
      <p:bgPr>
        <a:solidFill>
          <a:srgbClr val="A6FFE0"/>
        </a:solidFill>
      </p:bgPr>
    </p:bg>
    <p:spTree>
      <p:nvGrpSpPr>
        <p:cNvPr id="1120" name="Shape 1120"/>
        <p:cNvGrpSpPr/>
        <p:nvPr/>
      </p:nvGrpSpPr>
      <p:grpSpPr>
        <a:xfrm>
          <a:off x="0" y="0"/>
          <a:ext cx="0" cy="0"/>
          <a:chOff x="0" y="0"/>
          <a:chExt cx="0" cy="0"/>
        </a:xfrm>
      </p:grpSpPr>
      <p:sp>
        <p:nvSpPr>
          <p:cNvPr id="1121" name="Google Shape;1121;p91"/>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Purple]">
  <p:cSld name="CUSTOM_2">
    <p:bg>
      <p:bgPr>
        <a:solidFill>
          <a:srgbClr val="E6D6FF"/>
        </a:solidFill>
      </p:bgPr>
    </p:bg>
    <p:spTree>
      <p:nvGrpSpPr>
        <p:cNvPr id="1122" name="Shape 1122"/>
        <p:cNvGrpSpPr/>
        <p:nvPr/>
      </p:nvGrpSpPr>
      <p:grpSpPr>
        <a:xfrm>
          <a:off x="0" y="0"/>
          <a:ext cx="0" cy="0"/>
          <a:chOff x="0" y="0"/>
          <a:chExt cx="0" cy="0"/>
        </a:xfrm>
      </p:grpSpPr>
      <p:sp>
        <p:nvSpPr>
          <p:cNvPr id="1123" name="Google Shape;1123;p92"/>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124" name="Google Shape;1124;p92"/>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Red]">
  <p:cSld name="CUSTOM_3">
    <p:bg>
      <p:bgPr>
        <a:solidFill>
          <a:srgbClr val="FFD4E4"/>
        </a:solidFill>
      </p:bgPr>
    </p:bg>
    <p:spTree>
      <p:nvGrpSpPr>
        <p:cNvPr id="1125" name="Shape 1125"/>
        <p:cNvGrpSpPr/>
        <p:nvPr/>
      </p:nvGrpSpPr>
      <p:grpSpPr>
        <a:xfrm>
          <a:off x="0" y="0"/>
          <a:ext cx="0" cy="0"/>
          <a:chOff x="0" y="0"/>
          <a:chExt cx="0" cy="0"/>
        </a:xfrm>
      </p:grpSpPr>
      <p:sp>
        <p:nvSpPr>
          <p:cNvPr id="1126" name="Google Shape;1126;p93"/>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127" name="Google Shape;1127;p93"/>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vices [Orange]">
  <p:cSld name="CUSTOM_4">
    <p:bg>
      <p:bgPr>
        <a:solidFill>
          <a:srgbClr val="FFDEAF"/>
        </a:solidFill>
      </p:bgPr>
    </p:bg>
    <p:spTree>
      <p:nvGrpSpPr>
        <p:cNvPr id="1128" name="Shape 1128"/>
        <p:cNvGrpSpPr/>
        <p:nvPr/>
      </p:nvGrpSpPr>
      <p:grpSpPr>
        <a:xfrm>
          <a:off x="0" y="0"/>
          <a:ext cx="0" cy="0"/>
          <a:chOff x="0" y="0"/>
          <a:chExt cx="0" cy="0"/>
        </a:xfrm>
      </p:grpSpPr>
      <p:sp>
        <p:nvSpPr>
          <p:cNvPr id="1129" name="Google Shape;1129;p94"/>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130" name="Google Shape;1130;p94"/>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Colour">
  <p:cSld name="BLANK_3">
    <p:spTree>
      <p:nvGrpSpPr>
        <p:cNvPr id="1131" name="Shape 1131"/>
        <p:cNvGrpSpPr/>
        <p:nvPr/>
      </p:nvGrpSpPr>
      <p:grpSpPr>
        <a:xfrm>
          <a:off x="0" y="0"/>
          <a:ext cx="0" cy="0"/>
          <a:chOff x="0" y="0"/>
          <a:chExt cx="0" cy="0"/>
        </a:xfrm>
      </p:grpSpPr>
      <p:sp>
        <p:nvSpPr>
          <p:cNvPr id="1132" name="Google Shape;1132;p95"/>
          <p:cNvSpPr/>
          <p:nvPr/>
        </p:nvSpPr>
        <p:spPr>
          <a:xfrm>
            <a:off x="1906100" y="1836548"/>
            <a:ext cx="694500" cy="576900"/>
          </a:xfrm>
          <a:prstGeom prst="rect">
            <a:avLst/>
          </a:prstGeom>
          <a:solidFill>
            <a:srgbClr val="0053D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400</a:t>
            </a:r>
            <a:endParaRPr sz="700">
              <a:solidFill>
                <a:srgbClr val="FFFFFF"/>
              </a:solidFill>
              <a:latin typeface="DM Sans"/>
              <a:ea typeface="DM Sans"/>
              <a:cs typeface="DM Sans"/>
              <a:sym typeface="DM Sans"/>
            </a:endParaRPr>
          </a:p>
        </p:txBody>
      </p:sp>
      <p:sp>
        <p:nvSpPr>
          <p:cNvPr id="1133" name="Google Shape;1133;p95"/>
          <p:cNvSpPr/>
          <p:nvPr/>
        </p:nvSpPr>
        <p:spPr>
          <a:xfrm>
            <a:off x="1906100" y="2990458"/>
            <a:ext cx="694500" cy="576900"/>
          </a:xfrm>
          <a:prstGeom prst="rect">
            <a:avLst/>
          </a:prstGeom>
          <a:solidFill>
            <a:srgbClr val="123693"/>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600</a:t>
            </a:r>
            <a:endParaRPr sz="700">
              <a:solidFill>
                <a:srgbClr val="FFFFFF"/>
              </a:solidFill>
              <a:latin typeface="DM Sans"/>
              <a:ea typeface="DM Sans"/>
              <a:cs typeface="DM Sans"/>
              <a:sym typeface="DM Sans"/>
            </a:endParaRPr>
          </a:p>
        </p:txBody>
      </p:sp>
      <p:sp>
        <p:nvSpPr>
          <p:cNvPr id="1134" name="Google Shape;1134;p95"/>
          <p:cNvSpPr/>
          <p:nvPr/>
        </p:nvSpPr>
        <p:spPr>
          <a:xfrm>
            <a:off x="1906100" y="3567387"/>
            <a:ext cx="694500" cy="576900"/>
          </a:xfrm>
          <a:prstGeom prst="rect">
            <a:avLst/>
          </a:prstGeom>
          <a:solidFill>
            <a:srgbClr val="14234B"/>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700</a:t>
            </a:r>
            <a:endParaRPr sz="700">
              <a:solidFill>
                <a:srgbClr val="FFFFFF"/>
              </a:solidFill>
              <a:latin typeface="DM Sans"/>
              <a:ea typeface="DM Sans"/>
              <a:cs typeface="DM Sans"/>
              <a:sym typeface="DM Sans"/>
            </a:endParaRPr>
          </a:p>
        </p:txBody>
      </p:sp>
      <p:sp>
        <p:nvSpPr>
          <p:cNvPr id="1135" name="Google Shape;1135;p95"/>
          <p:cNvSpPr/>
          <p:nvPr/>
        </p:nvSpPr>
        <p:spPr>
          <a:xfrm>
            <a:off x="1906100" y="1259678"/>
            <a:ext cx="694500" cy="576900"/>
          </a:xfrm>
          <a:prstGeom prst="rect">
            <a:avLst/>
          </a:prstGeom>
          <a:solidFill>
            <a:srgbClr val="2267EB"/>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36" name="Google Shape;1136;p95"/>
          <p:cNvSpPr/>
          <p:nvPr/>
        </p:nvSpPr>
        <p:spPr>
          <a:xfrm>
            <a:off x="1906100" y="682638"/>
            <a:ext cx="694500" cy="576900"/>
          </a:xfrm>
          <a:prstGeom prst="rect">
            <a:avLst/>
          </a:prstGeom>
          <a:solidFill>
            <a:srgbClr val="AABF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37" name="Google Shape;1137;p95"/>
          <p:cNvSpPr/>
          <p:nvPr/>
        </p:nvSpPr>
        <p:spPr>
          <a:xfrm>
            <a:off x="1906100" y="2413495"/>
            <a:ext cx="694500" cy="576900"/>
          </a:xfrm>
          <a:prstGeom prst="rect">
            <a:avLst/>
          </a:prstGeom>
          <a:solidFill>
            <a:srgbClr val="0044CC"/>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500</a:t>
            </a:r>
            <a:endParaRPr sz="700">
              <a:solidFill>
                <a:srgbClr val="FFFFFF"/>
              </a:solidFill>
              <a:latin typeface="DM Sans"/>
              <a:ea typeface="DM Sans"/>
              <a:cs typeface="DM Sans"/>
              <a:sym typeface="DM Sans"/>
            </a:endParaRPr>
          </a:p>
        </p:txBody>
      </p:sp>
      <p:sp>
        <p:nvSpPr>
          <p:cNvPr id="1138" name="Google Shape;1138;p95"/>
          <p:cNvSpPr/>
          <p:nvPr/>
        </p:nvSpPr>
        <p:spPr>
          <a:xfrm>
            <a:off x="1211588" y="1835810"/>
            <a:ext cx="694500" cy="576900"/>
          </a:xfrm>
          <a:prstGeom prst="rect">
            <a:avLst/>
          </a:prstGeom>
          <a:solidFill>
            <a:srgbClr val="A8ACAC"/>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400</a:t>
            </a:r>
            <a:endParaRPr sz="700">
              <a:solidFill>
                <a:schemeClr val="lt2"/>
              </a:solidFill>
              <a:latin typeface="DM Sans"/>
              <a:ea typeface="DM Sans"/>
              <a:cs typeface="DM Sans"/>
              <a:sym typeface="DM Sans"/>
            </a:endParaRPr>
          </a:p>
        </p:txBody>
      </p:sp>
      <p:sp>
        <p:nvSpPr>
          <p:cNvPr id="1139" name="Google Shape;1139;p95"/>
          <p:cNvSpPr/>
          <p:nvPr/>
        </p:nvSpPr>
        <p:spPr>
          <a:xfrm>
            <a:off x="1211588" y="2989720"/>
            <a:ext cx="694500" cy="576900"/>
          </a:xfrm>
          <a:prstGeom prst="rect">
            <a:avLst/>
          </a:prstGeom>
          <a:solidFill>
            <a:srgbClr val="73767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600</a:t>
            </a:r>
            <a:endParaRPr sz="700">
              <a:solidFill>
                <a:srgbClr val="FFFFFF"/>
              </a:solidFill>
              <a:latin typeface="DM Sans"/>
              <a:ea typeface="DM Sans"/>
              <a:cs typeface="DM Sans"/>
              <a:sym typeface="DM Sans"/>
            </a:endParaRPr>
          </a:p>
        </p:txBody>
      </p:sp>
      <p:sp>
        <p:nvSpPr>
          <p:cNvPr id="1140" name="Google Shape;1140;p95"/>
          <p:cNvSpPr/>
          <p:nvPr/>
        </p:nvSpPr>
        <p:spPr>
          <a:xfrm>
            <a:off x="1211588" y="3566649"/>
            <a:ext cx="694500" cy="576900"/>
          </a:xfrm>
          <a:prstGeom prst="rect">
            <a:avLst/>
          </a:prstGeom>
          <a:solidFill>
            <a:srgbClr val="56585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700</a:t>
            </a:r>
            <a:endParaRPr sz="700">
              <a:solidFill>
                <a:srgbClr val="FFFFFF"/>
              </a:solidFill>
              <a:latin typeface="DM Sans"/>
              <a:ea typeface="DM Sans"/>
              <a:cs typeface="DM Sans"/>
              <a:sym typeface="DM Sans"/>
            </a:endParaRPr>
          </a:p>
        </p:txBody>
      </p:sp>
      <p:sp>
        <p:nvSpPr>
          <p:cNvPr id="1141" name="Google Shape;1141;p95"/>
          <p:cNvSpPr/>
          <p:nvPr/>
        </p:nvSpPr>
        <p:spPr>
          <a:xfrm>
            <a:off x="1211588" y="1258940"/>
            <a:ext cx="694500" cy="576900"/>
          </a:xfrm>
          <a:prstGeom prst="rect">
            <a:avLst/>
          </a:prstGeom>
          <a:solidFill>
            <a:srgbClr val="C0C4C4"/>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42" name="Google Shape;1142;p95"/>
          <p:cNvSpPr/>
          <p:nvPr/>
        </p:nvSpPr>
        <p:spPr>
          <a:xfrm>
            <a:off x="1211588" y="681900"/>
            <a:ext cx="694500" cy="576900"/>
          </a:xfrm>
          <a:prstGeom prst="rect">
            <a:avLst/>
          </a:prstGeom>
          <a:solidFill>
            <a:srgbClr val="D8DDDD"/>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43" name="Google Shape;1143;p95"/>
          <p:cNvSpPr/>
          <p:nvPr/>
        </p:nvSpPr>
        <p:spPr>
          <a:xfrm>
            <a:off x="1211588" y="2412758"/>
            <a:ext cx="694500" cy="576900"/>
          </a:xfrm>
          <a:prstGeom prst="rect">
            <a:avLst/>
          </a:prstGeom>
          <a:solidFill>
            <a:srgbClr val="909393"/>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500</a:t>
            </a:r>
            <a:endParaRPr sz="700">
              <a:solidFill>
                <a:srgbClr val="FFFFFF"/>
              </a:solidFill>
              <a:latin typeface="DM Sans"/>
              <a:ea typeface="DM Sans"/>
              <a:cs typeface="DM Sans"/>
              <a:sym typeface="DM Sans"/>
            </a:endParaRPr>
          </a:p>
        </p:txBody>
      </p:sp>
      <p:sp>
        <p:nvSpPr>
          <p:cNvPr id="1144" name="Google Shape;1144;p95"/>
          <p:cNvSpPr/>
          <p:nvPr/>
        </p:nvSpPr>
        <p:spPr>
          <a:xfrm>
            <a:off x="2600600" y="1836593"/>
            <a:ext cx="694500" cy="576900"/>
          </a:xfrm>
          <a:prstGeom prst="rect">
            <a:avLst/>
          </a:prstGeom>
          <a:solidFill>
            <a:srgbClr val="33E0C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400</a:t>
            </a:r>
            <a:endParaRPr sz="700">
              <a:solidFill>
                <a:srgbClr val="FFFFFF"/>
              </a:solidFill>
              <a:latin typeface="DM Sans"/>
              <a:ea typeface="DM Sans"/>
              <a:cs typeface="DM Sans"/>
              <a:sym typeface="DM Sans"/>
            </a:endParaRPr>
          </a:p>
        </p:txBody>
      </p:sp>
      <p:sp>
        <p:nvSpPr>
          <p:cNvPr id="1145" name="Google Shape;1145;p95"/>
          <p:cNvSpPr/>
          <p:nvPr/>
        </p:nvSpPr>
        <p:spPr>
          <a:xfrm>
            <a:off x="3295125" y="1836593"/>
            <a:ext cx="694500" cy="576900"/>
          </a:xfrm>
          <a:prstGeom prst="rect">
            <a:avLst/>
          </a:prstGeom>
          <a:solidFill>
            <a:srgbClr val="A261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400</a:t>
            </a:r>
            <a:endParaRPr sz="700">
              <a:solidFill>
                <a:srgbClr val="FFFFFF"/>
              </a:solidFill>
              <a:latin typeface="DM Sans"/>
              <a:ea typeface="DM Sans"/>
              <a:cs typeface="DM Sans"/>
              <a:sym typeface="DM Sans"/>
            </a:endParaRPr>
          </a:p>
        </p:txBody>
      </p:sp>
      <p:sp>
        <p:nvSpPr>
          <p:cNvPr id="1146" name="Google Shape;1146;p95"/>
          <p:cNvSpPr/>
          <p:nvPr/>
        </p:nvSpPr>
        <p:spPr>
          <a:xfrm>
            <a:off x="3989613" y="1836593"/>
            <a:ext cx="694500" cy="576900"/>
          </a:xfrm>
          <a:prstGeom prst="rect">
            <a:avLst/>
          </a:prstGeom>
          <a:solidFill>
            <a:srgbClr val="F9526B"/>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400</a:t>
            </a:r>
            <a:endParaRPr sz="700">
              <a:solidFill>
                <a:srgbClr val="FFFFFF"/>
              </a:solidFill>
              <a:latin typeface="DM Sans"/>
              <a:ea typeface="DM Sans"/>
              <a:cs typeface="DM Sans"/>
              <a:sym typeface="DM Sans"/>
            </a:endParaRPr>
          </a:p>
        </p:txBody>
      </p:sp>
      <p:sp>
        <p:nvSpPr>
          <p:cNvPr id="1147" name="Google Shape;1147;p95"/>
          <p:cNvSpPr/>
          <p:nvPr/>
        </p:nvSpPr>
        <p:spPr>
          <a:xfrm>
            <a:off x="4684150" y="1836593"/>
            <a:ext cx="701700" cy="576900"/>
          </a:xfrm>
          <a:prstGeom prst="rect">
            <a:avLst/>
          </a:prstGeom>
          <a:solidFill>
            <a:srgbClr val="FF7D45"/>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400</a:t>
            </a:r>
            <a:endParaRPr sz="700">
              <a:solidFill>
                <a:srgbClr val="FFFFFF"/>
              </a:solidFill>
              <a:latin typeface="DM Sans"/>
              <a:ea typeface="DM Sans"/>
              <a:cs typeface="DM Sans"/>
              <a:sym typeface="DM Sans"/>
            </a:endParaRPr>
          </a:p>
        </p:txBody>
      </p:sp>
      <p:sp>
        <p:nvSpPr>
          <p:cNvPr id="1148" name="Google Shape;1148;p95"/>
          <p:cNvSpPr/>
          <p:nvPr/>
        </p:nvSpPr>
        <p:spPr>
          <a:xfrm>
            <a:off x="5378625" y="2412726"/>
            <a:ext cx="701700" cy="576900"/>
          </a:xfrm>
          <a:prstGeom prst="rect">
            <a:avLst/>
          </a:prstGeom>
          <a:solidFill>
            <a:srgbClr val="FFDB13"/>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500</a:t>
            </a:r>
            <a:endParaRPr sz="700">
              <a:solidFill>
                <a:schemeClr val="lt2"/>
              </a:solidFill>
              <a:latin typeface="DM Sans"/>
              <a:ea typeface="DM Sans"/>
              <a:cs typeface="DM Sans"/>
              <a:sym typeface="DM Sans"/>
            </a:endParaRPr>
          </a:p>
        </p:txBody>
      </p:sp>
      <p:sp>
        <p:nvSpPr>
          <p:cNvPr id="1149" name="Google Shape;1149;p95"/>
          <p:cNvSpPr/>
          <p:nvPr/>
        </p:nvSpPr>
        <p:spPr>
          <a:xfrm>
            <a:off x="2600600" y="682688"/>
            <a:ext cx="694500" cy="576900"/>
          </a:xfrm>
          <a:prstGeom prst="rect">
            <a:avLst/>
          </a:prstGeom>
          <a:solidFill>
            <a:srgbClr val="A6FFE0"/>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50" name="Google Shape;1150;p95"/>
          <p:cNvSpPr/>
          <p:nvPr/>
        </p:nvSpPr>
        <p:spPr>
          <a:xfrm>
            <a:off x="3295125" y="682688"/>
            <a:ext cx="694500" cy="576900"/>
          </a:xfrm>
          <a:prstGeom prst="rect">
            <a:avLst/>
          </a:prstGeom>
          <a:solidFill>
            <a:srgbClr val="E6D6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51" name="Google Shape;1151;p95"/>
          <p:cNvSpPr/>
          <p:nvPr/>
        </p:nvSpPr>
        <p:spPr>
          <a:xfrm>
            <a:off x="3989613" y="682688"/>
            <a:ext cx="694500" cy="576900"/>
          </a:xfrm>
          <a:prstGeom prst="rect">
            <a:avLst/>
          </a:prstGeom>
          <a:solidFill>
            <a:srgbClr val="FFD4E4"/>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52" name="Google Shape;1152;p95"/>
          <p:cNvSpPr/>
          <p:nvPr/>
        </p:nvSpPr>
        <p:spPr>
          <a:xfrm>
            <a:off x="4684150" y="682688"/>
            <a:ext cx="701700" cy="576900"/>
          </a:xfrm>
          <a:prstGeom prst="rect">
            <a:avLst/>
          </a:prstGeom>
          <a:solidFill>
            <a:srgbClr val="FFDEA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53" name="Google Shape;1153;p95"/>
          <p:cNvSpPr/>
          <p:nvPr/>
        </p:nvSpPr>
        <p:spPr>
          <a:xfrm>
            <a:off x="2600600" y="1259726"/>
            <a:ext cx="694500" cy="576900"/>
          </a:xfrm>
          <a:prstGeom prst="rect">
            <a:avLst/>
          </a:prstGeom>
          <a:solidFill>
            <a:srgbClr val="49EBD0"/>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54" name="Google Shape;1154;p95"/>
          <p:cNvSpPr/>
          <p:nvPr/>
        </p:nvSpPr>
        <p:spPr>
          <a:xfrm>
            <a:off x="3295125" y="1259725"/>
            <a:ext cx="694500" cy="576900"/>
          </a:xfrm>
          <a:prstGeom prst="rect">
            <a:avLst/>
          </a:prstGeom>
          <a:solidFill>
            <a:srgbClr val="AD70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55" name="Google Shape;1155;p95"/>
          <p:cNvSpPr/>
          <p:nvPr/>
        </p:nvSpPr>
        <p:spPr>
          <a:xfrm>
            <a:off x="3989613" y="1259726"/>
            <a:ext cx="694500" cy="576900"/>
          </a:xfrm>
          <a:prstGeom prst="rect">
            <a:avLst/>
          </a:prstGeom>
          <a:solidFill>
            <a:srgbClr val="FF617B"/>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56" name="Google Shape;1156;p95"/>
          <p:cNvSpPr/>
          <p:nvPr/>
        </p:nvSpPr>
        <p:spPr>
          <a:xfrm>
            <a:off x="4684150" y="1259726"/>
            <a:ext cx="701700" cy="576900"/>
          </a:xfrm>
          <a:prstGeom prst="rect">
            <a:avLst/>
          </a:prstGeom>
          <a:solidFill>
            <a:srgbClr val="FF8A4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57" name="Google Shape;1157;p95"/>
          <p:cNvSpPr/>
          <p:nvPr/>
        </p:nvSpPr>
        <p:spPr>
          <a:xfrm>
            <a:off x="5378625" y="1258913"/>
            <a:ext cx="701700" cy="576900"/>
          </a:xfrm>
          <a:prstGeom prst="rect">
            <a:avLst/>
          </a:prstGeom>
          <a:solidFill>
            <a:srgbClr val="FFF26E"/>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58" name="Google Shape;1158;p95"/>
          <p:cNvSpPr/>
          <p:nvPr/>
        </p:nvSpPr>
        <p:spPr>
          <a:xfrm>
            <a:off x="2600600" y="2413539"/>
            <a:ext cx="694500" cy="576900"/>
          </a:xfrm>
          <a:prstGeom prst="rect">
            <a:avLst/>
          </a:prstGeom>
          <a:solidFill>
            <a:srgbClr val="14C8B9"/>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500</a:t>
            </a:r>
            <a:endParaRPr sz="700">
              <a:solidFill>
                <a:srgbClr val="FFFFFF"/>
              </a:solidFill>
              <a:latin typeface="DM Sans"/>
              <a:ea typeface="DM Sans"/>
              <a:cs typeface="DM Sans"/>
              <a:sym typeface="DM Sans"/>
            </a:endParaRPr>
          </a:p>
        </p:txBody>
      </p:sp>
      <p:sp>
        <p:nvSpPr>
          <p:cNvPr id="1159" name="Google Shape;1159;p95"/>
          <p:cNvSpPr/>
          <p:nvPr/>
        </p:nvSpPr>
        <p:spPr>
          <a:xfrm>
            <a:off x="3295125" y="2413538"/>
            <a:ext cx="694500" cy="576900"/>
          </a:xfrm>
          <a:prstGeom prst="rect">
            <a:avLst/>
          </a:prstGeom>
          <a:solidFill>
            <a:srgbClr val="6932E6"/>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1"/>
                </a:solidFill>
                <a:latin typeface="DM Sans"/>
                <a:ea typeface="DM Sans"/>
                <a:cs typeface="DM Sans"/>
                <a:sym typeface="DM Sans"/>
              </a:rPr>
              <a:t>500</a:t>
            </a:r>
            <a:endParaRPr sz="700">
              <a:solidFill>
                <a:srgbClr val="FFFFFF"/>
              </a:solidFill>
              <a:latin typeface="DM Sans"/>
              <a:ea typeface="DM Sans"/>
              <a:cs typeface="DM Sans"/>
              <a:sym typeface="DM Sans"/>
            </a:endParaRPr>
          </a:p>
        </p:txBody>
      </p:sp>
      <p:sp>
        <p:nvSpPr>
          <p:cNvPr id="1160" name="Google Shape;1160;p95"/>
          <p:cNvSpPr/>
          <p:nvPr/>
        </p:nvSpPr>
        <p:spPr>
          <a:xfrm>
            <a:off x="3989613" y="2413539"/>
            <a:ext cx="694500" cy="576900"/>
          </a:xfrm>
          <a:prstGeom prst="rect">
            <a:avLst/>
          </a:prstGeom>
          <a:solidFill>
            <a:srgbClr val="E1144B"/>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1"/>
                </a:solidFill>
                <a:latin typeface="DM Sans"/>
                <a:ea typeface="DM Sans"/>
                <a:cs typeface="DM Sans"/>
                <a:sym typeface="DM Sans"/>
              </a:rPr>
              <a:t>500</a:t>
            </a:r>
            <a:endParaRPr sz="700">
              <a:solidFill>
                <a:srgbClr val="FFFFFF"/>
              </a:solidFill>
              <a:latin typeface="DM Sans"/>
              <a:ea typeface="DM Sans"/>
              <a:cs typeface="DM Sans"/>
              <a:sym typeface="DM Sans"/>
            </a:endParaRPr>
          </a:p>
        </p:txBody>
      </p:sp>
      <p:sp>
        <p:nvSpPr>
          <p:cNvPr id="1161" name="Google Shape;1161;p95"/>
          <p:cNvSpPr/>
          <p:nvPr/>
        </p:nvSpPr>
        <p:spPr>
          <a:xfrm>
            <a:off x="4684150" y="2413539"/>
            <a:ext cx="701700" cy="576900"/>
          </a:xfrm>
          <a:prstGeom prst="rect">
            <a:avLst/>
          </a:prstGeom>
          <a:solidFill>
            <a:srgbClr val="FF5F19"/>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1"/>
                </a:solidFill>
                <a:latin typeface="DM Sans"/>
                <a:ea typeface="DM Sans"/>
                <a:cs typeface="DM Sans"/>
                <a:sym typeface="DM Sans"/>
              </a:rPr>
              <a:t>500</a:t>
            </a:r>
            <a:endParaRPr sz="700">
              <a:solidFill>
                <a:srgbClr val="FFFFFF"/>
              </a:solidFill>
              <a:latin typeface="DM Sans"/>
              <a:ea typeface="DM Sans"/>
              <a:cs typeface="DM Sans"/>
              <a:sym typeface="DM Sans"/>
            </a:endParaRPr>
          </a:p>
        </p:txBody>
      </p:sp>
      <p:sp>
        <p:nvSpPr>
          <p:cNvPr id="1162" name="Google Shape;1162;p95"/>
          <p:cNvSpPr/>
          <p:nvPr/>
        </p:nvSpPr>
        <p:spPr>
          <a:xfrm>
            <a:off x="6081894" y="1836593"/>
            <a:ext cx="701700" cy="576900"/>
          </a:xfrm>
          <a:prstGeom prst="rect">
            <a:avLst/>
          </a:prstGeom>
          <a:solidFill>
            <a:srgbClr val="CAEC4D"/>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400</a:t>
            </a:r>
            <a:endParaRPr sz="700">
              <a:solidFill>
                <a:schemeClr val="lt2"/>
              </a:solidFill>
              <a:latin typeface="DM Sans"/>
              <a:ea typeface="DM Sans"/>
              <a:cs typeface="DM Sans"/>
              <a:sym typeface="DM Sans"/>
            </a:endParaRPr>
          </a:p>
        </p:txBody>
      </p:sp>
      <p:sp>
        <p:nvSpPr>
          <p:cNvPr id="1163" name="Google Shape;1163;p95"/>
          <p:cNvSpPr/>
          <p:nvPr/>
        </p:nvSpPr>
        <p:spPr>
          <a:xfrm>
            <a:off x="6081894" y="682688"/>
            <a:ext cx="701700" cy="576900"/>
          </a:xfrm>
          <a:prstGeom prst="rect">
            <a:avLst/>
          </a:prstGeom>
          <a:solidFill>
            <a:srgbClr val="EDFCB3"/>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64" name="Google Shape;1164;p95"/>
          <p:cNvSpPr/>
          <p:nvPr/>
        </p:nvSpPr>
        <p:spPr>
          <a:xfrm>
            <a:off x="6081894" y="1259726"/>
            <a:ext cx="701700" cy="576900"/>
          </a:xfrm>
          <a:prstGeom prst="rect">
            <a:avLst/>
          </a:prstGeom>
          <a:solidFill>
            <a:srgbClr val="D6F36D"/>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65" name="Google Shape;1165;p95"/>
          <p:cNvSpPr/>
          <p:nvPr/>
        </p:nvSpPr>
        <p:spPr>
          <a:xfrm>
            <a:off x="6081894" y="2413539"/>
            <a:ext cx="701700" cy="576900"/>
          </a:xfrm>
          <a:prstGeom prst="rect">
            <a:avLst/>
          </a:prstGeom>
          <a:solidFill>
            <a:srgbClr val="B2D141"/>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500</a:t>
            </a:r>
            <a:endParaRPr sz="700">
              <a:solidFill>
                <a:schemeClr val="lt2"/>
              </a:solidFill>
              <a:latin typeface="DM Sans"/>
              <a:ea typeface="DM Sans"/>
              <a:cs typeface="DM Sans"/>
              <a:sym typeface="DM Sans"/>
            </a:endParaRPr>
          </a:p>
        </p:txBody>
      </p:sp>
      <p:sp>
        <p:nvSpPr>
          <p:cNvPr id="1166" name="Google Shape;1166;p95"/>
          <p:cNvSpPr/>
          <p:nvPr/>
        </p:nvSpPr>
        <p:spPr>
          <a:xfrm>
            <a:off x="6775012" y="1836593"/>
            <a:ext cx="694500" cy="576900"/>
          </a:xfrm>
          <a:prstGeom prst="rect">
            <a:avLst/>
          </a:prstGeom>
          <a:solidFill>
            <a:srgbClr val="D85FE1"/>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400</a:t>
            </a:r>
            <a:endParaRPr sz="700">
              <a:solidFill>
                <a:srgbClr val="FFFFFF"/>
              </a:solidFill>
              <a:latin typeface="DM Sans"/>
              <a:ea typeface="DM Sans"/>
              <a:cs typeface="DM Sans"/>
              <a:sym typeface="DM Sans"/>
            </a:endParaRPr>
          </a:p>
        </p:txBody>
      </p:sp>
      <p:sp>
        <p:nvSpPr>
          <p:cNvPr id="1167" name="Google Shape;1167;p95"/>
          <p:cNvSpPr/>
          <p:nvPr/>
        </p:nvSpPr>
        <p:spPr>
          <a:xfrm>
            <a:off x="6774987" y="682688"/>
            <a:ext cx="694500" cy="576900"/>
          </a:xfrm>
          <a:prstGeom prst="rect">
            <a:avLst/>
          </a:prstGeom>
          <a:solidFill>
            <a:srgbClr val="F5C7F8"/>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68" name="Google Shape;1168;p95"/>
          <p:cNvSpPr/>
          <p:nvPr/>
        </p:nvSpPr>
        <p:spPr>
          <a:xfrm>
            <a:off x="6775012" y="1259726"/>
            <a:ext cx="694500" cy="576900"/>
          </a:xfrm>
          <a:prstGeom prst="rect">
            <a:avLst/>
          </a:prstGeom>
          <a:solidFill>
            <a:srgbClr val="E380EA"/>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69" name="Google Shape;1169;p95"/>
          <p:cNvSpPr/>
          <p:nvPr/>
        </p:nvSpPr>
        <p:spPr>
          <a:xfrm>
            <a:off x="6775012" y="2413539"/>
            <a:ext cx="694500" cy="576900"/>
          </a:xfrm>
          <a:prstGeom prst="rect">
            <a:avLst/>
          </a:prstGeom>
          <a:solidFill>
            <a:srgbClr val="AE50BB"/>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1"/>
                </a:solidFill>
                <a:latin typeface="DM Sans"/>
                <a:ea typeface="DM Sans"/>
                <a:cs typeface="DM Sans"/>
                <a:sym typeface="DM Sans"/>
              </a:rPr>
              <a:t>500</a:t>
            </a:r>
            <a:endParaRPr sz="700">
              <a:solidFill>
                <a:srgbClr val="FFFFFF"/>
              </a:solidFill>
              <a:latin typeface="DM Sans"/>
              <a:ea typeface="DM Sans"/>
              <a:cs typeface="DM Sans"/>
              <a:sym typeface="DM Sans"/>
            </a:endParaRPr>
          </a:p>
        </p:txBody>
      </p:sp>
      <p:sp>
        <p:nvSpPr>
          <p:cNvPr id="1170" name="Google Shape;1170;p95"/>
          <p:cNvSpPr/>
          <p:nvPr/>
        </p:nvSpPr>
        <p:spPr>
          <a:xfrm>
            <a:off x="7469475" y="1835806"/>
            <a:ext cx="694500" cy="576900"/>
          </a:xfrm>
          <a:prstGeom prst="rect">
            <a:avLst/>
          </a:prstGeom>
          <a:solidFill>
            <a:srgbClr val="55CAF9"/>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rgbClr val="FFFFFF"/>
                </a:solidFill>
                <a:latin typeface="DM Sans"/>
                <a:ea typeface="DM Sans"/>
                <a:cs typeface="DM Sans"/>
                <a:sym typeface="DM Sans"/>
              </a:rPr>
              <a:t>400</a:t>
            </a:r>
            <a:endParaRPr sz="700">
              <a:solidFill>
                <a:srgbClr val="FFFFFF"/>
              </a:solidFill>
              <a:latin typeface="DM Sans"/>
              <a:ea typeface="DM Sans"/>
              <a:cs typeface="DM Sans"/>
              <a:sym typeface="DM Sans"/>
            </a:endParaRPr>
          </a:p>
        </p:txBody>
      </p:sp>
      <p:sp>
        <p:nvSpPr>
          <p:cNvPr id="1171" name="Google Shape;1171;p95"/>
          <p:cNvSpPr/>
          <p:nvPr/>
        </p:nvSpPr>
        <p:spPr>
          <a:xfrm>
            <a:off x="7469475" y="681900"/>
            <a:ext cx="694500" cy="576900"/>
          </a:xfrm>
          <a:prstGeom prst="rect">
            <a:avLst/>
          </a:prstGeom>
          <a:solidFill>
            <a:srgbClr val="C8F1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100</a:t>
            </a:r>
            <a:endParaRPr sz="700">
              <a:solidFill>
                <a:schemeClr val="lt2"/>
              </a:solidFill>
              <a:latin typeface="DM Sans"/>
              <a:ea typeface="DM Sans"/>
              <a:cs typeface="DM Sans"/>
              <a:sym typeface="DM Sans"/>
            </a:endParaRPr>
          </a:p>
        </p:txBody>
      </p:sp>
      <p:sp>
        <p:nvSpPr>
          <p:cNvPr id="1172" name="Google Shape;1172;p95"/>
          <p:cNvSpPr/>
          <p:nvPr/>
        </p:nvSpPr>
        <p:spPr>
          <a:xfrm>
            <a:off x="7469475" y="1258938"/>
            <a:ext cx="694500" cy="576900"/>
          </a:xfrm>
          <a:prstGeom prst="rect">
            <a:avLst/>
          </a:prstGeom>
          <a:solidFill>
            <a:srgbClr val="84DCFF"/>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2"/>
                </a:solidFill>
                <a:latin typeface="DM Sans"/>
                <a:ea typeface="DM Sans"/>
                <a:cs typeface="DM Sans"/>
                <a:sym typeface="DM Sans"/>
              </a:rPr>
              <a:t>300</a:t>
            </a:r>
            <a:endParaRPr sz="700">
              <a:solidFill>
                <a:schemeClr val="lt2"/>
              </a:solidFill>
              <a:latin typeface="DM Sans"/>
              <a:ea typeface="DM Sans"/>
              <a:cs typeface="DM Sans"/>
              <a:sym typeface="DM Sans"/>
            </a:endParaRPr>
          </a:p>
        </p:txBody>
      </p:sp>
      <p:sp>
        <p:nvSpPr>
          <p:cNvPr id="1173" name="Google Shape;1173;p95"/>
          <p:cNvSpPr/>
          <p:nvPr/>
        </p:nvSpPr>
        <p:spPr>
          <a:xfrm>
            <a:off x="7469475" y="2412751"/>
            <a:ext cx="694500" cy="576900"/>
          </a:xfrm>
          <a:prstGeom prst="rect">
            <a:avLst/>
          </a:prstGeom>
          <a:solidFill>
            <a:srgbClr val="48B2DC"/>
          </a:solid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 sz="700">
                <a:solidFill>
                  <a:schemeClr val="lt1"/>
                </a:solidFill>
                <a:latin typeface="DM Sans"/>
                <a:ea typeface="DM Sans"/>
                <a:cs typeface="DM Sans"/>
                <a:sym typeface="DM Sans"/>
              </a:rPr>
              <a:t>500</a:t>
            </a:r>
            <a:endParaRPr sz="700">
              <a:solidFill>
                <a:srgbClr val="FFFFFF"/>
              </a:solidFill>
              <a:latin typeface="DM Sans"/>
              <a:ea typeface="DM Sans"/>
              <a:cs typeface="DM Sans"/>
              <a:sym typeface="DM Sans"/>
            </a:endParaRPr>
          </a:p>
        </p:txBody>
      </p:sp>
      <p:sp>
        <p:nvSpPr>
          <p:cNvPr id="1174" name="Google Shape;1174;p95"/>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Grid layout">
  <p:cSld name="BLANK_2">
    <p:spTree>
      <p:nvGrpSpPr>
        <p:cNvPr id="1175" name="Shape 1175"/>
        <p:cNvGrpSpPr/>
        <p:nvPr/>
      </p:nvGrpSpPr>
      <p:grpSpPr>
        <a:xfrm>
          <a:off x="0" y="0"/>
          <a:ext cx="0" cy="0"/>
          <a:chOff x="0" y="0"/>
          <a:chExt cx="0" cy="0"/>
        </a:xfrm>
      </p:grpSpPr>
      <p:sp>
        <p:nvSpPr>
          <p:cNvPr id="1176" name="Google Shape;1176;p96"/>
          <p:cNvSpPr/>
          <p:nvPr/>
        </p:nvSpPr>
        <p:spPr>
          <a:xfrm>
            <a:off x="599050"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96"/>
          <p:cNvSpPr/>
          <p:nvPr/>
        </p:nvSpPr>
        <p:spPr>
          <a:xfrm>
            <a:off x="1280236"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96"/>
          <p:cNvSpPr/>
          <p:nvPr/>
        </p:nvSpPr>
        <p:spPr>
          <a:xfrm>
            <a:off x="1961423"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96"/>
          <p:cNvSpPr/>
          <p:nvPr/>
        </p:nvSpPr>
        <p:spPr>
          <a:xfrm>
            <a:off x="2642609"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96"/>
          <p:cNvSpPr/>
          <p:nvPr/>
        </p:nvSpPr>
        <p:spPr>
          <a:xfrm>
            <a:off x="3323795"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96"/>
          <p:cNvSpPr/>
          <p:nvPr/>
        </p:nvSpPr>
        <p:spPr>
          <a:xfrm>
            <a:off x="4004982"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96"/>
          <p:cNvSpPr/>
          <p:nvPr/>
        </p:nvSpPr>
        <p:spPr>
          <a:xfrm>
            <a:off x="4686168"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96"/>
          <p:cNvSpPr/>
          <p:nvPr/>
        </p:nvSpPr>
        <p:spPr>
          <a:xfrm>
            <a:off x="5367355"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96"/>
          <p:cNvSpPr/>
          <p:nvPr/>
        </p:nvSpPr>
        <p:spPr>
          <a:xfrm>
            <a:off x="6048541"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96"/>
          <p:cNvSpPr/>
          <p:nvPr/>
        </p:nvSpPr>
        <p:spPr>
          <a:xfrm>
            <a:off x="6729727"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96"/>
          <p:cNvSpPr/>
          <p:nvPr/>
        </p:nvSpPr>
        <p:spPr>
          <a:xfrm>
            <a:off x="7410914"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96"/>
          <p:cNvSpPr/>
          <p:nvPr/>
        </p:nvSpPr>
        <p:spPr>
          <a:xfrm>
            <a:off x="8092100" y="337313"/>
            <a:ext cx="453000" cy="4152300"/>
          </a:xfrm>
          <a:prstGeom prst="rect">
            <a:avLst/>
          </a:prstGeom>
          <a:solidFill>
            <a:srgbClr val="FFD4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8" name="Google Shape;1188;p96"/>
          <p:cNvCxnSpPr/>
          <p:nvPr/>
        </p:nvCxnSpPr>
        <p:spPr>
          <a:xfrm>
            <a:off x="0" y="335738"/>
            <a:ext cx="9144000" cy="0"/>
          </a:xfrm>
          <a:prstGeom prst="straightConnector1">
            <a:avLst/>
          </a:prstGeom>
          <a:noFill/>
          <a:ln cap="flat" cmpd="sng" w="9525">
            <a:solidFill>
              <a:srgbClr val="FF617B"/>
            </a:solidFill>
            <a:prstDash val="solid"/>
            <a:round/>
            <a:headEnd len="med" w="med" type="none"/>
            <a:tailEnd len="med" w="med" type="none"/>
          </a:ln>
        </p:spPr>
      </p:cxnSp>
      <p:cxnSp>
        <p:nvCxnSpPr>
          <p:cNvPr id="1189" name="Google Shape;1189;p96"/>
          <p:cNvCxnSpPr/>
          <p:nvPr/>
        </p:nvCxnSpPr>
        <p:spPr>
          <a:xfrm>
            <a:off x="193613" y="336550"/>
            <a:ext cx="0" cy="4152300"/>
          </a:xfrm>
          <a:prstGeom prst="straightConnector1">
            <a:avLst/>
          </a:prstGeom>
          <a:noFill/>
          <a:ln cap="flat" cmpd="sng" w="9525">
            <a:solidFill>
              <a:srgbClr val="FF617B"/>
            </a:solidFill>
            <a:prstDash val="solid"/>
            <a:round/>
            <a:headEnd len="med" w="med" type="none"/>
            <a:tailEnd len="med" w="med" type="none"/>
          </a:ln>
        </p:spPr>
      </p:cxnSp>
      <p:cxnSp>
        <p:nvCxnSpPr>
          <p:cNvPr id="1190" name="Google Shape;1190;p96"/>
          <p:cNvCxnSpPr/>
          <p:nvPr/>
        </p:nvCxnSpPr>
        <p:spPr>
          <a:xfrm>
            <a:off x="8773250" y="337313"/>
            <a:ext cx="0" cy="4152300"/>
          </a:xfrm>
          <a:prstGeom prst="straightConnector1">
            <a:avLst/>
          </a:prstGeom>
          <a:noFill/>
          <a:ln cap="flat" cmpd="sng" w="9525">
            <a:solidFill>
              <a:srgbClr val="FF617B"/>
            </a:solidFill>
            <a:prstDash val="solid"/>
            <a:round/>
            <a:headEnd len="med" w="med" type="none"/>
            <a:tailEnd len="med" w="med" type="none"/>
          </a:ln>
        </p:spPr>
      </p:cxnSp>
      <p:cxnSp>
        <p:nvCxnSpPr>
          <p:cNvPr id="1191" name="Google Shape;1191;p96"/>
          <p:cNvCxnSpPr/>
          <p:nvPr/>
        </p:nvCxnSpPr>
        <p:spPr>
          <a:xfrm>
            <a:off x="24867" y="4489650"/>
            <a:ext cx="9118500" cy="0"/>
          </a:xfrm>
          <a:prstGeom prst="straightConnector1">
            <a:avLst/>
          </a:prstGeom>
          <a:noFill/>
          <a:ln cap="flat" cmpd="sng" w="9525">
            <a:solidFill>
              <a:srgbClr val="FF617B"/>
            </a:solidFill>
            <a:prstDash val="dash"/>
            <a:round/>
            <a:headEnd len="med" w="med" type="none"/>
            <a:tailEnd len="med" w="med" type="none"/>
          </a:ln>
        </p:spPr>
      </p:cxnSp>
      <p:grpSp>
        <p:nvGrpSpPr>
          <p:cNvPr id="1192" name="Google Shape;1192;p96"/>
          <p:cNvGrpSpPr/>
          <p:nvPr/>
        </p:nvGrpSpPr>
        <p:grpSpPr>
          <a:xfrm>
            <a:off x="4004612" y="329983"/>
            <a:ext cx="1135856" cy="245435"/>
            <a:chOff x="238125" y="2073350"/>
            <a:chExt cx="7143750" cy="1568275"/>
          </a:xfrm>
        </p:grpSpPr>
        <p:sp>
          <p:nvSpPr>
            <p:cNvPr id="1193" name="Google Shape;1193;p96"/>
            <p:cNvSpPr/>
            <p:nvPr/>
          </p:nvSpPr>
          <p:spPr>
            <a:xfrm>
              <a:off x="238125" y="2109750"/>
              <a:ext cx="969200" cy="1166350"/>
            </a:xfrm>
            <a:custGeom>
              <a:rect b="b" l="l" r="r" t="t"/>
              <a:pathLst>
                <a:path extrusionOk="0" h="46654" w="38768">
                  <a:moveTo>
                    <a:pt x="15835" y="5582"/>
                  </a:moveTo>
                  <a:lnTo>
                    <a:pt x="16987" y="5642"/>
                  </a:lnTo>
                  <a:lnTo>
                    <a:pt x="18079" y="5703"/>
                  </a:lnTo>
                  <a:lnTo>
                    <a:pt x="19111" y="5885"/>
                  </a:lnTo>
                  <a:lnTo>
                    <a:pt x="20142" y="6067"/>
                  </a:lnTo>
                  <a:lnTo>
                    <a:pt x="21052" y="6249"/>
                  </a:lnTo>
                  <a:lnTo>
                    <a:pt x="21962" y="6492"/>
                  </a:lnTo>
                  <a:lnTo>
                    <a:pt x="22811" y="6795"/>
                  </a:lnTo>
                  <a:lnTo>
                    <a:pt x="23661" y="7098"/>
                  </a:lnTo>
                  <a:lnTo>
                    <a:pt x="24450" y="7462"/>
                  </a:lnTo>
                  <a:lnTo>
                    <a:pt x="25178" y="7887"/>
                  </a:lnTo>
                  <a:lnTo>
                    <a:pt x="25845" y="8312"/>
                  </a:lnTo>
                  <a:lnTo>
                    <a:pt x="26512" y="8736"/>
                  </a:lnTo>
                  <a:lnTo>
                    <a:pt x="27119" y="9222"/>
                  </a:lnTo>
                  <a:lnTo>
                    <a:pt x="27665" y="9768"/>
                  </a:lnTo>
                  <a:lnTo>
                    <a:pt x="28211" y="10314"/>
                  </a:lnTo>
                  <a:lnTo>
                    <a:pt x="28696" y="10920"/>
                  </a:lnTo>
                  <a:lnTo>
                    <a:pt x="29182" y="11527"/>
                  </a:lnTo>
                  <a:lnTo>
                    <a:pt x="29546" y="12194"/>
                  </a:lnTo>
                  <a:lnTo>
                    <a:pt x="29970" y="12922"/>
                  </a:lnTo>
                  <a:lnTo>
                    <a:pt x="30334" y="13590"/>
                  </a:lnTo>
                  <a:lnTo>
                    <a:pt x="30638" y="14378"/>
                  </a:lnTo>
                  <a:lnTo>
                    <a:pt x="30880" y="15167"/>
                  </a:lnTo>
                  <a:lnTo>
                    <a:pt x="31123" y="15956"/>
                  </a:lnTo>
                  <a:lnTo>
                    <a:pt x="31366" y="16805"/>
                  </a:lnTo>
                  <a:lnTo>
                    <a:pt x="31548" y="17655"/>
                  </a:lnTo>
                  <a:lnTo>
                    <a:pt x="31851" y="19475"/>
                  </a:lnTo>
                  <a:lnTo>
                    <a:pt x="31972" y="21355"/>
                  </a:lnTo>
                  <a:lnTo>
                    <a:pt x="32033" y="23418"/>
                  </a:lnTo>
                  <a:lnTo>
                    <a:pt x="31972" y="25420"/>
                  </a:lnTo>
                  <a:lnTo>
                    <a:pt x="31851" y="27301"/>
                  </a:lnTo>
                  <a:lnTo>
                    <a:pt x="31548" y="29121"/>
                  </a:lnTo>
                  <a:lnTo>
                    <a:pt x="31366" y="29970"/>
                  </a:lnTo>
                  <a:lnTo>
                    <a:pt x="31123" y="30820"/>
                  </a:lnTo>
                  <a:lnTo>
                    <a:pt x="30880" y="31608"/>
                  </a:lnTo>
                  <a:lnTo>
                    <a:pt x="30638" y="32336"/>
                  </a:lnTo>
                  <a:lnTo>
                    <a:pt x="30334" y="33125"/>
                  </a:lnTo>
                  <a:lnTo>
                    <a:pt x="29970" y="33792"/>
                  </a:lnTo>
                  <a:lnTo>
                    <a:pt x="29546" y="34460"/>
                  </a:lnTo>
                  <a:lnTo>
                    <a:pt x="29182" y="35127"/>
                  </a:lnTo>
                  <a:lnTo>
                    <a:pt x="28696" y="35734"/>
                  </a:lnTo>
                  <a:lnTo>
                    <a:pt x="28211" y="36340"/>
                  </a:lnTo>
                  <a:lnTo>
                    <a:pt x="27665" y="36886"/>
                  </a:lnTo>
                  <a:lnTo>
                    <a:pt x="27119" y="37432"/>
                  </a:lnTo>
                  <a:lnTo>
                    <a:pt x="26512" y="37918"/>
                  </a:lnTo>
                  <a:lnTo>
                    <a:pt x="25845" y="38342"/>
                  </a:lnTo>
                  <a:lnTo>
                    <a:pt x="25178" y="38767"/>
                  </a:lnTo>
                  <a:lnTo>
                    <a:pt x="24450" y="39192"/>
                  </a:lnTo>
                  <a:lnTo>
                    <a:pt x="23661" y="39495"/>
                  </a:lnTo>
                  <a:lnTo>
                    <a:pt x="22811" y="39859"/>
                  </a:lnTo>
                  <a:lnTo>
                    <a:pt x="21962" y="40102"/>
                  </a:lnTo>
                  <a:lnTo>
                    <a:pt x="21052" y="40344"/>
                  </a:lnTo>
                  <a:lnTo>
                    <a:pt x="20142" y="40587"/>
                  </a:lnTo>
                  <a:lnTo>
                    <a:pt x="19111" y="40708"/>
                  </a:lnTo>
                  <a:lnTo>
                    <a:pt x="18079" y="40890"/>
                  </a:lnTo>
                  <a:lnTo>
                    <a:pt x="16987" y="40951"/>
                  </a:lnTo>
                  <a:lnTo>
                    <a:pt x="15835" y="41012"/>
                  </a:lnTo>
                  <a:lnTo>
                    <a:pt x="14682" y="41072"/>
                  </a:lnTo>
                  <a:lnTo>
                    <a:pt x="6613" y="41072"/>
                  </a:lnTo>
                  <a:lnTo>
                    <a:pt x="6613" y="5582"/>
                  </a:lnTo>
                  <a:close/>
                  <a:moveTo>
                    <a:pt x="0" y="0"/>
                  </a:moveTo>
                  <a:lnTo>
                    <a:pt x="0" y="46654"/>
                  </a:lnTo>
                  <a:lnTo>
                    <a:pt x="14864" y="46654"/>
                  </a:lnTo>
                  <a:lnTo>
                    <a:pt x="16381" y="46593"/>
                  </a:lnTo>
                  <a:lnTo>
                    <a:pt x="17837" y="46533"/>
                  </a:lnTo>
                  <a:lnTo>
                    <a:pt x="19232" y="46411"/>
                  </a:lnTo>
                  <a:lnTo>
                    <a:pt x="20627" y="46229"/>
                  </a:lnTo>
                  <a:lnTo>
                    <a:pt x="21901" y="45987"/>
                  </a:lnTo>
                  <a:lnTo>
                    <a:pt x="23175" y="45744"/>
                  </a:lnTo>
                  <a:lnTo>
                    <a:pt x="24389" y="45380"/>
                  </a:lnTo>
                  <a:lnTo>
                    <a:pt x="25542" y="45016"/>
                  </a:lnTo>
                  <a:lnTo>
                    <a:pt x="26634" y="44591"/>
                  </a:lnTo>
                  <a:lnTo>
                    <a:pt x="27665" y="44106"/>
                  </a:lnTo>
                  <a:lnTo>
                    <a:pt x="28696" y="43621"/>
                  </a:lnTo>
                  <a:lnTo>
                    <a:pt x="29606" y="43075"/>
                  </a:lnTo>
                  <a:lnTo>
                    <a:pt x="30516" y="42468"/>
                  </a:lnTo>
                  <a:lnTo>
                    <a:pt x="31366" y="41800"/>
                  </a:lnTo>
                  <a:lnTo>
                    <a:pt x="32215" y="41133"/>
                  </a:lnTo>
                  <a:lnTo>
                    <a:pt x="32943" y="40405"/>
                  </a:lnTo>
                  <a:lnTo>
                    <a:pt x="33671" y="39616"/>
                  </a:lnTo>
                  <a:lnTo>
                    <a:pt x="34339" y="38767"/>
                  </a:lnTo>
                  <a:lnTo>
                    <a:pt x="34945" y="37918"/>
                  </a:lnTo>
                  <a:lnTo>
                    <a:pt x="35552" y="37068"/>
                  </a:lnTo>
                  <a:lnTo>
                    <a:pt x="36037" y="36098"/>
                  </a:lnTo>
                  <a:lnTo>
                    <a:pt x="36523" y="35127"/>
                  </a:lnTo>
                  <a:lnTo>
                    <a:pt x="36947" y="34096"/>
                  </a:lnTo>
                  <a:lnTo>
                    <a:pt x="37372" y="33064"/>
                  </a:lnTo>
                  <a:lnTo>
                    <a:pt x="37675" y="31972"/>
                  </a:lnTo>
                  <a:lnTo>
                    <a:pt x="37979" y="30880"/>
                  </a:lnTo>
                  <a:lnTo>
                    <a:pt x="38221" y="29727"/>
                  </a:lnTo>
                  <a:lnTo>
                    <a:pt x="38403" y="28514"/>
                  </a:lnTo>
                  <a:lnTo>
                    <a:pt x="38585" y="27301"/>
                  </a:lnTo>
                  <a:lnTo>
                    <a:pt x="38707" y="26027"/>
                  </a:lnTo>
                  <a:lnTo>
                    <a:pt x="38767" y="24753"/>
                  </a:lnTo>
                  <a:lnTo>
                    <a:pt x="38767" y="23418"/>
                  </a:lnTo>
                  <a:lnTo>
                    <a:pt x="38767" y="22083"/>
                  </a:lnTo>
                  <a:lnTo>
                    <a:pt x="38707" y="20749"/>
                  </a:lnTo>
                  <a:lnTo>
                    <a:pt x="38585" y="19475"/>
                  </a:lnTo>
                  <a:lnTo>
                    <a:pt x="38403" y="18261"/>
                  </a:lnTo>
                  <a:lnTo>
                    <a:pt x="38221" y="17048"/>
                  </a:lnTo>
                  <a:lnTo>
                    <a:pt x="37979" y="15895"/>
                  </a:lnTo>
                  <a:lnTo>
                    <a:pt x="37675" y="14742"/>
                  </a:lnTo>
                  <a:lnTo>
                    <a:pt x="37372" y="13650"/>
                  </a:lnTo>
                  <a:lnTo>
                    <a:pt x="36947" y="12619"/>
                  </a:lnTo>
                  <a:lnTo>
                    <a:pt x="36523" y="11588"/>
                  </a:lnTo>
                  <a:lnTo>
                    <a:pt x="36037" y="10617"/>
                  </a:lnTo>
                  <a:lnTo>
                    <a:pt x="35552" y="9707"/>
                  </a:lnTo>
                  <a:lnTo>
                    <a:pt x="34945" y="8797"/>
                  </a:lnTo>
                  <a:lnTo>
                    <a:pt x="34339" y="7948"/>
                  </a:lnTo>
                  <a:lnTo>
                    <a:pt x="33671" y="7098"/>
                  </a:lnTo>
                  <a:lnTo>
                    <a:pt x="32943" y="6310"/>
                  </a:lnTo>
                  <a:lnTo>
                    <a:pt x="32215" y="5582"/>
                  </a:lnTo>
                  <a:lnTo>
                    <a:pt x="31366" y="4914"/>
                  </a:lnTo>
                  <a:lnTo>
                    <a:pt x="30516" y="4247"/>
                  </a:lnTo>
                  <a:lnTo>
                    <a:pt x="29606" y="3640"/>
                  </a:lnTo>
                  <a:lnTo>
                    <a:pt x="28696" y="3094"/>
                  </a:lnTo>
                  <a:lnTo>
                    <a:pt x="27665" y="2548"/>
                  </a:lnTo>
                  <a:lnTo>
                    <a:pt x="26634" y="2063"/>
                  </a:lnTo>
                  <a:lnTo>
                    <a:pt x="25542" y="1638"/>
                  </a:lnTo>
                  <a:lnTo>
                    <a:pt x="24389" y="1274"/>
                  </a:lnTo>
                  <a:lnTo>
                    <a:pt x="23175" y="971"/>
                  </a:lnTo>
                  <a:lnTo>
                    <a:pt x="21901" y="667"/>
                  </a:lnTo>
                  <a:lnTo>
                    <a:pt x="20627" y="425"/>
                  </a:lnTo>
                  <a:lnTo>
                    <a:pt x="19232" y="243"/>
                  </a:lnTo>
                  <a:lnTo>
                    <a:pt x="17837" y="121"/>
                  </a:lnTo>
                  <a:lnTo>
                    <a:pt x="16381" y="61"/>
                  </a:lnTo>
                  <a:lnTo>
                    <a:pt x="14864"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96"/>
            <p:cNvSpPr/>
            <p:nvPr/>
          </p:nvSpPr>
          <p:spPr>
            <a:xfrm>
              <a:off x="1284650" y="2429775"/>
              <a:ext cx="811475" cy="866050"/>
            </a:xfrm>
            <a:custGeom>
              <a:rect b="b" l="l" r="r" t="t"/>
              <a:pathLst>
                <a:path extrusionOk="0" h="34642" w="32459">
                  <a:moveTo>
                    <a:pt x="16502" y="5460"/>
                  </a:moveTo>
                  <a:lnTo>
                    <a:pt x="17473" y="5521"/>
                  </a:lnTo>
                  <a:lnTo>
                    <a:pt x="18383" y="5642"/>
                  </a:lnTo>
                  <a:lnTo>
                    <a:pt x="19293" y="5824"/>
                  </a:lnTo>
                  <a:lnTo>
                    <a:pt x="20143" y="6067"/>
                  </a:lnTo>
                  <a:lnTo>
                    <a:pt x="20931" y="6431"/>
                  </a:lnTo>
                  <a:lnTo>
                    <a:pt x="21720" y="6795"/>
                  </a:lnTo>
                  <a:lnTo>
                    <a:pt x="22387" y="7280"/>
                  </a:lnTo>
                  <a:lnTo>
                    <a:pt x="23055" y="7826"/>
                  </a:lnTo>
                  <a:lnTo>
                    <a:pt x="23661" y="8433"/>
                  </a:lnTo>
                  <a:lnTo>
                    <a:pt x="24207" y="9040"/>
                  </a:lnTo>
                  <a:lnTo>
                    <a:pt x="24632" y="9768"/>
                  </a:lnTo>
                  <a:lnTo>
                    <a:pt x="25057" y="10556"/>
                  </a:lnTo>
                  <a:lnTo>
                    <a:pt x="25360" y="11406"/>
                  </a:lnTo>
                  <a:lnTo>
                    <a:pt x="25663" y="12255"/>
                  </a:lnTo>
                  <a:lnTo>
                    <a:pt x="25845" y="13226"/>
                  </a:lnTo>
                  <a:lnTo>
                    <a:pt x="25906" y="14196"/>
                  </a:lnTo>
                  <a:lnTo>
                    <a:pt x="6613" y="14196"/>
                  </a:lnTo>
                  <a:lnTo>
                    <a:pt x="6795" y="13165"/>
                  </a:lnTo>
                  <a:lnTo>
                    <a:pt x="7038" y="12194"/>
                  </a:lnTo>
                  <a:lnTo>
                    <a:pt x="7341" y="11284"/>
                  </a:lnTo>
                  <a:lnTo>
                    <a:pt x="7766" y="10435"/>
                  </a:lnTo>
                  <a:lnTo>
                    <a:pt x="8251" y="9646"/>
                  </a:lnTo>
                  <a:lnTo>
                    <a:pt x="8737" y="8918"/>
                  </a:lnTo>
                  <a:lnTo>
                    <a:pt x="9343" y="8251"/>
                  </a:lnTo>
                  <a:lnTo>
                    <a:pt x="10011" y="7705"/>
                  </a:lnTo>
                  <a:lnTo>
                    <a:pt x="10678" y="7159"/>
                  </a:lnTo>
                  <a:lnTo>
                    <a:pt x="11406" y="6734"/>
                  </a:lnTo>
                  <a:lnTo>
                    <a:pt x="12195" y="6370"/>
                  </a:lnTo>
                  <a:lnTo>
                    <a:pt x="12984" y="6006"/>
                  </a:lnTo>
                  <a:lnTo>
                    <a:pt x="13833" y="5764"/>
                  </a:lnTo>
                  <a:lnTo>
                    <a:pt x="14682" y="5582"/>
                  </a:lnTo>
                  <a:lnTo>
                    <a:pt x="15592" y="5521"/>
                  </a:lnTo>
                  <a:lnTo>
                    <a:pt x="16502" y="5460"/>
                  </a:lnTo>
                  <a:close/>
                  <a:moveTo>
                    <a:pt x="16563" y="0"/>
                  </a:moveTo>
                  <a:lnTo>
                    <a:pt x="15653" y="61"/>
                  </a:lnTo>
                  <a:lnTo>
                    <a:pt x="14804" y="121"/>
                  </a:lnTo>
                  <a:lnTo>
                    <a:pt x="13894" y="182"/>
                  </a:lnTo>
                  <a:lnTo>
                    <a:pt x="13044" y="303"/>
                  </a:lnTo>
                  <a:lnTo>
                    <a:pt x="12195" y="485"/>
                  </a:lnTo>
                  <a:lnTo>
                    <a:pt x="11406" y="728"/>
                  </a:lnTo>
                  <a:lnTo>
                    <a:pt x="10618" y="971"/>
                  </a:lnTo>
                  <a:lnTo>
                    <a:pt x="9829" y="1274"/>
                  </a:lnTo>
                  <a:lnTo>
                    <a:pt x="9101" y="1577"/>
                  </a:lnTo>
                  <a:lnTo>
                    <a:pt x="8373" y="1941"/>
                  </a:lnTo>
                  <a:lnTo>
                    <a:pt x="7705" y="2366"/>
                  </a:lnTo>
                  <a:lnTo>
                    <a:pt x="7038" y="2791"/>
                  </a:lnTo>
                  <a:lnTo>
                    <a:pt x="6371" y="3215"/>
                  </a:lnTo>
                  <a:lnTo>
                    <a:pt x="5764" y="3701"/>
                  </a:lnTo>
                  <a:lnTo>
                    <a:pt x="5157" y="4247"/>
                  </a:lnTo>
                  <a:lnTo>
                    <a:pt x="4611" y="4793"/>
                  </a:lnTo>
                  <a:lnTo>
                    <a:pt x="4065" y="5400"/>
                  </a:lnTo>
                  <a:lnTo>
                    <a:pt x="3580" y="6006"/>
                  </a:lnTo>
                  <a:lnTo>
                    <a:pt x="3095" y="6674"/>
                  </a:lnTo>
                  <a:lnTo>
                    <a:pt x="2670" y="7341"/>
                  </a:lnTo>
                  <a:lnTo>
                    <a:pt x="2245" y="8069"/>
                  </a:lnTo>
                  <a:lnTo>
                    <a:pt x="1881"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728" y="22872"/>
                  </a:lnTo>
                  <a:lnTo>
                    <a:pt x="971"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7038" y="31912"/>
                  </a:lnTo>
                  <a:lnTo>
                    <a:pt x="7705" y="32336"/>
                  </a:lnTo>
                  <a:lnTo>
                    <a:pt x="8373" y="32700"/>
                  </a:lnTo>
                  <a:lnTo>
                    <a:pt x="9101" y="33064"/>
                  </a:lnTo>
                  <a:lnTo>
                    <a:pt x="9829" y="33428"/>
                  </a:lnTo>
                  <a:lnTo>
                    <a:pt x="10618" y="33671"/>
                  </a:lnTo>
                  <a:lnTo>
                    <a:pt x="11406" y="33914"/>
                  </a:lnTo>
                  <a:lnTo>
                    <a:pt x="12195" y="34156"/>
                  </a:lnTo>
                  <a:lnTo>
                    <a:pt x="13044" y="34338"/>
                  </a:lnTo>
                  <a:lnTo>
                    <a:pt x="13894" y="34460"/>
                  </a:lnTo>
                  <a:lnTo>
                    <a:pt x="14743" y="34581"/>
                  </a:lnTo>
                  <a:lnTo>
                    <a:pt x="15592" y="34642"/>
                  </a:lnTo>
                  <a:lnTo>
                    <a:pt x="16502" y="34642"/>
                  </a:lnTo>
                  <a:lnTo>
                    <a:pt x="17958" y="34581"/>
                  </a:lnTo>
                  <a:lnTo>
                    <a:pt x="19354" y="34399"/>
                  </a:lnTo>
                  <a:lnTo>
                    <a:pt x="20628" y="34156"/>
                  </a:lnTo>
                  <a:lnTo>
                    <a:pt x="21902" y="33792"/>
                  </a:lnTo>
                  <a:lnTo>
                    <a:pt x="23115" y="33368"/>
                  </a:lnTo>
                  <a:lnTo>
                    <a:pt x="24207" y="32822"/>
                  </a:lnTo>
                  <a:lnTo>
                    <a:pt x="25299" y="32215"/>
                  </a:lnTo>
                  <a:lnTo>
                    <a:pt x="26270" y="31548"/>
                  </a:lnTo>
                  <a:lnTo>
                    <a:pt x="27180" y="30759"/>
                  </a:lnTo>
                  <a:lnTo>
                    <a:pt x="28029" y="29910"/>
                  </a:lnTo>
                  <a:lnTo>
                    <a:pt x="28818" y="29060"/>
                  </a:lnTo>
                  <a:lnTo>
                    <a:pt x="29486" y="28089"/>
                  </a:lnTo>
                  <a:lnTo>
                    <a:pt x="30092" y="27058"/>
                  </a:lnTo>
                  <a:lnTo>
                    <a:pt x="30638" y="26027"/>
                  </a:lnTo>
                  <a:lnTo>
                    <a:pt x="31124" y="24935"/>
                  </a:lnTo>
                  <a:lnTo>
                    <a:pt x="31488" y="23782"/>
                  </a:lnTo>
                  <a:lnTo>
                    <a:pt x="24935" y="23782"/>
                  </a:lnTo>
                  <a:lnTo>
                    <a:pt x="24632" y="24389"/>
                  </a:lnTo>
                  <a:lnTo>
                    <a:pt x="24329" y="24935"/>
                  </a:lnTo>
                  <a:lnTo>
                    <a:pt x="24025" y="25481"/>
                  </a:lnTo>
                  <a:lnTo>
                    <a:pt x="23601" y="26027"/>
                  </a:lnTo>
                  <a:lnTo>
                    <a:pt x="23237" y="26451"/>
                  </a:lnTo>
                  <a:lnTo>
                    <a:pt x="22751" y="26937"/>
                  </a:lnTo>
                  <a:lnTo>
                    <a:pt x="22266" y="27361"/>
                  </a:lnTo>
                  <a:lnTo>
                    <a:pt x="21781" y="27725"/>
                  </a:lnTo>
                  <a:lnTo>
                    <a:pt x="21235" y="28029"/>
                  </a:lnTo>
                  <a:lnTo>
                    <a:pt x="20628" y="28332"/>
                  </a:lnTo>
                  <a:lnTo>
                    <a:pt x="20021" y="28575"/>
                  </a:lnTo>
                  <a:lnTo>
                    <a:pt x="19414" y="28817"/>
                  </a:lnTo>
                  <a:lnTo>
                    <a:pt x="18686" y="28939"/>
                  </a:lnTo>
                  <a:lnTo>
                    <a:pt x="18019" y="29060"/>
                  </a:lnTo>
                  <a:lnTo>
                    <a:pt x="17291" y="29121"/>
                  </a:lnTo>
                  <a:lnTo>
                    <a:pt x="16502" y="29181"/>
                  </a:lnTo>
                  <a:lnTo>
                    <a:pt x="15592" y="29121"/>
                  </a:lnTo>
                  <a:lnTo>
                    <a:pt x="14622" y="28999"/>
                  </a:lnTo>
                  <a:lnTo>
                    <a:pt x="13712" y="28817"/>
                  </a:lnTo>
                  <a:lnTo>
                    <a:pt x="12862" y="28514"/>
                  </a:lnTo>
                  <a:lnTo>
                    <a:pt x="12013" y="28150"/>
                  </a:lnTo>
                  <a:lnTo>
                    <a:pt x="11164" y="27665"/>
                  </a:lnTo>
                  <a:lnTo>
                    <a:pt x="10435" y="27179"/>
                  </a:lnTo>
                  <a:lnTo>
                    <a:pt x="9707" y="26512"/>
                  </a:lnTo>
                  <a:lnTo>
                    <a:pt x="9040" y="25845"/>
                  </a:lnTo>
                  <a:lnTo>
                    <a:pt x="8494" y="25056"/>
                  </a:lnTo>
                  <a:lnTo>
                    <a:pt x="7948" y="24207"/>
                  </a:lnTo>
                  <a:lnTo>
                    <a:pt x="7463" y="23297"/>
                  </a:lnTo>
                  <a:lnTo>
                    <a:pt x="7099" y="22326"/>
                  </a:lnTo>
                  <a:lnTo>
                    <a:pt x="6795" y="21234"/>
                  </a:lnTo>
                  <a:lnTo>
                    <a:pt x="6613" y="20081"/>
                  </a:lnTo>
                  <a:lnTo>
                    <a:pt x="6492" y="18868"/>
                  </a:lnTo>
                  <a:lnTo>
                    <a:pt x="32398" y="18868"/>
                  </a:lnTo>
                  <a:lnTo>
                    <a:pt x="32398" y="17169"/>
                  </a:lnTo>
                  <a:lnTo>
                    <a:pt x="32458" y="15713"/>
                  </a:lnTo>
                  <a:lnTo>
                    <a:pt x="32337" y="14136"/>
                  </a:lnTo>
                  <a:lnTo>
                    <a:pt x="32155" y="12619"/>
                  </a:lnTo>
                  <a:lnTo>
                    <a:pt x="31791" y="11102"/>
                  </a:lnTo>
                  <a:lnTo>
                    <a:pt x="31306" y="9646"/>
                  </a:lnTo>
                  <a:lnTo>
                    <a:pt x="30699" y="8312"/>
                  </a:lnTo>
                  <a:lnTo>
                    <a:pt x="30396" y="7644"/>
                  </a:lnTo>
                  <a:lnTo>
                    <a:pt x="29971" y="7038"/>
                  </a:lnTo>
                  <a:lnTo>
                    <a:pt x="29546" y="6370"/>
                  </a:lnTo>
                  <a:lnTo>
                    <a:pt x="29121" y="5764"/>
                  </a:lnTo>
                  <a:lnTo>
                    <a:pt x="28636" y="5218"/>
                  </a:lnTo>
                  <a:lnTo>
                    <a:pt x="28151" y="4672"/>
                  </a:lnTo>
                  <a:lnTo>
                    <a:pt x="27605" y="4125"/>
                  </a:lnTo>
                  <a:lnTo>
                    <a:pt x="27059" y="3640"/>
                  </a:lnTo>
                  <a:lnTo>
                    <a:pt x="26513" y="3155"/>
                  </a:lnTo>
                  <a:lnTo>
                    <a:pt x="25845" y="2730"/>
                  </a:lnTo>
                  <a:lnTo>
                    <a:pt x="25239" y="2305"/>
                  </a:lnTo>
                  <a:lnTo>
                    <a:pt x="24571" y="1941"/>
                  </a:lnTo>
                  <a:lnTo>
                    <a:pt x="23904" y="1577"/>
                  </a:lnTo>
                  <a:lnTo>
                    <a:pt x="23176" y="1274"/>
                  </a:lnTo>
                  <a:lnTo>
                    <a:pt x="22448" y="971"/>
                  </a:lnTo>
                  <a:lnTo>
                    <a:pt x="21659" y="728"/>
                  </a:lnTo>
                  <a:lnTo>
                    <a:pt x="20871" y="485"/>
                  </a:lnTo>
                  <a:lnTo>
                    <a:pt x="20082" y="364"/>
                  </a:lnTo>
                  <a:lnTo>
                    <a:pt x="19232" y="182"/>
                  </a:lnTo>
                  <a:lnTo>
                    <a:pt x="18383"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96"/>
            <p:cNvSpPr/>
            <p:nvPr/>
          </p:nvSpPr>
          <p:spPr>
            <a:xfrm>
              <a:off x="1284650" y="2429775"/>
              <a:ext cx="811475" cy="866050"/>
            </a:xfrm>
            <a:custGeom>
              <a:rect b="b" l="l" r="r" t="t"/>
              <a:pathLst>
                <a:path extrusionOk="0" fill="none" h="34642" w="32459">
                  <a:moveTo>
                    <a:pt x="32398" y="18868"/>
                  </a:moveTo>
                  <a:lnTo>
                    <a:pt x="6492" y="18868"/>
                  </a:lnTo>
                  <a:lnTo>
                    <a:pt x="6492" y="18868"/>
                  </a:lnTo>
                  <a:lnTo>
                    <a:pt x="6613" y="20081"/>
                  </a:lnTo>
                  <a:lnTo>
                    <a:pt x="6795" y="21234"/>
                  </a:lnTo>
                  <a:lnTo>
                    <a:pt x="7099" y="22326"/>
                  </a:lnTo>
                  <a:lnTo>
                    <a:pt x="7463" y="23297"/>
                  </a:lnTo>
                  <a:lnTo>
                    <a:pt x="7948" y="24207"/>
                  </a:lnTo>
                  <a:lnTo>
                    <a:pt x="8494" y="25056"/>
                  </a:lnTo>
                  <a:lnTo>
                    <a:pt x="9040" y="25845"/>
                  </a:lnTo>
                  <a:lnTo>
                    <a:pt x="9707" y="26512"/>
                  </a:lnTo>
                  <a:lnTo>
                    <a:pt x="10435" y="27179"/>
                  </a:lnTo>
                  <a:lnTo>
                    <a:pt x="11164" y="27665"/>
                  </a:lnTo>
                  <a:lnTo>
                    <a:pt x="12013" y="28150"/>
                  </a:lnTo>
                  <a:lnTo>
                    <a:pt x="12862" y="28514"/>
                  </a:lnTo>
                  <a:lnTo>
                    <a:pt x="13712" y="28817"/>
                  </a:lnTo>
                  <a:lnTo>
                    <a:pt x="14622" y="28999"/>
                  </a:lnTo>
                  <a:lnTo>
                    <a:pt x="15592" y="29121"/>
                  </a:lnTo>
                  <a:lnTo>
                    <a:pt x="16502" y="29181"/>
                  </a:lnTo>
                  <a:lnTo>
                    <a:pt x="16502" y="29181"/>
                  </a:lnTo>
                  <a:lnTo>
                    <a:pt x="17291" y="29121"/>
                  </a:lnTo>
                  <a:lnTo>
                    <a:pt x="18019" y="29060"/>
                  </a:lnTo>
                  <a:lnTo>
                    <a:pt x="18686" y="28939"/>
                  </a:lnTo>
                  <a:lnTo>
                    <a:pt x="19414" y="28817"/>
                  </a:lnTo>
                  <a:lnTo>
                    <a:pt x="20021" y="28575"/>
                  </a:lnTo>
                  <a:lnTo>
                    <a:pt x="20628" y="28332"/>
                  </a:lnTo>
                  <a:lnTo>
                    <a:pt x="21235" y="28029"/>
                  </a:lnTo>
                  <a:lnTo>
                    <a:pt x="21781" y="27725"/>
                  </a:lnTo>
                  <a:lnTo>
                    <a:pt x="22266" y="27361"/>
                  </a:lnTo>
                  <a:lnTo>
                    <a:pt x="22751" y="26937"/>
                  </a:lnTo>
                  <a:lnTo>
                    <a:pt x="23237" y="26451"/>
                  </a:lnTo>
                  <a:lnTo>
                    <a:pt x="23601" y="26027"/>
                  </a:lnTo>
                  <a:lnTo>
                    <a:pt x="24025" y="25481"/>
                  </a:lnTo>
                  <a:lnTo>
                    <a:pt x="24329" y="24935"/>
                  </a:lnTo>
                  <a:lnTo>
                    <a:pt x="24632" y="24389"/>
                  </a:lnTo>
                  <a:lnTo>
                    <a:pt x="24935" y="23782"/>
                  </a:lnTo>
                  <a:lnTo>
                    <a:pt x="31488" y="23782"/>
                  </a:lnTo>
                  <a:lnTo>
                    <a:pt x="31488" y="23782"/>
                  </a:lnTo>
                  <a:lnTo>
                    <a:pt x="31124" y="24935"/>
                  </a:lnTo>
                  <a:lnTo>
                    <a:pt x="30638" y="26027"/>
                  </a:lnTo>
                  <a:lnTo>
                    <a:pt x="30092" y="27058"/>
                  </a:lnTo>
                  <a:lnTo>
                    <a:pt x="29486" y="28089"/>
                  </a:lnTo>
                  <a:lnTo>
                    <a:pt x="28818" y="29060"/>
                  </a:lnTo>
                  <a:lnTo>
                    <a:pt x="28029" y="29910"/>
                  </a:lnTo>
                  <a:lnTo>
                    <a:pt x="27180" y="30759"/>
                  </a:lnTo>
                  <a:lnTo>
                    <a:pt x="26270" y="31548"/>
                  </a:lnTo>
                  <a:lnTo>
                    <a:pt x="25299" y="32215"/>
                  </a:lnTo>
                  <a:lnTo>
                    <a:pt x="24207" y="32822"/>
                  </a:lnTo>
                  <a:lnTo>
                    <a:pt x="23115" y="33368"/>
                  </a:lnTo>
                  <a:lnTo>
                    <a:pt x="21902" y="33792"/>
                  </a:lnTo>
                  <a:lnTo>
                    <a:pt x="20628" y="34156"/>
                  </a:lnTo>
                  <a:lnTo>
                    <a:pt x="19354" y="34399"/>
                  </a:lnTo>
                  <a:lnTo>
                    <a:pt x="17958" y="34581"/>
                  </a:lnTo>
                  <a:lnTo>
                    <a:pt x="16502" y="34642"/>
                  </a:lnTo>
                  <a:lnTo>
                    <a:pt x="16502" y="34642"/>
                  </a:lnTo>
                  <a:lnTo>
                    <a:pt x="15592" y="34642"/>
                  </a:lnTo>
                  <a:lnTo>
                    <a:pt x="14743" y="34581"/>
                  </a:lnTo>
                  <a:lnTo>
                    <a:pt x="13894" y="34460"/>
                  </a:lnTo>
                  <a:lnTo>
                    <a:pt x="13044" y="34338"/>
                  </a:lnTo>
                  <a:lnTo>
                    <a:pt x="12195" y="34156"/>
                  </a:lnTo>
                  <a:lnTo>
                    <a:pt x="11406" y="33914"/>
                  </a:lnTo>
                  <a:lnTo>
                    <a:pt x="10618" y="33671"/>
                  </a:lnTo>
                  <a:lnTo>
                    <a:pt x="9829" y="33428"/>
                  </a:lnTo>
                  <a:lnTo>
                    <a:pt x="9101" y="33064"/>
                  </a:lnTo>
                  <a:lnTo>
                    <a:pt x="8373" y="32700"/>
                  </a:lnTo>
                  <a:lnTo>
                    <a:pt x="7705" y="32336"/>
                  </a:lnTo>
                  <a:lnTo>
                    <a:pt x="7038"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71" y="23721"/>
                  </a:lnTo>
                  <a:lnTo>
                    <a:pt x="72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81" y="8797"/>
                  </a:lnTo>
                  <a:lnTo>
                    <a:pt x="2245" y="8069"/>
                  </a:lnTo>
                  <a:lnTo>
                    <a:pt x="2670" y="7341"/>
                  </a:lnTo>
                  <a:lnTo>
                    <a:pt x="3095" y="6674"/>
                  </a:lnTo>
                  <a:lnTo>
                    <a:pt x="3580" y="6006"/>
                  </a:lnTo>
                  <a:lnTo>
                    <a:pt x="4065" y="5400"/>
                  </a:lnTo>
                  <a:lnTo>
                    <a:pt x="4611" y="4793"/>
                  </a:lnTo>
                  <a:lnTo>
                    <a:pt x="5157" y="4247"/>
                  </a:lnTo>
                  <a:lnTo>
                    <a:pt x="5764" y="3701"/>
                  </a:lnTo>
                  <a:lnTo>
                    <a:pt x="6371" y="3215"/>
                  </a:lnTo>
                  <a:lnTo>
                    <a:pt x="7038" y="2791"/>
                  </a:lnTo>
                  <a:lnTo>
                    <a:pt x="7705" y="2366"/>
                  </a:lnTo>
                  <a:lnTo>
                    <a:pt x="8373" y="1941"/>
                  </a:lnTo>
                  <a:lnTo>
                    <a:pt x="9101" y="1577"/>
                  </a:lnTo>
                  <a:lnTo>
                    <a:pt x="9829" y="1274"/>
                  </a:lnTo>
                  <a:lnTo>
                    <a:pt x="10618" y="971"/>
                  </a:lnTo>
                  <a:lnTo>
                    <a:pt x="11406" y="728"/>
                  </a:lnTo>
                  <a:lnTo>
                    <a:pt x="12195" y="485"/>
                  </a:lnTo>
                  <a:lnTo>
                    <a:pt x="13044" y="303"/>
                  </a:lnTo>
                  <a:lnTo>
                    <a:pt x="13894" y="182"/>
                  </a:lnTo>
                  <a:lnTo>
                    <a:pt x="14804" y="121"/>
                  </a:lnTo>
                  <a:lnTo>
                    <a:pt x="15653" y="61"/>
                  </a:lnTo>
                  <a:lnTo>
                    <a:pt x="16563" y="0"/>
                  </a:lnTo>
                  <a:lnTo>
                    <a:pt x="16563" y="0"/>
                  </a:lnTo>
                  <a:lnTo>
                    <a:pt x="17473" y="61"/>
                  </a:lnTo>
                  <a:lnTo>
                    <a:pt x="18383" y="121"/>
                  </a:lnTo>
                  <a:lnTo>
                    <a:pt x="19232" y="182"/>
                  </a:lnTo>
                  <a:lnTo>
                    <a:pt x="20082" y="364"/>
                  </a:lnTo>
                  <a:lnTo>
                    <a:pt x="20871" y="485"/>
                  </a:lnTo>
                  <a:lnTo>
                    <a:pt x="21659" y="728"/>
                  </a:lnTo>
                  <a:lnTo>
                    <a:pt x="22448" y="971"/>
                  </a:lnTo>
                  <a:lnTo>
                    <a:pt x="23176" y="1274"/>
                  </a:lnTo>
                  <a:lnTo>
                    <a:pt x="23904" y="1577"/>
                  </a:lnTo>
                  <a:lnTo>
                    <a:pt x="24571" y="1941"/>
                  </a:lnTo>
                  <a:lnTo>
                    <a:pt x="25239" y="2305"/>
                  </a:lnTo>
                  <a:lnTo>
                    <a:pt x="25845" y="2730"/>
                  </a:lnTo>
                  <a:lnTo>
                    <a:pt x="26513" y="3155"/>
                  </a:lnTo>
                  <a:lnTo>
                    <a:pt x="27059" y="3640"/>
                  </a:lnTo>
                  <a:lnTo>
                    <a:pt x="27605" y="4125"/>
                  </a:lnTo>
                  <a:lnTo>
                    <a:pt x="28151" y="4672"/>
                  </a:lnTo>
                  <a:lnTo>
                    <a:pt x="28636" y="5218"/>
                  </a:lnTo>
                  <a:lnTo>
                    <a:pt x="29121" y="5764"/>
                  </a:lnTo>
                  <a:lnTo>
                    <a:pt x="29546" y="6370"/>
                  </a:lnTo>
                  <a:lnTo>
                    <a:pt x="29971" y="7038"/>
                  </a:lnTo>
                  <a:lnTo>
                    <a:pt x="30396" y="7644"/>
                  </a:lnTo>
                  <a:lnTo>
                    <a:pt x="30699" y="8312"/>
                  </a:lnTo>
                  <a:lnTo>
                    <a:pt x="31306" y="9646"/>
                  </a:lnTo>
                  <a:lnTo>
                    <a:pt x="31791" y="11102"/>
                  </a:lnTo>
                  <a:lnTo>
                    <a:pt x="32155" y="12619"/>
                  </a:lnTo>
                  <a:lnTo>
                    <a:pt x="32337" y="14136"/>
                  </a:lnTo>
                  <a:lnTo>
                    <a:pt x="32458" y="15713"/>
                  </a:lnTo>
                  <a:lnTo>
                    <a:pt x="32458" y="15713"/>
                  </a:lnTo>
                  <a:lnTo>
                    <a:pt x="32398" y="17169"/>
                  </a:lnTo>
                  <a:lnTo>
                    <a:pt x="32398"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96"/>
            <p:cNvSpPr/>
            <p:nvPr/>
          </p:nvSpPr>
          <p:spPr>
            <a:xfrm>
              <a:off x="1449975" y="2566275"/>
              <a:ext cx="482350" cy="218425"/>
            </a:xfrm>
            <a:custGeom>
              <a:rect b="b" l="l" r="r" t="t"/>
              <a:pathLst>
                <a:path extrusionOk="0" fill="none" h="8737" w="19294">
                  <a:moveTo>
                    <a:pt x="19293" y="8736"/>
                  </a:moveTo>
                  <a:lnTo>
                    <a:pt x="19293" y="8736"/>
                  </a:lnTo>
                  <a:lnTo>
                    <a:pt x="19232" y="7766"/>
                  </a:lnTo>
                  <a:lnTo>
                    <a:pt x="19050" y="6795"/>
                  </a:lnTo>
                  <a:lnTo>
                    <a:pt x="18747" y="5946"/>
                  </a:lnTo>
                  <a:lnTo>
                    <a:pt x="18444" y="5096"/>
                  </a:lnTo>
                  <a:lnTo>
                    <a:pt x="18019" y="4308"/>
                  </a:lnTo>
                  <a:lnTo>
                    <a:pt x="17594" y="3580"/>
                  </a:lnTo>
                  <a:lnTo>
                    <a:pt x="17048" y="2973"/>
                  </a:lnTo>
                  <a:lnTo>
                    <a:pt x="16442" y="2366"/>
                  </a:lnTo>
                  <a:lnTo>
                    <a:pt x="15774" y="1820"/>
                  </a:lnTo>
                  <a:lnTo>
                    <a:pt x="15107" y="1335"/>
                  </a:lnTo>
                  <a:lnTo>
                    <a:pt x="14318" y="971"/>
                  </a:lnTo>
                  <a:lnTo>
                    <a:pt x="13530" y="607"/>
                  </a:lnTo>
                  <a:lnTo>
                    <a:pt x="12680" y="364"/>
                  </a:lnTo>
                  <a:lnTo>
                    <a:pt x="11770" y="182"/>
                  </a:lnTo>
                  <a:lnTo>
                    <a:pt x="10860" y="61"/>
                  </a:lnTo>
                  <a:lnTo>
                    <a:pt x="9889" y="0"/>
                  </a:lnTo>
                  <a:lnTo>
                    <a:pt x="9889" y="0"/>
                  </a:lnTo>
                  <a:lnTo>
                    <a:pt x="8979" y="61"/>
                  </a:lnTo>
                  <a:lnTo>
                    <a:pt x="8069" y="122"/>
                  </a:lnTo>
                  <a:lnTo>
                    <a:pt x="7220" y="304"/>
                  </a:lnTo>
                  <a:lnTo>
                    <a:pt x="6371" y="546"/>
                  </a:lnTo>
                  <a:lnTo>
                    <a:pt x="5582" y="910"/>
                  </a:lnTo>
                  <a:lnTo>
                    <a:pt x="4793" y="1274"/>
                  </a:lnTo>
                  <a:lnTo>
                    <a:pt x="4065" y="1699"/>
                  </a:lnTo>
                  <a:lnTo>
                    <a:pt x="3398" y="2245"/>
                  </a:lnTo>
                  <a:lnTo>
                    <a:pt x="2730" y="2791"/>
                  </a:lnTo>
                  <a:lnTo>
                    <a:pt x="2124" y="3458"/>
                  </a:lnTo>
                  <a:lnTo>
                    <a:pt x="1638" y="4186"/>
                  </a:lnTo>
                  <a:lnTo>
                    <a:pt x="1153" y="4975"/>
                  </a:lnTo>
                  <a:lnTo>
                    <a:pt x="728" y="5824"/>
                  </a:lnTo>
                  <a:lnTo>
                    <a:pt x="425" y="6734"/>
                  </a:lnTo>
                  <a:lnTo>
                    <a:pt x="182" y="7705"/>
                  </a:lnTo>
                  <a:lnTo>
                    <a:pt x="0" y="8736"/>
                  </a:lnTo>
                  <a:lnTo>
                    <a:pt x="19293"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96"/>
            <p:cNvSpPr/>
            <p:nvPr/>
          </p:nvSpPr>
          <p:spPr>
            <a:xfrm>
              <a:off x="2182550" y="2429775"/>
              <a:ext cx="809950" cy="866050"/>
            </a:xfrm>
            <a:custGeom>
              <a:rect b="b" l="l" r="r" t="t"/>
              <a:pathLst>
                <a:path extrusionOk="0" h="34642" w="32398">
                  <a:moveTo>
                    <a:pt x="16502" y="5460"/>
                  </a:moveTo>
                  <a:lnTo>
                    <a:pt x="17473" y="5521"/>
                  </a:lnTo>
                  <a:lnTo>
                    <a:pt x="18383" y="5642"/>
                  </a:lnTo>
                  <a:lnTo>
                    <a:pt x="19293" y="5824"/>
                  </a:lnTo>
                  <a:lnTo>
                    <a:pt x="20142" y="6067"/>
                  </a:lnTo>
                  <a:lnTo>
                    <a:pt x="20931" y="6431"/>
                  </a:lnTo>
                  <a:lnTo>
                    <a:pt x="21659" y="6795"/>
                  </a:lnTo>
                  <a:lnTo>
                    <a:pt x="22387" y="7280"/>
                  </a:lnTo>
                  <a:lnTo>
                    <a:pt x="23055" y="7826"/>
                  </a:lnTo>
                  <a:lnTo>
                    <a:pt x="23661" y="8433"/>
                  </a:lnTo>
                  <a:lnTo>
                    <a:pt x="24147" y="9040"/>
                  </a:lnTo>
                  <a:lnTo>
                    <a:pt x="24632" y="9768"/>
                  </a:lnTo>
                  <a:lnTo>
                    <a:pt x="25057" y="10556"/>
                  </a:lnTo>
                  <a:lnTo>
                    <a:pt x="25360" y="11406"/>
                  </a:lnTo>
                  <a:lnTo>
                    <a:pt x="25603" y="12255"/>
                  </a:lnTo>
                  <a:lnTo>
                    <a:pt x="25785" y="13226"/>
                  </a:lnTo>
                  <a:lnTo>
                    <a:pt x="25906" y="14196"/>
                  </a:lnTo>
                  <a:lnTo>
                    <a:pt x="6553" y="14196"/>
                  </a:lnTo>
                  <a:lnTo>
                    <a:pt x="6735" y="13165"/>
                  </a:lnTo>
                  <a:lnTo>
                    <a:pt x="7038" y="12194"/>
                  </a:lnTo>
                  <a:lnTo>
                    <a:pt x="7341" y="11284"/>
                  </a:lnTo>
                  <a:lnTo>
                    <a:pt x="7766" y="10435"/>
                  </a:lnTo>
                  <a:lnTo>
                    <a:pt x="8191" y="9646"/>
                  </a:lnTo>
                  <a:lnTo>
                    <a:pt x="8737" y="8918"/>
                  </a:lnTo>
                  <a:lnTo>
                    <a:pt x="9343" y="8251"/>
                  </a:lnTo>
                  <a:lnTo>
                    <a:pt x="9950" y="7705"/>
                  </a:lnTo>
                  <a:lnTo>
                    <a:pt x="10678" y="7159"/>
                  </a:lnTo>
                  <a:lnTo>
                    <a:pt x="11406" y="6734"/>
                  </a:lnTo>
                  <a:lnTo>
                    <a:pt x="12134" y="6370"/>
                  </a:lnTo>
                  <a:lnTo>
                    <a:pt x="12984" y="6006"/>
                  </a:lnTo>
                  <a:lnTo>
                    <a:pt x="13833" y="5764"/>
                  </a:lnTo>
                  <a:lnTo>
                    <a:pt x="14682" y="5582"/>
                  </a:lnTo>
                  <a:lnTo>
                    <a:pt x="15592" y="5521"/>
                  </a:lnTo>
                  <a:lnTo>
                    <a:pt x="16502" y="5460"/>
                  </a:lnTo>
                  <a:close/>
                  <a:moveTo>
                    <a:pt x="16563" y="0"/>
                  </a:moveTo>
                  <a:lnTo>
                    <a:pt x="15653" y="61"/>
                  </a:lnTo>
                  <a:lnTo>
                    <a:pt x="14743" y="121"/>
                  </a:lnTo>
                  <a:lnTo>
                    <a:pt x="13894" y="182"/>
                  </a:lnTo>
                  <a:lnTo>
                    <a:pt x="13044" y="303"/>
                  </a:lnTo>
                  <a:lnTo>
                    <a:pt x="12195" y="485"/>
                  </a:lnTo>
                  <a:lnTo>
                    <a:pt x="11345" y="728"/>
                  </a:lnTo>
                  <a:lnTo>
                    <a:pt x="10557" y="971"/>
                  </a:lnTo>
                  <a:lnTo>
                    <a:pt x="9829" y="1274"/>
                  </a:lnTo>
                  <a:lnTo>
                    <a:pt x="9040" y="1577"/>
                  </a:lnTo>
                  <a:lnTo>
                    <a:pt x="8373" y="1941"/>
                  </a:lnTo>
                  <a:lnTo>
                    <a:pt x="7645" y="2366"/>
                  </a:lnTo>
                  <a:lnTo>
                    <a:pt x="6977" y="2791"/>
                  </a:lnTo>
                  <a:lnTo>
                    <a:pt x="6371" y="3215"/>
                  </a:lnTo>
                  <a:lnTo>
                    <a:pt x="5703" y="3701"/>
                  </a:lnTo>
                  <a:lnTo>
                    <a:pt x="5157" y="4247"/>
                  </a:lnTo>
                  <a:lnTo>
                    <a:pt x="4551" y="4793"/>
                  </a:lnTo>
                  <a:lnTo>
                    <a:pt x="4065" y="5400"/>
                  </a:lnTo>
                  <a:lnTo>
                    <a:pt x="3519" y="6006"/>
                  </a:lnTo>
                  <a:lnTo>
                    <a:pt x="3095" y="6674"/>
                  </a:lnTo>
                  <a:lnTo>
                    <a:pt x="2609" y="7341"/>
                  </a:lnTo>
                  <a:lnTo>
                    <a:pt x="2245" y="8069"/>
                  </a:lnTo>
                  <a:lnTo>
                    <a:pt x="1820" y="8797"/>
                  </a:lnTo>
                  <a:lnTo>
                    <a:pt x="1517" y="9525"/>
                  </a:lnTo>
                  <a:lnTo>
                    <a:pt x="1214" y="10314"/>
                  </a:lnTo>
                  <a:lnTo>
                    <a:pt x="910" y="11102"/>
                  </a:lnTo>
                  <a:lnTo>
                    <a:pt x="668" y="11952"/>
                  </a:lnTo>
                  <a:lnTo>
                    <a:pt x="486" y="12801"/>
                  </a:lnTo>
                  <a:lnTo>
                    <a:pt x="304" y="13711"/>
                  </a:lnTo>
                  <a:lnTo>
                    <a:pt x="182" y="14621"/>
                  </a:lnTo>
                  <a:lnTo>
                    <a:pt x="61" y="15531"/>
                  </a:lnTo>
                  <a:lnTo>
                    <a:pt x="0" y="16502"/>
                  </a:lnTo>
                  <a:lnTo>
                    <a:pt x="0" y="17473"/>
                  </a:lnTo>
                  <a:lnTo>
                    <a:pt x="0" y="18443"/>
                  </a:lnTo>
                  <a:lnTo>
                    <a:pt x="61" y="19353"/>
                  </a:lnTo>
                  <a:lnTo>
                    <a:pt x="182" y="20263"/>
                  </a:lnTo>
                  <a:lnTo>
                    <a:pt x="304" y="21173"/>
                  </a:lnTo>
                  <a:lnTo>
                    <a:pt x="486" y="22023"/>
                  </a:lnTo>
                  <a:lnTo>
                    <a:pt x="668" y="22872"/>
                  </a:lnTo>
                  <a:lnTo>
                    <a:pt x="910" y="23721"/>
                  </a:lnTo>
                  <a:lnTo>
                    <a:pt x="1214" y="24510"/>
                  </a:lnTo>
                  <a:lnTo>
                    <a:pt x="1517" y="25238"/>
                  </a:lnTo>
                  <a:lnTo>
                    <a:pt x="1881" y="26027"/>
                  </a:lnTo>
                  <a:lnTo>
                    <a:pt x="2245" y="26755"/>
                  </a:lnTo>
                  <a:lnTo>
                    <a:pt x="2670" y="27422"/>
                  </a:lnTo>
                  <a:lnTo>
                    <a:pt x="3095" y="28089"/>
                  </a:lnTo>
                  <a:lnTo>
                    <a:pt x="3580" y="28757"/>
                  </a:lnTo>
                  <a:lnTo>
                    <a:pt x="4065" y="29363"/>
                  </a:lnTo>
                  <a:lnTo>
                    <a:pt x="4611" y="29910"/>
                  </a:lnTo>
                  <a:lnTo>
                    <a:pt x="5157" y="30456"/>
                  </a:lnTo>
                  <a:lnTo>
                    <a:pt x="5764" y="31002"/>
                  </a:lnTo>
                  <a:lnTo>
                    <a:pt x="6371" y="31487"/>
                  </a:lnTo>
                  <a:lnTo>
                    <a:pt x="6977" y="31912"/>
                  </a:lnTo>
                  <a:lnTo>
                    <a:pt x="7645" y="32336"/>
                  </a:lnTo>
                  <a:lnTo>
                    <a:pt x="8373" y="32700"/>
                  </a:lnTo>
                  <a:lnTo>
                    <a:pt x="9101" y="33064"/>
                  </a:lnTo>
                  <a:lnTo>
                    <a:pt x="9829" y="33428"/>
                  </a:lnTo>
                  <a:lnTo>
                    <a:pt x="10557" y="33671"/>
                  </a:lnTo>
                  <a:lnTo>
                    <a:pt x="11345" y="33914"/>
                  </a:lnTo>
                  <a:lnTo>
                    <a:pt x="12195" y="34156"/>
                  </a:lnTo>
                  <a:lnTo>
                    <a:pt x="12984" y="34338"/>
                  </a:lnTo>
                  <a:lnTo>
                    <a:pt x="13833" y="34460"/>
                  </a:lnTo>
                  <a:lnTo>
                    <a:pt x="14682" y="34581"/>
                  </a:lnTo>
                  <a:lnTo>
                    <a:pt x="15592" y="34642"/>
                  </a:lnTo>
                  <a:lnTo>
                    <a:pt x="16502" y="34642"/>
                  </a:lnTo>
                  <a:lnTo>
                    <a:pt x="17898" y="34581"/>
                  </a:lnTo>
                  <a:lnTo>
                    <a:pt x="19293" y="34399"/>
                  </a:lnTo>
                  <a:lnTo>
                    <a:pt x="20628" y="34156"/>
                  </a:lnTo>
                  <a:lnTo>
                    <a:pt x="21841" y="33792"/>
                  </a:lnTo>
                  <a:lnTo>
                    <a:pt x="23055" y="33368"/>
                  </a:lnTo>
                  <a:lnTo>
                    <a:pt x="24207" y="32822"/>
                  </a:lnTo>
                  <a:lnTo>
                    <a:pt x="25239" y="32215"/>
                  </a:lnTo>
                  <a:lnTo>
                    <a:pt x="26209" y="31548"/>
                  </a:lnTo>
                  <a:lnTo>
                    <a:pt x="27180" y="30759"/>
                  </a:lnTo>
                  <a:lnTo>
                    <a:pt x="28029" y="29910"/>
                  </a:lnTo>
                  <a:lnTo>
                    <a:pt x="28757" y="29060"/>
                  </a:lnTo>
                  <a:lnTo>
                    <a:pt x="29485" y="28089"/>
                  </a:lnTo>
                  <a:lnTo>
                    <a:pt x="30092" y="27058"/>
                  </a:lnTo>
                  <a:lnTo>
                    <a:pt x="30638" y="26027"/>
                  </a:lnTo>
                  <a:lnTo>
                    <a:pt x="31123" y="24935"/>
                  </a:lnTo>
                  <a:lnTo>
                    <a:pt x="31487" y="23782"/>
                  </a:lnTo>
                  <a:lnTo>
                    <a:pt x="24875" y="23782"/>
                  </a:lnTo>
                  <a:lnTo>
                    <a:pt x="24632" y="24389"/>
                  </a:lnTo>
                  <a:lnTo>
                    <a:pt x="24329" y="24935"/>
                  </a:lnTo>
                  <a:lnTo>
                    <a:pt x="23965" y="25481"/>
                  </a:lnTo>
                  <a:lnTo>
                    <a:pt x="23601" y="26027"/>
                  </a:lnTo>
                  <a:lnTo>
                    <a:pt x="23176" y="26451"/>
                  </a:lnTo>
                  <a:lnTo>
                    <a:pt x="22751" y="26937"/>
                  </a:lnTo>
                  <a:lnTo>
                    <a:pt x="22266" y="27361"/>
                  </a:lnTo>
                  <a:lnTo>
                    <a:pt x="21720" y="27725"/>
                  </a:lnTo>
                  <a:lnTo>
                    <a:pt x="21174" y="28029"/>
                  </a:lnTo>
                  <a:lnTo>
                    <a:pt x="20628" y="28332"/>
                  </a:lnTo>
                  <a:lnTo>
                    <a:pt x="20021" y="28575"/>
                  </a:lnTo>
                  <a:lnTo>
                    <a:pt x="19354" y="28817"/>
                  </a:lnTo>
                  <a:lnTo>
                    <a:pt x="18686" y="28939"/>
                  </a:lnTo>
                  <a:lnTo>
                    <a:pt x="17958" y="29060"/>
                  </a:lnTo>
                  <a:lnTo>
                    <a:pt x="17230" y="29121"/>
                  </a:lnTo>
                  <a:lnTo>
                    <a:pt x="16502" y="29181"/>
                  </a:lnTo>
                  <a:lnTo>
                    <a:pt x="15532" y="29121"/>
                  </a:lnTo>
                  <a:lnTo>
                    <a:pt x="14622" y="28999"/>
                  </a:lnTo>
                  <a:lnTo>
                    <a:pt x="13712" y="28817"/>
                  </a:lnTo>
                  <a:lnTo>
                    <a:pt x="12802" y="28514"/>
                  </a:lnTo>
                  <a:lnTo>
                    <a:pt x="11952" y="28150"/>
                  </a:lnTo>
                  <a:lnTo>
                    <a:pt x="11163" y="27665"/>
                  </a:lnTo>
                  <a:lnTo>
                    <a:pt x="10375" y="27179"/>
                  </a:lnTo>
                  <a:lnTo>
                    <a:pt x="9707" y="26512"/>
                  </a:lnTo>
                  <a:lnTo>
                    <a:pt x="9040" y="25845"/>
                  </a:lnTo>
                  <a:lnTo>
                    <a:pt x="8433" y="25056"/>
                  </a:lnTo>
                  <a:lnTo>
                    <a:pt x="7887" y="24207"/>
                  </a:lnTo>
                  <a:lnTo>
                    <a:pt x="7463" y="23297"/>
                  </a:lnTo>
                  <a:lnTo>
                    <a:pt x="7099" y="22326"/>
                  </a:lnTo>
                  <a:lnTo>
                    <a:pt x="6795" y="21234"/>
                  </a:lnTo>
                  <a:lnTo>
                    <a:pt x="6553" y="20081"/>
                  </a:lnTo>
                  <a:lnTo>
                    <a:pt x="6431" y="18868"/>
                  </a:lnTo>
                  <a:lnTo>
                    <a:pt x="32337" y="18868"/>
                  </a:lnTo>
                  <a:lnTo>
                    <a:pt x="32398" y="17169"/>
                  </a:lnTo>
                  <a:lnTo>
                    <a:pt x="32398" y="15713"/>
                  </a:lnTo>
                  <a:lnTo>
                    <a:pt x="32337" y="14136"/>
                  </a:lnTo>
                  <a:lnTo>
                    <a:pt x="32155" y="12619"/>
                  </a:lnTo>
                  <a:lnTo>
                    <a:pt x="31791" y="11102"/>
                  </a:lnTo>
                  <a:lnTo>
                    <a:pt x="31305" y="9646"/>
                  </a:lnTo>
                  <a:lnTo>
                    <a:pt x="30699" y="8312"/>
                  </a:lnTo>
                  <a:lnTo>
                    <a:pt x="30335" y="7644"/>
                  </a:lnTo>
                  <a:lnTo>
                    <a:pt x="29971" y="7038"/>
                  </a:lnTo>
                  <a:lnTo>
                    <a:pt x="29546" y="6370"/>
                  </a:lnTo>
                  <a:lnTo>
                    <a:pt x="29121" y="5764"/>
                  </a:lnTo>
                  <a:lnTo>
                    <a:pt x="28636" y="5218"/>
                  </a:lnTo>
                  <a:lnTo>
                    <a:pt x="28151" y="4672"/>
                  </a:lnTo>
                  <a:lnTo>
                    <a:pt x="27605" y="4125"/>
                  </a:lnTo>
                  <a:lnTo>
                    <a:pt x="27059" y="3640"/>
                  </a:lnTo>
                  <a:lnTo>
                    <a:pt x="26452" y="3155"/>
                  </a:lnTo>
                  <a:lnTo>
                    <a:pt x="25845" y="2730"/>
                  </a:lnTo>
                  <a:lnTo>
                    <a:pt x="25239" y="2305"/>
                  </a:lnTo>
                  <a:lnTo>
                    <a:pt x="24571" y="1941"/>
                  </a:lnTo>
                  <a:lnTo>
                    <a:pt x="23843" y="1577"/>
                  </a:lnTo>
                  <a:lnTo>
                    <a:pt x="23115" y="1274"/>
                  </a:lnTo>
                  <a:lnTo>
                    <a:pt x="22387" y="971"/>
                  </a:lnTo>
                  <a:lnTo>
                    <a:pt x="21659" y="728"/>
                  </a:lnTo>
                  <a:lnTo>
                    <a:pt x="20870" y="485"/>
                  </a:lnTo>
                  <a:lnTo>
                    <a:pt x="20021" y="364"/>
                  </a:lnTo>
                  <a:lnTo>
                    <a:pt x="19172" y="182"/>
                  </a:lnTo>
                  <a:lnTo>
                    <a:pt x="18322" y="121"/>
                  </a:lnTo>
                  <a:lnTo>
                    <a:pt x="17473" y="61"/>
                  </a:lnTo>
                  <a:lnTo>
                    <a:pt x="1656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96"/>
            <p:cNvSpPr/>
            <p:nvPr/>
          </p:nvSpPr>
          <p:spPr>
            <a:xfrm>
              <a:off x="2182550" y="2429775"/>
              <a:ext cx="809950" cy="866050"/>
            </a:xfrm>
            <a:custGeom>
              <a:rect b="b" l="l" r="r" t="t"/>
              <a:pathLst>
                <a:path extrusionOk="0" fill="none" h="34642" w="32398">
                  <a:moveTo>
                    <a:pt x="32337" y="18868"/>
                  </a:moveTo>
                  <a:lnTo>
                    <a:pt x="6431" y="18868"/>
                  </a:lnTo>
                  <a:lnTo>
                    <a:pt x="6431" y="18868"/>
                  </a:lnTo>
                  <a:lnTo>
                    <a:pt x="6553" y="20081"/>
                  </a:lnTo>
                  <a:lnTo>
                    <a:pt x="6795" y="21234"/>
                  </a:lnTo>
                  <a:lnTo>
                    <a:pt x="7099" y="22326"/>
                  </a:lnTo>
                  <a:lnTo>
                    <a:pt x="7463" y="23297"/>
                  </a:lnTo>
                  <a:lnTo>
                    <a:pt x="7887" y="24207"/>
                  </a:lnTo>
                  <a:lnTo>
                    <a:pt x="8433" y="25056"/>
                  </a:lnTo>
                  <a:lnTo>
                    <a:pt x="9040" y="25845"/>
                  </a:lnTo>
                  <a:lnTo>
                    <a:pt x="9707" y="26512"/>
                  </a:lnTo>
                  <a:lnTo>
                    <a:pt x="10375" y="27179"/>
                  </a:lnTo>
                  <a:lnTo>
                    <a:pt x="11163" y="27665"/>
                  </a:lnTo>
                  <a:lnTo>
                    <a:pt x="11952" y="28150"/>
                  </a:lnTo>
                  <a:lnTo>
                    <a:pt x="12802" y="28514"/>
                  </a:lnTo>
                  <a:lnTo>
                    <a:pt x="13712" y="28817"/>
                  </a:lnTo>
                  <a:lnTo>
                    <a:pt x="14622" y="28999"/>
                  </a:lnTo>
                  <a:lnTo>
                    <a:pt x="15532" y="29121"/>
                  </a:lnTo>
                  <a:lnTo>
                    <a:pt x="16502" y="29181"/>
                  </a:lnTo>
                  <a:lnTo>
                    <a:pt x="16502" y="29181"/>
                  </a:lnTo>
                  <a:lnTo>
                    <a:pt x="17230" y="29121"/>
                  </a:lnTo>
                  <a:lnTo>
                    <a:pt x="17958" y="29060"/>
                  </a:lnTo>
                  <a:lnTo>
                    <a:pt x="18686" y="28939"/>
                  </a:lnTo>
                  <a:lnTo>
                    <a:pt x="19354" y="28817"/>
                  </a:lnTo>
                  <a:lnTo>
                    <a:pt x="20021" y="28575"/>
                  </a:lnTo>
                  <a:lnTo>
                    <a:pt x="20628" y="28332"/>
                  </a:lnTo>
                  <a:lnTo>
                    <a:pt x="21174" y="28029"/>
                  </a:lnTo>
                  <a:lnTo>
                    <a:pt x="21720" y="27725"/>
                  </a:lnTo>
                  <a:lnTo>
                    <a:pt x="22266" y="27361"/>
                  </a:lnTo>
                  <a:lnTo>
                    <a:pt x="22751" y="26937"/>
                  </a:lnTo>
                  <a:lnTo>
                    <a:pt x="23176" y="26451"/>
                  </a:lnTo>
                  <a:lnTo>
                    <a:pt x="23601" y="26027"/>
                  </a:lnTo>
                  <a:lnTo>
                    <a:pt x="23965" y="25481"/>
                  </a:lnTo>
                  <a:lnTo>
                    <a:pt x="24329" y="24935"/>
                  </a:lnTo>
                  <a:lnTo>
                    <a:pt x="24632" y="24389"/>
                  </a:lnTo>
                  <a:lnTo>
                    <a:pt x="24875" y="23782"/>
                  </a:lnTo>
                  <a:lnTo>
                    <a:pt x="31487" y="23782"/>
                  </a:lnTo>
                  <a:lnTo>
                    <a:pt x="31487" y="23782"/>
                  </a:lnTo>
                  <a:lnTo>
                    <a:pt x="31123" y="24935"/>
                  </a:lnTo>
                  <a:lnTo>
                    <a:pt x="30638" y="26027"/>
                  </a:lnTo>
                  <a:lnTo>
                    <a:pt x="30092" y="27058"/>
                  </a:lnTo>
                  <a:lnTo>
                    <a:pt x="29485" y="28089"/>
                  </a:lnTo>
                  <a:lnTo>
                    <a:pt x="28757" y="29060"/>
                  </a:lnTo>
                  <a:lnTo>
                    <a:pt x="28029" y="29910"/>
                  </a:lnTo>
                  <a:lnTo>
                    <a:pt x="27180" y="30759"/>
                  </a:lnTo>
                  <a:lnTo>
                    <a:pt x="26209" y="31548"/>
                  </a:lnTo>
                  <a:lnTo>
                    <a:pt x="25239" y="32215"/>
                  </a:lnTo>
                  <a:lnTo>
                    <a:pt x="24207" y="32822"/>
                  </a:lnTo>
                  <a:lnTo>
                    <a:pt x="23055" y="33368"/>
                  </a:lnTo>
                  <a:lnTo>
                    <a:pt x="21841" y="33792"/>
                  </a:lnTo>
                  <a:lnTo>
                    <a:pt x="20628" y="34156"/>
                  </a:lnTo>
                  <a:lnTo>
                    <a:pt x="19293" y="34399"/>
                  </a:lnTo>
                  <a:lnTo>
                    <a:pt x="17898" y="34581"/>
                  </a:lnTo>
                  <a:lnTo>
                    <a:pt x="16502" y="34642"/>
                  </a:lnTo>
                  <a:lnTo>
                    <a:pt x="16502" y="34642"/>
                  </a:lnTo>
                  <a:lnTo>
                    <a:pt x="15592" y="34642"/>
                  </a:lnTo>
                  <a:lnTo>
                    <a:pt x="14682" y="34581"/>
                  </a:lnTo>
                  <a:lnTo>
                    <a:pt x="13833" y="34460"/>
                  </a:lnTo>
                  <a:lnTo>
                    <a:pt x="12984" y="34338"/>
                  </a:lnTo>
                  <a:lnTo>
                    <a:pt x="12195" y="34156"/>
                  </a:lnTo>
                  <a:lnTo>
                    <a:pt x="11345" y="33914"/>
                  </a:lnTo>
                  <a:lnTo>
                    <a:pt x="10557" y="33671"/>
                  </a:lnTo>
                  <a:lnTo>
                    <a:pt x="9829" y="33428"/>
                  </a:lnTo>
                  <a:lnTo>
                    <a:pt x="9101" y="33064"/>
                  </a:lnTo>
                  <a:lnTo>
                    <a:pt x="8373" y="32700"/>
                  </a:lnTo>
                  <a:lnTo>
                    <a:pt x="7645" y="32336"/>
                  </a:lnTo>
                  <a:lnTo>
                    <a:pt x="6977" y="31912"/>
                  </a:lnTo>
                  <a:lnTo>
                    <a:pt x="6371" y="31487"/>
                  </a:lnTo>
                  <a:lnTo>
                    <a:pt x="5764" y="31002"/>
                  </a:lnTo>
                  <a:lnTo>
                    <a:pt x="5157" y="30456"/>
                  </a:lnTo>
                  <a:lnTo>
                    <a:pt x="4611" y="29910"/>
                  </a:lnTo>
                  <a:lnTo>
                    <a:pt x="4065" y="29363"/>
                  </a:lnTo>
                  <a:lnTo>
                    <a:pt x="3580" y="28757"/>
                  </a:lnTo>
                  <a:lnTo>
                    <a:pt x="3095" y="28089"/>
                  </a:lnTo>
                  <a:lnTo>
                    <a:pt x="2670" y="27422"/>
                  </a:lnTo>
                  <a:lnTo>
                    <a:pt x="2245" y="26755"/>
                  </a:lnTo>
                  <a:lnTo>
                    <a:pt x="1881" y="26027"/>
                  </a:lnTo>
                  <a:lnTo>
                    <a:pt x="1517" y="25238"/>
                  </a:lnTo>
                  <a:lnTo>
                    <a:pt x="1214" y="24510"/>
                  </a:lnTo>
                  <a:lnTo>
                    <a:pt x="910" y="23721"/>
                  </a:lnTo>
                  <a:lnTo>
                    <a:pt x="668" y="22872"/>
                  </a:lnTo>
                  <a:lnTo>
                    <a:pt x="486" y="22023"/>
                  </a:lnTo>
                  <a:lnTo>
                    <a:pt x="304" y="21173"/>
                  </a:lnTo>
                  <a:lnTo>
                    <a:pt x="182" y="20263"/>
                  </a:lnTo>
                  <a:lnTo>
                    <a:pt x="61" y="19353"/>
                  </a:lnTo>
                  <a:lnTo>
                    <a:pt x="0" y="18443"/>
                  </a:lnTo>
                  <a:lnTo>
                    <a:pt x="0" y="17473"/>
                  </a:lnTo>
                  <a:lnTo>
                    <a:pt x="0" y="17473"/>
                  </a:lnTo>
                  <a:lnTo>
                    <a:pt x="0" y="16502"/>
                  </a:lnTo>
                  <a:lnTo>
                    <a:pt x="61" y="15531"/>
                  </a:lnTo>
                  <a:lnTo>
                    <a:pt x="182" y="14621"/>
                  </a:lnTo>
                  <a:lnTo>
                    <a:pt x="304" y="13711"/>
                  </a:lnTo>
                  <a:lnTo>
                    <a:pt x="486" y="12801"/>
                  </a:lnTo>
                  <a:lnTo>
                    <a:pt x="668" y="11952"/>
                  </a:lnTo>
                  <a:lnTo>
                    <a:pt x="910" y="11102"/>
                  </a:lnTo>
                  <a:lnTo>
                    <a:pt x="1214" y="10314"/>
                  </a:lnTo>
                  <a:lnTo>
                    <a:pt x="1517" y="9525"/>
                  </a:lnTo>
                  <a:lnTo>
                    <a:pt x="1820" y="8797"/>
                  </a:lnTo>
                  <a:lnTo>
                    <a:pt x="2245" y="8069"/>
                  </a:lnTo>
                  <a:lnTo>
                    <a:pt x="2609" y="7341"/>
                  </a:lnTo>
                  <a:lnTo>
                    <a:pt x="3095" y="6674"/>
                  </a:lnTo>
                  <a:lnTo>
                    <a:pt x="3519" y="6006"/>
                  </a:lnTo>
                  <a:lnTo>
                    <a:pt x="4065" y="5400"/>
                  </a:lnTo>
                  <a:lnTo>
                    <a:pt x="4551" y="4793"/>
                  </a:lnTo>
                  <a:lnTo>
                    <a:pt x="5157" y="4247"/>
                  </a:lnTo>
                  <a:lnTo>
                    <a:pt x="5703" y="3701"/>
                  </a:lnTo>
                  <a:lnTo>
                    <a:pt x="6371" y="3215"/>
                  </a:lnTo>
                  <a:lnTo>
                    <a:pt x="6977" y="2791"/>
                  </a:lnTo>
                  <a:lnTo>
                    <a:pt x="7645" y="2366"/>
                  </a:lnTo>
                  <a:lnTo>
                    <a:pt x="8373" y="1941"/>
                  </a:lnTo>
                  <a:lnTo>
                    <a:pt x="9040" y="1577"/>
                  </a:lnTo>
                  <a:lnTo>
                    <a:pt x="9829" y="1274"/>
                  </a:lnTo>
                  <a:lnTo>
                    <a:pt x="10557" y="971"/>
                  </a:lnTo>
                  <a:lnTo>
                    <a:pt x="11345" y="728"/>
                  </a:lnTo>
                  <a:lnTo>
                    <a:pt x="12195" y="485"/>
                  </a:lnTo>
                  <a:lnTo>
                    <a:pt x="13044" y="303"/>
                  </a:lnTo>
                  <a:lnTo>
                    <a:pt x="13894" y="182"/>
                  </a:lnTo>
                  <a:lnTo>
                    <a:pt x="14743" y="121"/>
                  </a:lnTo>
                  <a:lnTo>
                    <a:pt x="15653" y="61"/>
                  </a:lnTo>
                  <a:lnTo>
                    <a:pt x="16563" y="0"/>
                  </a:lnTo>
                  <a:lnTo>
                    <a:pt x="16563" y="0"/>
                  </a:lnTo>
                  <a:lnTo>
                    <a:pt x="17473" y="61"/>
                  </a:lnTo>
                  <a:lnTo>
                    <a:pt x="18322" y="121"/>
                  </a:lnTo>
                  <a:lnTo>
                    <a:pt x="19172" y="182"/>
                  </a:lnTo>
                  <a:lnTo>
                    <a:pt x="20021" y="364"/>
                  </a:lnTo>
                  <a:lnTo>
                    <a:pt x="20870" y="485"/>
                  </a:lnTo>
                  <a:lnTo>
                    <a:pt x="21659" y="728"/>
                  </a:lnTo>
                  <a:lnTo>
                    <a:pt x="22387" y="971"/>
                  </a:lnTo>
                  <a:lnTo>
                    <a:pt x="23115" y="1274"/>
                  </a:lnTo>
                  <a:lnTo>
                    <a:pt x="23843" y="1577"/>
                  </a:lnTo>
                  <a:lnTo>
                    <a:pt x="24571" y="1941"/>
                  </a:lnTo>
                  <a:lnTo>
                    <a:pt x="25239" y="2305"/>
                  </a:lnTo>
                  <a:lnTo>
                    <a:pt x="25845" y="2730"/>
                  </a:lnTo>
                  <a:lnTo>
                    <a:pt x="26452" y="3155"/>
                  </a:lnTo>
                  <a:lnTo>
                    <a:pt x="27059" y="3640"/>
                  </a:lnTo>
                  <a:lnTo>
                    <a:pt x="27605" y="4125"/>
                  </a:lnTo>
                  <a:lnTo>
                    <a:pt x="28151" y="4672"/>
                  </a:lnTo>
                  <a:lnTo>
                    <a:pt x="28636" y="5218"/>
                  </a:lnTo>
                  <a:lnTo>
                    <a:pt x="29121" y="5764"/>
                  </a:lnTo>
                  <a:lnTo>
                    <a:pt x="29546" y="6370"/>
                  </a:lnTo>
                  <a:lnTo>
                    <a:pt x="29971" y="7038"/>
                  </a:lnTo>
                  <a:lnTo>
                    <a:pt x="30335" y="7644"/>
                  </a:lnTo>
                  <a:lnTo>
                    <a:pt x="30699" y="8312"/>
                  </a:lnTo>
                  <a:lnTo>
                    <a:pt x="31305" y="9646"/>
                  </a:lnTo>
                  <a:lnTo>
                    <a:pt x="31791" y="11102"/>
                  </a:lnTo>
                  <a:lnTo>
                    <a:pt x="32155" y="12619"/>
                  </a:lnTo>
                  <a:lnTo>
                    <a:pt x="32337" y="14136"/>
                  </a:lnTo>
                  <a:lnTo>
                    <a:pt x="32398" y="15713"/>
                  </a:lnTo>
                  <a:lnTo>
                    <a:pt x="32398" y="15713"/>
                  </a:lnTo>
                  <a:lnTo>
                    <a:pt x="32398" y="17169"/>
                  </a:lnTo>
                  <a:lnTo>
                    <a:pt x="32337" y="1886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96"/>
            <p:cNvSpPr/>
            <p:nvPr/>
          </p:nvSpPr>
          <p:spPr>
            <a:xfrm>
              <a:off x="2346350" y="2566275"/>
              <a:ext cx="483850" cy="218425"/>
            </a:xfrm>
            <a:custGeom>
              <a:rect b="b" l="l" r="r" t="t"/>
              <a:pathLst>
                <a:path extrusionOk="0" fill="none" h="8737" w="19354">
                  <a:moveTo>
                    <a:pt x="19354" y="8736"/>
                  </a:moveTo>
                  <a:lnTo>
                    <a:pt x="19354" y="8736"/>
                  </a:lnTo>
                  <a:lnTo>
                    <a:pt x="19233" y="7766"/>
                  </a:lnTo>
                  <a:lnTo>
                    <a:pt x="19051" y="6795"/>
                  </a:lnTo>
                  <a:lnTo>
                    <a:pt x="18808" y="5946"/>
                  </a:lnTo>
                  <a:lnTo>
                    <a:pt x="18505" y="5096"/>
                  </a:lnTo>
                  <a:lnTo>
                    <a:pt x="18080" y="4308"/>
                  </a:lnTo>
                  <a:lnTo>
                    <a:pt x="17595" y="3580"/>
                  </a:lnTo>
                  <a:lnTo>
                    <a:pt x="17109" y="2973"/>
                  </a:lnTo>
                  <a:lnTo>
                    <a:pt x="16503" y="2366"/>
                  </a:lnTo>
                  <a:lnTo>
                    <a:pt x="15835" y="1820"/>
                  </a:lnTo>
                  <a:lnTo>
                    <a:pt x="15107" y="1335"/>
                  </a:lnTo>
                  <a:lnTo>
                    <a:pt x="14379" y="971"/>
                  </a:lnTo>
                  <a:lnTo>
                    <a:pt x="13590" y="607"/>
                  </a:lnTo>
                  <a:lnTo>
                    <a:pt x="12741" y="364"/>
                  </a:lnTo>
                  <a:lnTo>
                    <a:pt x="11831" y="182"/>
                  </a:lnTo>
                  <a:lnTo>
                    <a:pt x="10921" y="61"/>
                  </a:lnTo>
                  <a:lnTo>
                    <a:pt x="9950" y="0"/>
                  </a:lnTo>
                  <a:lnTo>
                    <a:pt x="9950" y="0"/>
                  </a:lnTo>
                  <a:lnTo>
                    <a:pt x="9040" y="61"/>
                  </a:lnTo>
                  <a:lnTo>
                    <a:pt x="8130" y="122"/>
                  </a:lnTo>
                  <a:lnTo>
                    <a:pt x="7281" y="304"/>
                  </a:lnTo>
                  <a:lnTo>
                    <a:pt x="6432" y="546"/>
                  </a:lnTo>
                  <a:lnTo>
                    <a:pt x="5582" y="910"/>
                  </a:lnTo>
                  <a:lnTo>
                    <a:pt x="4854" y="1274"/>
                  </a:lnTo>
                  <a:lnTo>
                    <a:pt x="4126" y="1699"/>
                  </a:lnTo>
                  <a:lnTo>
                    <a:pt x="3398" y="2245"/>
                  </a:lnTo>
                  <a:lnTo>
                    <a:pt x="2791" y="2791"/>
                  </a:lnTo>
                  <a:lnTo>
                    <a:pt x="2185" y="3458"/>
                  </a:lnTo>
                  <a:lnTo>
                    <a:pt x="1639" y="4186"/>
                  </a:lnTo>
                  <a:lnTo>
                    <a:pt x="1214" y="4975"/>
                  </a:lnTo>
                  <a:lnTo>
                    <a:pt x="789" y="5824"/>
                  </a:lnTo>
                  <a:lnTo>
                    <a:pt x="486" y="6734"/>
                  </a:lnTo>
                  <a:lnTo>
                    <a:pt x="183" y="7705"/>
                  </a:lnTo>
                  <a:lnTo>
                    <a:pt x="1" y="8736"/>
                  </a:lnTo>
                  <a:lnTo>
                    <a:pt x="19354" y="873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96"/>
            <p:cNvSpPr/>
            <p:nvPr/>
          </p:nvSpPr>
          <p:spPr>
            <a:xfrm>
              <a:off x="3091050" y="2429775"/>
              <a:ext cx="866075" cy="1211850"/>
            </a:xfrm>
            <a:custGeom>
              <a:rect b="b" l="l" r="r" t="t"/>
              <a:pathLst>
                <a:path extrusionOk="0" h="48474" w="34643">
                  <a:moveTo>
                    <a:pt x="18384" y="5764"/>
                  </a:moveTo>
                  <a:lnTo>
                    <a:pt x="19476" y="5946"/>
                  </a:lnTo>
                  <a:lnTo>
                    <a:pt x="20568" y="6188"/>
                  </a:lnTo>
                  <a:lnTo>
                    <a:pt x="21538" y="6552"/>
                  </a:lnTo>
                  <a:lnTo>
                    <a:pt x="22509" y="7038"/>
                  </a:lnTo>
                  <a:lnTo>
                    <a:pt x="23358" y="7584"/>
                  </a:lnTo>
                  <a:lnTo>
                    <a:pt x="24147" y="8251"/>
                  </a:lnTo>
                  <a:lnTo>
                    <a:pt x="24936" y="8979"/>
                  </a:lnTo>
                  <a:lnTo>
                    <a:pt x="25603" y="9768"/>
                  </a:lnTo>
                  <a:lnTo>
                    <a:pt x="26149" y="10617"/>
                  </a:lnTo>
                  <a:lnTo>
                    <a:pt x="26695" y="11588"/>
                  </a:lnTo>
                  <a:lnTo>
                    <a:pt x="27120" y="12619"/>
                  </a:lnTo>
                  <a:lnTo>
                    <a:pt x="27423" y="13711"/>
                  </a:lnTo>
                  <a:lnTo>
                    <a:pt x="27727" y="14864"/>
                  </a:lnTo>
                  <a:lnTo>
                    <a:pt x="27848" y="16077"/>
                  </a:lnTo>
                  <a:lnTo>
                    <a:pt x="27909" y="17351"/>
                  </a:lnTo>
                  <a:lnTo>
                    <a:pt x="27848" y="18565"/>
                  </a:lnTo>
                  <a:lnTo>
                    <a:pt x="27727" y="19839"/>
                  </a:lnTo>
                  <a:lnTo>
                    <a:pt x="27423" y="20991"/>
                  </a:lnTo>
                  <a:lnTo>
                    <a:pt x="27120" y="22083"/>
                  </a:lnTo>
                  <a:lnTo>
                    <a:pt x="26695" y="23054"/>
                  </a:lnTo>
                  <a:lnTo>
                    <a:pt x="26149" y="24025"/>
                  </a:lnTo>
                  <a:lnTo>
                    <a:pt x="25603" y="24935"/>
                  </a:lnTo>
                  <a:lnTo>
                    <a:pt x="24936" y="25723"/>
                  </a:lnTo>
                  <a:lnTo>
                    <a:pt x="24147" y="26451"/>
                  </a:lnTo>
                  <a:lnTo>
                    <a:pt x="23358" y="27058"/>
                  </a:lnTo>
                  <a:lnTo>
                    <a:pt x="22509" y="27604"/>
                  </a:lnTo>
                  <a:lnTo>
                    <a:pt x="21538" y="28089"/>
                  </a:lnTo>
                  <a:lnTo>
                    <a:pt x="20568" y="28453"/>
                  </a:lnTo>
                  <a:lnTo>
                    <a:pt x="19476" y="28696"/>
                  </a:lnTo>
                  <a:lnTo>
                    <a:pt x="18384" y="28878"/>
                  </a:lnTo>
                  <a:lnTo>
                    <a:pt x="16078" y="28878"/>
                  </a:lnTo>
                  <a:lnTo>
                    <a:pt x="14986" y="28696"/>
                  </a:lnTo>
                  <a:lnTo>
                    <a:pt x="13955" y="28453"/>
                  </a:lnTo>
                  <a:lnTo>
                    <a:pt x="12984" y="28089"/>
                  </a:lnTo>
                  <a:lnTo>
                    <a:pt x="12013" y="27604"/>
                  </a:lnTo>
                  <a:lnTo>
                    <a:pt x="11164" y="27058"/>
                  </a:lnTo>
                  <a:lnTo>
                    <a:pt x="10315" y="26451"/>
                  </a:lnTo>
                  <a:lnTo>
                    <a:pt x="9587" y="25723"/>
                  </a:lnTo>
                  <a:lnTo>
                    <a:pt x="8919" y="24935"/>
                  </a:lnTo>
                  <a:lnTo>
                    <a:pt x="8313" y="24025"/>
                  </a:lnTo>
                  <a:lnTo>
                    <a:pt x="7827" y="23054"/>
                  </a:lnTo>
                  <a:lnTo>
                    <a:pt x="7403" y="22083"/>
                  </a:lnTo>
                  <a:lnTo>
                    <a:pt x="7039" y="20991"/>
                  </a:lnTo>
                  <a:lnTo>
                    <a:pt x="6796" y="19839"/>
                  </a:lnTo>
                  <a:lnTo>
                    <a:pt x="6614" y="18565"/>
                  </a:lnTo>
                  <a:lnTo>
                    <a:pt x="6614" y="17351"/>
                  </a:lnTo>
                  <a:lnTo>
                    <a:pt x="6614" y="16077"/>
                  </a:lnTo>
                  <a:lnTo>
                    <a:pt x="6796" y="14864"/>
                  </a:lnTo>
                  <a:lnTo>
                    <a:pt x="7039" y="13711"/>
                  </a:lnTo>
                  <a:lnTo>
                    <a:pt x="7403" y="12619"/>
                  </a:lnTo>
                  <a:lnTo>
                    <a:pt x="7827" y="11588"/>
                  </a:lnTo>
                  <a:lnTo>
                    <a:pt x="8313" y="10617"/>
                  </a:lnTo>
                  <a:lnTo>
                    <a:pt x="8919" y="9768"/>
                  </a:lnTo>
                  <a:lnTo>
                    <a:pt x="9587" y="8979"/>
                  </a:lnTo>
                  <a:lnTo>
                    <a:pt x="10315" y="8251"/>
                  </a:lnTo>
                  <a:lnTo>
                    <a:pt x="11164" y="7584"/>
                  </a:lnTo>
                  <a:lnTo>
                    <a:pt x="12013" y="7038"/>
                  </a:lnTo>
                  <a:lnTo>
                    <a:pt x="12984" y="6552"/>
                  </a:lnTo>
                  <a:lnTo>
                    <a:pt x="13955" y="6188"/>
                  </a:lnTo>
                  <a:lnTo>
                    <a:pt x="14986" y="5946"/>
                  </a:lnTo>
                  <a:lnTo>
                    <a:pt x="16078" y="5764"/>
                  </a:lnTo>
                  <a:close/>
                  <a:moveTo>
                    <a:pt x="18323" y="0"/>
                  </a:moveTo>
                  <a:lnTo>
                    <a:pt x="17231" y="61"/>
                  </a:lnTo>
                  <a:lnTo>
                    <a:pt x="16200" y="121"/>
                  </a:lnTo>
                  <a:lnTo>
                    <a:pt x="15229" y="303"/>
                  </a:lnTo>
                  <a:lnTo>
                    <a:pt x="14258" y="485"/>
                  </a:lnTo>
                  <a:lnTo>
                    <a:pt x="13409" y="789"/>
                  </a:lnTo>
                  <a:lnTo>
                    <a:pt x="12559" y="1092"/>
                  </a:lnTo>
                  <a:lnTo>
                    <a:pt x="11771" y="1456"/>
                  </a:lnTo>
                  <a:lnTo>
                    <a:pt x="10982" y="1820"/>
                  </a:lnTo>
                  <a:lnTo>
                    <a:pt x="10315" y="2305"/>
                  </a:lnTo>
                  <a:lnTo>
                    <a:pt x="9647" y="2730"/>
                  </a:lnTo>
                  <a:lnTo>
                    <a:pt x="9041" y="3276"/>
                  </a:lnTo>
                  <a:lnTo>
                    <a:pt x="8434" y="3761"/>
                  </a:lnTo>
                  <a:lnTo>
                    <a:pt x="7949" y="4307"/>
                  </a:lnTo>
                  <a:lnTo>
                    <a:pt x="7463" y="4914"/>
                  </a:lnTo>
                  <a:lnTo>
                    <a:pt x="6978" y="5460"/>
                  </a:lnTo>
                  <a:lnTo>
                    <a:pt x="6614" y="6067"/>
                  </a:lnTo>
                  <a:lnTo>
                    <a:pt x="5947" y="789"/>
                  </a:lnTo>
                  <a:lnTo>
                    <a:pt x="1" y="789"/>
                  </a:lnTo>
                  <a:lnTo>
                    <a:pt x="1" y="48474"/>
                  </a:lnTo>
                  <a:lnTo>
                    <a:pt x="6614" y="48474"/>
                  </a:lnTo>
                  <a:lnTo>
                    <a:pt x="6614" y="28635"/>
                  </a:lnTo>
                  <a:lnTo>
                    <a:pt x="7039" y="29363"/>
                  </a:lnTo>
                  <a:lnTo>
                    <a:pt x="7524" y="29970"/>
                  </a:lnTo>
                  <a:lnTo>
                    <a:pt x="8070" y="30577"/>
                  </a:lnTo>
                  <a:lnTo>
                    <a:pt x="8616" y="31184"/>
                  </a:lnTo>
                  <a:lnTo>
                    <a:pt x="9223" y="31730"/>
                  </a:lnTo>
                  <a:lnTo>
                    <a:pt x="9890" y="32215"/>
                  </a:lnTo>
                  <a:lnTo>
                    <a:pt x="10557" y="32640"/>
                  </a:lnTo>
                  <a:lnTo>
                    <a:pt x="11285" y="33064"/>
                  </a:lnTo>
                  <a:lnTo>
                    <a:pt x="12074" y="33428"/>
                  </a:lnTo>
                  <a:lnTo>
                    <a:pt x="12863" y="33732"/>
                  </a:lnTo>
                  <a:lnTo>
                    <a:pt x="13651" y="34035"/>
                  </a:lnTo>
                  <a:lnTo>
                    <a:pt x="14501" y="34217"/>
                  </a:lnTo>
                  <a:lnTo>
                    <a:pt x="15411" y="34399"/>
                  </a:lnTo>
                  <a:lnTo>
                    <a:pt x="16321" y="34520"/>
                  </a:lnTo>
                  <a:lnTo>
                    <a:pt x="17292" y="34581"/>
                  </a:lnTo>
                  <a:lnTo>
                    <a:pt x="18262" y="34642"/>
                  </a:lnTo>
                  <a:lnTo>
                    <a:pt x="19172" y="34642"/>
                  </a:lnTo>
                  <a:lnTo>
                    <a:pt x="20022" y="34581"/>
                  </a:lnTo>
                  <a:lnTo>
                    <a:pt x="20871" y="34460"/>
                  </a:lnTo>
                  <a:lnTo>
                    <a:pt x="21720" y="34278"/>
                  </a:lnTo>
                  <a:lnTo>
                    <a:pt x="22570" y="34096"/>
                  </a:lnTo>
                  <a:lnTo>
                    <a:pt x="23358" y="33914"/>
                  </a:lnTo>
                  <a:lnTo>
                    <a:pt x="24147" y="33671"/>
                  </a:lnTo>
                  <a:lnTo>
                    <a:pt x="24875" y="33368"/>
                  </a:lnTo>
                  <a:lnTo>
                    <a:pt x="25664" y="33004"/>
                  </a:lnTo>
                  <a:lnTo>
                    <a:pt x="26331" y="32640"/>
                  </a:lnTo>
                  <a:lnTo>
                    <a:pt x="27059" y="32276"/>
                  </a:lnTo>
                  <a:lnTo>
                    <a:pt x="27727" y="31790"/>
                  </a:lnTo>
                  <a:lnTo>
                    <a:pt x="28333" y="31366"/>
                  </a:lnTo>
                  <a:lnTo>
                    <a:pt x="28940" y="30820"/>
                  </a:lnTo>
                  <a:lnTo>
                    <a:pt x="29547" y="30334"/>
                  </a:lnTo>
                  <a:lnTo>
                    <a:pt x="30093" y="29728"/>
                  </a:lnTo>
                  <a:lnTo>
                    <a:pt x="30578" y="29181"/>
                  </a:lnTo>
                  <a:lnTo>
                    <a:pt x="31124" y="28575"/>
                  </a:lnTo>
                  <a:lnTo>
                    <a:pt x="31549" y="27907"/>
                  </a:lnTo>
                  <a:lnTo>
                    <a:pt x="31973" y="27240"/>
                  </a:lnTo>
                  <a:lnTo>
                    <a:pt x="32398" y="26512"/>
                  </a:lnTo>
                  <a:lnTo>
                    <a:pt x="32762" y="25845"/>
                  </a:lnTo>
                  <a:lnTo>
                    <a:pt x="33126" y="25056"/>
                  </a:lnTo>
                  <a:lnTo>
                    <a:pt x="33430" y="24267"/>
                  </a:lnTo>
                  <a:lnTo>
                    <a:pt x="33733" y="23479"/>
                  </a:lnTo>
                  <a:lnTo>
                    <a:pt x="33915" y="22690"/>
                  </a:lnTo>
                  <a:lnTo>
                    <a:pt x="34158" y="21841"/>
                  </a:lnTo>
                  <a:lnTo>
                    <a:pt x="34340" y="20991"/>
                  </a:lnTo>
                  <a:lnTo>
                    <a:pt x="34461" y="20142"/>
                  </a:lnTo>
                  <a:lnTo>
                    <a:pt x="34522" y="19232"/>
                  </a:lnTo>
                  <a:lnTo>
                    <a:pt x="34582" y="18322"/>
                  </a:lnTo>
                  <a:lnTo>
                    <a:pt x="34643" y="17412"/>
                  </a:lnTo>
                  <a:lnTo>
                    <a:pt x="34582" y="16441"/>
                  </a:lnTo>
                  <a:lnTo>
                    <a:pt x="34522" y="15531"/>
                  </a:lnTo>
                  <a:lnTo>
                    <a:pt x="34461" y="14682"/>
                  </a:lnTo>
                  <a:lnTo>
                    <a:pt x="34340" y="13772"/>
                  </a:lnTo>
                  <a:lnTo>
                    <a:pt x="34158" y="12922"/>
                  </a:lnTo>
                  <a:lnTo>
                    <a:pt x="33915" y="12073"/>
                  </a:lnTo>
                  <a:lnTo>
                    <a:pt x="33733" y="11284"/>
                  </a:lnTo>
                  <a:lnTo>
                    <a:pt x="33430" y="10435"/>
                  </a:lnTo>
                  <a:lnTo>
                    <a:pt x="33126" y="9707"/>
                  </a:lnTo>
                  <a:lnTo>
                    <a:pt x="32762" y="8918"/>
                  </a:lnTo>
                  <a:lnTo>
                    <a:pt x="32398" y="8190"/>
                  </a:lnTo>
                  <a:lnTo>
                    <a:pt x="32034" y="7523"/>
                  </a:lnTo>
                  <a:lnTo>
                    <a:pt x="31549" y="6795"/>
                  </a:lnTo>
                  <a:lnTo>
                    <a:pt x="31124" y="6188"/>
                  </a:lnTo>
                  <a:lnTo>
                    <a:pt x="30639" y="5521"/>
                  </a:lnTo>
                  <a:lnTo>
                    <a:pt x="30093" y="4975"/>
                  </a:lnTo>
                  <a:lnTo>
                    <a:pt x="29547" y="4368"/>
                  </a:lnTo>
                  <a:lnTo>
                    <a:pt x="28940" y="3822"/>
                  </a:lnTo>
                  <a:lnTo>
                    <a:pt x="28333" y="3337"/>
                  </a:lnTo>
                  <a:lnTo>
                    <a:pt x="27727" y="2851"/>
                  </a:lnTo>
                  <a:lnTo>
                    <a:pt x="27059" y="2427"/>
                  </a:lnTo>
                  <a:lnTo>
                    <a:pt x="26392" y="2002"/>
                  </a:lnTo>
                  <a:lnTo>
                    <a:pt x="25664" y="1638"/>
                  </a:lnTo>
                  <a:lnTo>
                    <a:pt x="24936" y="1335"/>
                  </a:lnTo>
                  <a:lnTo>
                    <a:pt x="24147" y="1031"/>
                  </a:lnTo>
                  <a:lnTo>
                    <a:pt x="23419" y="728"/>
                  </a:lnTo>
                  <a:lnTo>
                    <a:pt x="22630" y="546"/>
                  </a:lnTo>
                  <a:lnTo>
                    <a:pt x="21781" y="364"/>
                  </a:lnTo>
                  <a:lnTo>
                    <a:pt x="20932" y="182"/>
                  </a:lnTo>
                  <a:lnTo>
                    <a:pt x="20082" y="121"/>
                  </a:lnTo>
                  <a:lnTo>
                    <a:pt x="19233" y="61"/>
                  </a:lnTo>
                  <a:lnTo>
                    <a:pt x="18323"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96"/>
            <p:cNvSpPr/>
            <p:nvPr/>
          </p:nvSpPr>
          <p:spPr>
            <a:xfrm>
              <a:off x="3091050" y="2429775"/>
              <a:ext cx="866075" cy="1211850"/>
            </a:xfrm>
            <a:custGeom>
              <a:rect b="b" l="l" r="r" t="t"/>
              <a:pathLst>
                <a:path extrusionOk="0" fill="none" h="48474" w="34643">
                  <a:moveTo>
                    <a:pt x="1" y="789"/>
                  </a:moveTo>
                  <a:lnTo>
                    <a:pt x="5947" y="789"/>
                  </a:lnTo>
                  <a:lnTo>
                    <a:pt x="6614" y="6067"/>
                  </a:lnTo>
                  <a:lnTo>
                    <a:pt x="6614" y="6067"/>
                  </a:lnTo>
                  <a:lnTo>
                    <a:pt x="6978" y="5460"/>
                  </a:lnTo>
                  <a:lnTo>
                    <a:pt x="7463" y="4914"/>
                  </a:lnTo>
                  <a:lnTo>
                    <a:pt x="7949" y="4307"/>
                  </a:lnTo>
                  <a:lnTo>
                    <a:pt x="8434" y="3761"/>
                  </a:lnTo>
                  <a:lnTo>
                    <a:pt x="9041" y="3276"/>
                  </a:lnTo>
                  <a:lnTo>
                    <a:pt x="9647" y="2730"/>
                  </a:lnTo>
                  <a:lnTo>
                    <a:pt x="10315" y="2305"/>
                  </a:lnTo>
                  <a:lnTo>
                    <a:pt x="10982" y="1820"/>
                  </a:lnTo>
                  <a:lnTo>
                    <a:pt x="11771" y="1456"/>
                  </a:lnTo>
                  <a:lnTo>
                    <a:pt x="12559" y="1092"/>
                  </a:lnTo>
                  <a:lnTo>
                    <a:pt x="13409" y="789"/>
                  </a:lnTo>
                  <a:lnTo>
                    <a:pt x="14258" y="485"/>
                  </a:lnTo>
                  <a:lnTo>
                    <a:pt x="15229" y="303"/>
                  </a:lnTo>
                  <a:lnTo>
                    <a:pt x="16200" y="121"/>
                  </a:lnTo>
                  <a:lnTo>
                    <a:pt x="17231" y="61"/>
                  </a:lnTo>
                  <a:lnTo>
                    <a:pt x="18323" y="0"/>
                  </a:lnTo>
                  <a:lnTo>
                    <a:pt x="18323" y="0"/>
                  </a:lnTo>
                  <a:lnTo>
                    <a:pt x="19233" y="61"/>
                  </a:lnTo>
                  <a:lnTo>
                    <a:pt x="20082" y="121"/>
                  </a:lnTo>
                  <a:lnTo>
                    <a:pt x="20932" y="182"/>
                  </a:lnTo>
                  <a:lnTo>
                    <a:pt x="21781" y="364"/>
                  </a:lnTo>
                  <a:lnTo>
                    <a:pt x="22630" y="546"/>
                  </a:lnTo>
                  <a:lnTo>
                    <a:pt x="23419" y="728"/>
                  </a:lnTo>
                  <a:lnTo>
                    <a:pt x="24147" y="1031"/>
                  </a:lnTo>
                  <a:lnTo>
                    <a:pt x="24936" y="1335"/>
                  </a:lnTo>
                  <a:lnTo>
                    <a:pt x="25664" y="1638"/>
                  </a:lnTo>
                  <a:lnTo>
                    <a:pt x="26392" y="2002"/>
                  </a:lnTo>
                  <a:lnTo>
                    <a:pt x="27059" y="2427"/>
                  </a:lnTo>
                  <a:lnTo>
                    <a:pt x="27727" y="2851"/>
                  </a:lnTo>
                  <a:lnTo>
                    <a:pt x="28333" y="3337"/>
                  </a:lnTo>
                  <a:lnTo>
                    <a:pt x="28940" y="3822"/>
                  </a:lnTo>
                  <a:lnTo>
                    <a:pt x="29547" y="4368"/>
                  </a:lnTo>
                  <a:lnTo>
                    <a:pt x="30093" y="4975"/>
                  </a:lnTo>
                  <a:lnTo>
                    <a:pt x="30639" y="5521"/>
                  </a:lnTo>
                  <a:lnTo>
                    <a:pt x="31124" y="6188"/>
                  </a:lnTo>
                  <a:lnTo>
                    <a:pt x="31549" y="6795"/>
                  </a:lnTo>
                  <a:lnTo>
                    <a:pt x="32034" y="7523"/>
                  </a:lnTo>
                  <a:lnTo>
                    <a:pt x="32398" y="8190"/>
                  </a:lnTo>
                  <a:lnTo>
                    <a:pt x="32762" y="8918"/>
                  </a:lnTo>
                  <a:lnTo>
                    <a:pt x="33126" y="9707"/>
                  </a:lnTo>
                  <a:lnTo>
                    <a:pt x="33430" y="10435"/>
                  </a:lnTo>
                  <a:lnTo>
                    <a:pt x="33733" y="11284"/>
                  </a:lnTo>
                  <a:lnTo>
                    <a:pt x="33915" y="12073"/>
                  </a:lnTo>
                  <a:lnTo>
                    <a:pt x="34158" y="12922"/>
                  </a:lnTo>
                  <a:lnTo>
                    <a:pt x="34340" y="13772"/>
                  </a:lnTo>
                  <a:lnTo>
                    <a:pt x="34461" y="14682"/>
                  </a:lnTo>
                  <a:lnTo>
                    <a:pt x="34522" y="15531"/>
                  </a:lnTo>
                  <a:lnTo>
                    <a:pt x="34582" y="16441"/>
                  </a:lnTo>
                  <a:lnTo>
                    <a:pt x="34643" y="17412"/>
                  </a:lnTo>
                  <a:lnTo>
                    <a:pt x="34643" y="17412"/>
                  </a:lnTo>
                  <a:lnTo>
                    <a:pt x="34582" y="18322"/>
                  </a:lnTo>
                  <a:lnTo>
                    <a:pt x="34522" y="19232"/>
                  </a:lnTo>
                  <a:lnTo>
                    <a:pt x="34461" y="20142"/>
                  </a:lnTo>
                  <a:lnTo>
                    <a:pt x="34340" y="20991"/>
                  </a:lnTo>
                  <a:lnTo>
                    <a:pt x="34158" y="21841"/>
                  </a:lnTo>
                  <a:lnTo>
                    <a:pt x="33915" y="22690"/>
                  </a:lnTo>
                  <a:lnTo>
                    <a:pt x="33733" y="23479"/>
                  </a:lnTo>
                  <a:lnTo>
                    <a:pt x="33430" y="24267"/>
                  </a:lnTo>
                  <a:lnTo>
                    <a:pt x="33126" y="25056"/>
                  </a:lnTo>
                  <a:lnTo>
                    <a:pt x="32762" y="25845"/>
                  </a:lnTo>
                  <a:lnTo>
                    <a:pt x="32398" y="26512"/>
                  </a:lnTo>
                  <a:lnTo>
                    <a:pt x="31973" y="27240"/>
                  </a:lnTo>
                  <a:lnTo>
                    <a:pt x="31549" y="27907"/>
                  </a:lnTo>
                  <a:lnTo>
                    <a:pt x="31124" y="28575"/>
                  </a:lnTo>
                  <a:lnTo>
                    <a:pt x="30578" y="29181"/>
                  </a:lnTo>
                  <a:lnTo>
                    <a:pt x="30093" y="29728"/>
                  </a:lnTo>
                  <a:lnTo>
                    <a:pt x="29547" y="30334"/>
                  </a:lnTo>
                  <a:lnTo>
                    <a:pt x="28940" y="30820"/>
                  </a:lnTo>
                  <a:lnTo>
                    <a:pt x="28333" y="31366"/>
                  </a:lnTo>
                  <a:lnTo>
                    <a:pt x="27727" y="31790"/>
                  </a:lnTo>
                  <a:lnTo>
                    <a:pt x="27059" y="32276"/>
                  </a:lnTo>
                  <a:lnTo>
                    <a:pt x="26331" y="32640"/>
                  </a:lnTo>
                  <a:lnTo>
                    <a:pt x="25664" y="33004"/>
                  </a:lnTo>
                  <a:lnTo>
                    <a:pt x="24875" y="33368"/>
                  </a:lnTo>
                  <a:lnTo>
                    <a:pt x="24147" y="33671"/>
                  </a:lnTo>
                  <a:lnTo>
                    <a:pt x="23358" y="33914"/>
                  </a:lnTo>
                  <a:lnTo>
                    <a:pt x="22570" y="34096"/>
                  </a:lnTo>
                  <a:lnTo>
                    <a:pt x="21720" y="34278"/>
                  </a:lnTo>
                  <a:lnTo>
                    <a:pt x="20871" y="34460"/>
                  </a:lnTo>
                  <a:lnTo>
                    <a:pt x="20022" y="34581"/>
                  </a:lnTo>
                  <a:lnTo>
                    <a:pt x="19172" y="34642"/>
                  </a:lnTo>
                  <a:lnTo>
                    <a:pt x="18262" y="34642"/>
                  </a:lnTo>
                  <a:lnTo>
                    <a:pt x="18262" y="34642"/>
                  </a:lnTo>
                  <a:lnTo>
                    <a:pt x="17292" y="34581"/>
                  </a:lnTo>
                  <a:lnTo>
                    <a:pt x="16321" y="34520"/>
                  </a:lnTo>
                  <a:lnTo>
                    <a:pt x="15411" y="34399"/>
                  </a:lnTo>
                  <a:lnTo>
                    <a:pt x="14501" y="34217"/>
                  </a:lnTo>
                  <a:lnTo>
                    <a:pt x="13651" y="34035"/>
                  </a:lnTo>
                  <a:lnTo>
                    <a:pt x="12863" y="33732"/>
                  </a:lnTo>
                  <a:lnTo>
                    <a:pt x="12074" y="33428"/>
                  </a:lnTo>
                  <a:lnTo>
                    <a:pt x="11285" y="33064"/>
                  </a:lnTo>
                  <a:lnTo>
                    <a:pt x="10557" y="32640"/>
                  </a:lnTo>
                  <a:lnTo>
                    <a:pt x="9890" y="32215"/>
                  </a:lnTo>
                  <a:lnTo>
                    <a:pt x="9223" y="31730"/>
                  </a:lnTo>
                  <a:lnTo>
                    <a:pt x="8616" y="31184"/>
                  </a:lnTo>
                  <a:lnTo>
                    <a:pt x="8070" y="30577"/>
                  </a:lnTo>
                  <a:lnTo>
                    <a:pt x="7524" y="29970"/>
                  </a:lnTo>
                  <a:lnTo>
                    <a:pt x="7039" y="29363"/>
                  </a:lnTo>
                  <a:lnTo>
                    <a:pt x="6614" y="28635"/>
                  </a:lnTo>
                  <a:lnTo>
                    <a:pt x="6614" y="48474"/>
                  </a:lnTo>
                  <a:lnTo>
                    <a:pt x="1" y="48474"/>
                  </a:lnTo>
                  <a:lnTo>
                    <a:pt x="1" y="789"/>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96"/>
            <p:cNvSpPr/>
            <p:nvPr/>
          </p:nvSpPr>
          <p:spPr>
            <a:xfrm>
              <a:off x="3256375" y="2573850"/>
              <a:ext cx="532400" cy="577900"/>
            </a:xfrm>
            <a:custGeom>
              <a:rect b="b" l="l" r="r" t="t"/>
              <a:pathLst>
                <a:path extrusionOk="0" fill="none" h="23116" w="21296">
                  <a:moveTo>
                    <a:pt x="21296" y="11588"/>
                  </a:moveTo>
                  <a:lnTo>
                    <a:pt x="21296" y="11588"/>
                  </a:lnTo>
                  <a:lnTo>
                    <a:pt x="21235" y="10314"/>
                  </a:lnTo>
                  <a:lnTo>
                    <a:pt x="21114" y="9101"/>
                  </a:lnTo>
                  <a:lnTo>
                    <a:pt x="20810" y="7948"/>
                  </a:lnTo>
                  <a:lnTo>
                    <a:pt x="20507" y="6856"/>
                  </a:lnTo>
                  <a:lnTo>
                    <a:pt x="20082" y="5825"/>
                  </a:lnTo>
                  <a:lnTo>
                    <a:pt x="19536" y="4854"/>
                  </a:lnTo>
                  <a:lnTo>
                    <a:pt x="18990" y="4005"/>
                  </a:lnTo>
                  <a:lnTo>
                    <a:pt x="18323" y="3216"/>
                  </a:lnTo>
                  <a:lnTo>
                    <a:pt x="17534" y="2488"/>
                  </a:lnTo>
                  <a:lnTo>
                    <a:pt x="16745" y="1821"/>
                  </a:lnTo>
                  <a:lnTo>
                    <a:pt x="15896" y="1275"/>
                  </a:lnTo>
                  <a:lnTo>
                    <a:pt x="14925" y="789"/>
                  </a:lnTo>
                  <a:lnTo>
                    <a:pt x="13955" y="425"/>
                  </a:lnTo>
                  <a:lnTo>
                    <a:pt x="12863" y="183"/>
                  </a:lnTo>
                  <a:lnTo>
                    <a:pt x="11771" y="1"/>
                  </a:lnTo>
                  <a:lnTo>
                    <a:pt x="10618" y="1"/>
                  </a:lnTo>
                  <a:lnTo>
                    <a:pt x="10618" y="1"/>
                  </a:lnTo>
                  <a:lnTo>
                    <a:pt x="9465" y="1"/>
                  </a:lnTo>
                  <a:lnTo>
                    <a:pt x="8373" y="183"/>
                  </a:lnTo>
                  <a:lnTo>
                    <a:pt x="7342" y="425"/>
                  </a:lnTo>
                  <a:lnTo>
                    <a:pt x="6371" y="789"/>
                  </a:lnTo>
                  <a:lnTo>
                    <a:pt x="5400" y="1275"/>
                  </a:lnTo>
                  <a:lnTo>
                    <a:pt x="4551" y="1821"/>
                  </a:lnTo>
                  <a:lnTo>
                    <a:pt x="3702" y="2488"/>
                  </a:lnTo>
                  <a:lnTo>
                    <a:pt x="2974" y="3216"/>
                  </a:lnTo>
                  <a:lnTo>
                    <a:pt x="2306" y="4005"/>
                  </a:lnTo>
                  <a:lnTo>
                    <a:pt x="1700" y="4854"/>
                  </a:lnTo>
                  <a:lnTo>
                    <a:pt x="1214" y="5825"/>
                  </a:lnTo>
                  <a:lnTo>
                    <a:pt x="790" y="6856"/>
                  </a:lnTo>
                  <a:lnTo>
                    <a:pt x="426" y="7948"/>
                  </a:lnTo>
                  <a:lnTo>
                    <a:pt x="183" y="9101"/>
                  </a:lnTo>
                  <a:lnTo>
                    <a:pt x="1" y="10314"/>
                  </a:lnTo>
                  <a:lnTo>
                    <a:pt x="1" y="11588"/>
                  </a:lnTo>
                  <a:lnTo>
                    <a:pt x="1" y="11588"/>
                  </a:lnTo>
                  <a:lnTo>
                    <a:pt x="1" y="12802"/>
                  </a:lnTo>
                  <a:lnTo>
                    <a:pt x="183" y="14076"/>
                  </a:lnTo>
                  <a:lnTo>
                    <a:pt x="426" y="15228"/>
                  </a:lnTo>
                  <a:lnTo>
                    <a:pt x="790" y="16320"/>
                  </a:lnTo>
                  <a:lnTo>
                    <a:pt x="1214" y="17291"/>
                  </a:lnTo>
                  <a:lnTo>
                    <a:pt x="1700" y="18262"/>
                  </a:lnTo>
                  <a:lnTo>
                    <a:pt x="2306" y="19172"/>
                  </a:lnTo>
                  <a:lnTo>
                    <a:pt x="2974" y="19960"/>
                  </a:lnTo>
                  <a:lnTo>
                    <a:pt x="3702" y="20688"/>
                  </a:lnTo>
                  <a:lnTo>
                    <a:pt x="4551" y="21295"/>
                  </a:lnTo>
                  <a:lnTo>
                    <a:pt x="5400" y="21841"/>
                  </a:lnTo>
                  <a:lnTo>
                    <a:pt x="6371" y="22326"/>
                  </a:lnTo>
                  <a:lnTo>
                    <a:pt x="7342" y="22690"/>
                  </a:lnTo>
                  <a:lnTo>
                    <a:pt x="8373" y="22933"/>
                  </a:lnTo>
                  <a:lnTo>
                    <a:pt x="9465" y="23115"/>
                  </a:lnTo>
                  <a:lnTo>
                    <a:pt x="10618" y="23115"/>
                  </a:lnTo>
                  <a:lnTo>
                    <a:pt x="10618" y="23115"/>
                  </a:lnTo>
                  <a:lnTo>
                    <a:pt x="11771" y="23115"/>
                  </a:lnTo>
                  <a:lnTo>
                    <a:pt x="12863" y="22933"/>
                  </a:lnTo>
                  <a:lnTo>
                    <a:pt x="13955" y="22690"/>
                  </a:lnTo>
                  <a:lnTo>
                    <a:pt x="14925" y="22326"/>
                  </a:lnTo>
                  <a:lnTo>
                    <a:pt x="15896" y="21841"/>
                  </a:lnTo>
                  <a:lnTo>
                    <a:pt x="16745" y="21295"/>
                  </a:lnTo>
                  <a:lnTo>
                    <a:pt x="17534" y="20688"/>
                  </a:lnTo>
                  <a:lnTo>
                    <a:pt x="18323" y="19960"/>
                  </a:lnTo>
                  <a:lnTo>
                    <a:pt x="18990" y="19172"/>
                  </a:lnTo>
                  <a:lnTo>
                    <a:pt x="19536" y="18262"/>
                  </a:lnTo>
                  <a:lnTo>
                    <a:pt x="20082" y="17291"/>
                  </a:lnTo>
                  <a:lnTo>
                    <a:pt x="20507" y="16320"/>
                  </a:lnTo>
                  <a:lnTo>
                    <a:pt x="20810" y="15228"/>
                  </a:lnTo>
                  <a:lnTo>
                    <a:pt x="21114" y="14076"/>
                  </a:lnTo>
                  <a:lnTo>
                    <a:pt x="21235" y="12802"/>
                  </a:lnTo>
                  <a:lnTo>
                    <a:pt x="21296"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96"/>
            <p:cNvSpPr/>
            <p:nvPr/>
          </p:nvSpPr>
          <p:spPr>
            <a:xfrm>
              <a:off x="4051150" y="2109750"/>
              <a:ext cx="1190650" cy="1166350"/>
            </a:xfrm>
            <a:custGeom>
              <a:rect b="b" l="l" r="r" t="t"/>
              <a:pathLst>
                <a:path extrusionOk="0" h="46654" w="47626">
                  <a:moveTo>
                    <a:pt x="0" y="0"/>
                  </a:moveTo>
                  <a:lnTo>
                    <a:pt x="0" y="46654"/>
                  </a:lnTo>
                  <a:lnTo>
                    <a:pt x="6613" y="46654"/>
                  </a:lnTo>
                  <a:lnTo>
                    <a:pt x="6613" y="11527"/>
                  </a:lnTo>
                  <a:lnTo>
                    <a:pt x="21295" y="39980"/>
                  </a:lnTo>
                  <a:lnTo>
                    <a:pt x="26391" y="39980"/>
                  </a:lnTo>
                  <a:lnTo>
                    <a:pt x="41012" y="11527"/>
                  </a:lnTo>
                  <a:lnTo>
                    <a:pt x="41012" y="46654"/>
                  </a:lnTo>
                  <a:lnTo>
                    <a:pt x="47625" y="46654"/>
                  </a:lnTo>
                  <a:lnTo>
                    <a:pt x="47625" y="0"/>
                  </a:lnTo>
                  <a:lnTo>
                    <a:pt x="39860" y="0"/>
                  </a:lnTo>
                  <a:lnTo>
                    <a:pt x="23843" y="31548"/>
                  </a:lnTo>
                  <a:lnTo>
                    <a:pt x="7705"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96"/>
            <p:cNvSpPr/>
            <p:nvPr/>
          </p:nvSpPr>
          <p:spPr>
            <a:xfrm>
              <a:off x="5343400" y="2076375"/>
              <a:ext cx="216900" cy="1199725"/>
            </a:xfrm>
            <a:custGeom>
              <a:rect b="b" l="l" r="r" t="t"/>
              <a:pathLst>
                <a:path extrusionOk="0" h="47989" w="8676">
                  <a:moveTo>
                    <a:pt x="4308" y="0"/>
                  </a:moveTo>
                  <a:lnTo>
                    <a:pt x="3883" y="61"/>
                  </a:lnTo>
                  <a:lnTo>
                    <a:pt x="3398" y="122"/>
                  </a:lnTo>
                  <a:lnTo>
                    <a:pt x="2973" y="182"/>
                  </a:lnTo>
                  <a:lnTo>
                    <a:pt x="2609" y="364"/>
                  </a:lnTo>
                  <a:lnTo>
                    <a:pt x="2184" y="486"/>
                  </a:lnTo>
                  <a:lnTo>
                    <a:pt x="1881" y="728"/>
                  </a:lnTo>
                  <a:lnTo>
                    <a:pt x="1517" y="910"/>
                  </a:lnTo>
                  <a:lnTo>
                    <a:pt x="1214" y="1214"/>
                  </a:lnTo>
                  <a:lnTo>
                    <a:pt x="971" y="1456"/>
                  </a:lnTo>
                  <a:lnTo>
                    <a:pt x="728" y="1820"/>
                  </a:lnTo>
                  <a:lnTo>
                    <a:pt x="486" y="2124"/>
                  </a:lnTo>
                  <a:lnTo>
                    <a:pt x="303" y="2488"/>
                  </a:lnTo>
                  <a:lnTo>
                    <a:pt x="182" y="2912"/>
                  </a:lnTo>
                  <a:lnTo>
                    <a:pt x="61" y="3276"/>
                  </a:lnTo>
                  <a:lnTo>
                    <a:pt x="0" y="3701"/>
                  </a:lnTo>
                  <a:lnTo>
                    <a:pt x="0" y="4186"/>
                  </a:lnTo>
                  <a:lnTo>
                    <a:pt x="0" y="4611"/>
                  </a:lnTo>
                  <a:lnTo>
                    <a:pt x="61" y="5036"/>
                  </a:lnTo>
                  <a:lnTo>
                    <a:pt x="182" y="5460"/>
                  </a:lnTo>
                  <a:lnTo>
                    <a:pt x="303" y="5824"/>
                  </a:lnTo>
                  <a:lnTo>
                    <a:pt x="486" y="6189"/>
                  </a:lnTo>
                  <a:lnTo>
                    <a:pt x="728" y="6553"/>
                  </a:lnTo>
                  <a:lnTo>
                    <a:pt x="971" y="6856"/>
                  </a:lnTo>
                  <a:lnTo>
                    <a:pt x="1214" y="7159"/>
                  </a:lnTo>
                  <a:lnTo>
                    <a:pt x="1517" y="7402"/>
                  </a:lnTo>
                  <a:lnTo>
                    <a:pt x="1881" y="7645"/>
                  </a:lnTo>
                  <a:lnTo>
                    <a:pt x="2184" y="7887"/>
                  </a:lnTo>
                  <a:lnTo>
                    <a:pt x="2609" y="8009"/>
                  </a:lnTo>
                  <a:lnTo>
                    <a:pt x="2973" y="8191"/>
                  </a:lnTo>
                  <a:lnTo>
                    <a:pt x="3398" y="8251"/>
                  </a:lnTo>
                  <a:lnTo>
                    <a:pt x="3883" y="8312"/>
                  </a:lnTo>
                  <a:lnTo>
                    <a:pt x="4308" y="8373"/>
                  </a:lnTo>
                  <a:lnTo>
                    <a:pt x="4793" y="8312"/>
                  </a:lnTo>
                  <a:lnTo>
                    <a:pt x="5218" y="8251"/>
                  </a:lnTo>
                  <a:lnTo>
                    <a:pt x="5642" y="8191"/>
                  </a:lnTo>
                  <a:lnTo>
                    <a:pt x="6067" y="8009"/>
                  </a:lnTo>
                  <a:lnTo>
                    <a:pt x="6431" y="7887"/>
                  </a:lnTo>
                  <a:lnTo>
                    <a:pt x="6795" y="7645"/>
                  </a:lnTo>
                  <a:lnTo>
                    <a:pt x="7159" y="7402"/>
                  </a:lnTo>
                  <a:lnTo>
                    <a:pt x="7462" y="7159"/>
                  </a:lnTo>
                  <a:lnTo>
                    <a:pt x="7705" y="6856"/>
                  </a:lnTo>
                  <a:lnTo>
                    <a:pt x="7948" y="6553"/>
                  </a:lnTo>
                  <a:lnTo>
                    <a:pt x="8190" y="6189"/>
                  </a:lnTo>
                  <a:lnTo>
                    <a:pt x="8372" y="5824"/>
                  </a:lnTo>
                  <a:lnTo>
                    <a:pt x="8494" y="5460"/>
                  </a:lnTo>
                  <a:lnTo>
                    <a:pt x="8615" y="5036"/>
                  </a:lnTo>
                  <a:lnTo>
                    <a:pt x="8676" y="4611"/>
                  </a:lnTo>
                  <a:lnTo>
                    <a:pt x="8676" y="4186"/>
                  </a:lnTo>
                  <a:lnTo>
                    <a:pt x="8676" y="3701"/>
                  </a:lnTo>
                  <a:lnTo>
                    <a:pt x="8615" y="3276"/>
                  </a:lnTo>
                  <a:lnTo>
                    <a:pt x="8494" y="2912"/>
                  </a:lnTo>
                  <a:lnTo>
                    <a:pt x="8372" y="2488"/>
                  </a:lnTo>
                  <a:lnTo>
                    <a:pt x="8190" y="2124"/>
                  </a:lnTo>
                  <a:lnTo>
                    <a:pt x="7948" y="1820"/>
                  </a:lnTo>
                  <a:lnTo>
                    <a:pt x="7705" y="1456"/>
                  </a:lnTo>
                  <a:lnTo>
                    <a:pt x="7462" y="1214"/>
                  </a:lnTo>
                  <a:lnTo>
                    <a:pt x="7159" y="910"/>
                  </a:lnTo>
                  <a:lnTo>
                    <a:pt x="6795" y="728"/>
                  </a:lnTo>
                  <a:lnTo>
                    <a:pt x="6431" y="486"/>
                  </a:lnTo>
                  <a:lnTo>
                    <a:pt x="6067" y="364"/>
                  </a:lnTo>
                  <a:lnTo>
                    <a:pt x="5642" y="182"/>
                  </a:lnTo>
                  <a:lnTo>
                    <a:pt x="5218" y="122"/>
                  </a:lnTo>
                  <a:lnTo>
                    <a:pt x="4793" y="61"/>
                  </a:lnTo>
                  <a:lnTo>
                    <a:pt x="4308" y="0"/>
                  </a:lnTo>
                  <a:close/>
                  <a:moveTo>
                    <a:pt x="1032" y="14925"/>
                  </a:moveTo>
                  <a:lnTo>
                    <a:pt x="1032" y="47989"/>
                  </a:lnTo>
                  <a:lnTo>
                    <a:pt x="7644" y="47989"/>
                  </a:lnTo>
                  <a:lnTo>
                    <a:pt x="7644" y="14925"/>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96"/>
            <p:cNvSpPr/>
            <p:nvPr/>
          </p:nvSpPr>
          <p:spPr>
            <a:xfrm>
              <a:off x="5343400" y="2076375"/>
              <a:ext cx="216900" cy="209325"/>
            </a:xfrm>
            <a:custGeom>
              <a:rect b="b" l="l" r="r" t="t"/>
              <a:pathLst>
                <a:path extrusionOk="0" fill="none" h="8373" w="8676">
                  <a:moveTo>
                    <a:pt x="0" y="4186"/>
                  </a:moveTo>
                  <a:lnTo>
                    <a:pt x="0" y="4186"/>
                  </a:lnTo>
                  <a:lnTo>
                    <a:pt x="0" y="3701"/>
                  </a:lnTo>
                  <a:lnTo>
                    <a:pt x="61" y="3276"/>
                  </a:lnTo>
                  <a:lnTo>
                    <a:pt x="182" y="2912"/>
                  </a:lnTo>
                  <a:lnTo>
                    <a:pt x="303" y="2488"/>
                  </a:lnTo>
                  <a:lnTo>
                    <a:pt x="486" y="2124"/>
                  </a:lnTo>
                  <a:lnTo>
                    <a:pt x="728" y="1820"/>
                  </a:lnTo>
                  <a:lnTo>
                    <a:pt x="971" y="1456"/>
                  </a:lnTo>
                  <a:lnTo>
                    <a:pt x="1214" y="1214"/>
                  </a:lnTo>
                  <a:lnTo>
                    <a:pt x="1517" y="910"/>
                  </a:lnTo>
                  <a:lnTo>
                    <a:pt x="1881" y="728"/>
                  </a:lnTo>
                  <a:lnTo>
                    <a:pt x="2184" y="486"/>
                  </a:lnTo>
                  <a:lnTo>
                    <a:pt x="2609" y="364"/>
                  </a:lnTo>
                  <a:lnTo>
                    <a:pt x="2973" y="182"/>
                  </a:lnTo>
                  <a:lnTo>
                    <a:pt x="3398" y="122"/>
                  </a:lnTo>
                  <a:lnTo>
                    <a:pt x="3883" y="61"/>
                  </a:lnTo>
                  <a:lnTo>
                    <a:pt x="4308" y="0"/>
                  </a:lnTo>
                  <a:lnTo>
                    <a:pt x="4308" y="0"/>
                  </a:lnTo>
                  <a:lnTo>
                    <a:pt x="4793" y="61"/>
                  </a:lnTo>
                  <a:lnTo>
                    <a:pt x="5218" y="122"/>
                  </a:lnTo>
                  <a:lnTo>
                    <a:pt x="5642" y="182"/>
                  </a:lnTo>
                  <a:lnTo>
                    <a:pt x="6067" y="364"/>
                  </a:lnTo>
                  <a:lnTo>
                    <a:pt x="6431" y="486"/>
                  </a:lnTo>
                  <a:lnTo>
                    <a:pt x="6795" y="728"/>
                  </a:lnTo>
                  <a:lnTo>
                    <a:pt x="7159" y="910"/>
                  </a:lnTo>
                  <a:lnTo>
                    <a:pt x="7462" y="1214"/>
                  </a:lnTo>
                  <a:lnTo>
                    <a:pt x="7705" y="1456"/>
                  </a:lnTo>
                  <a:lnTo>
                    <a:pt x="7948" y="1820"/>
                  </a:lnTo>
                  <a:lnTo>
                    <a:pt x="8190" y="2124"/>
                  </a:lnTo>
                  <a:lnTo>
                    <a:pt x="8372" y="2488"/>
                  </a:lnTo>
                  <a:lnTo>
                    <a:pt x="8494" y="2912"/>
                  </a:lnTo>
                  <a:lnTo>
                    <a:pt x="8615" y="3276"/>
                  </a:lnTo>
                  <a:lnTo>
                    <a:pt x="8676" y="3701"/>
                  </a:lnTo>
                  <a:lnTo>
                    <a:pt x="8676" y="4186"/>
                  </a:lnTo>
                  <a:lnTo>
                    <a:pt x="8676" y="4186"/>
                  </a:lnTo>
                  <a:lnTo>
                    <a:pt x="8676" y="4611"/>
                  </a:lnTo>
                  <a:lnTo>
                    <a:pt x="8615" y="5036"/>
                  </a:lnTo>
                  <a:lnTo>
                    <a:pt x="8494" y="5460"/>
                  </a:lnTo>
                  <a:lnTo>
                    <a:pt x="8372" y="5824"/>
                  </a:lnTo>
                  <a:lnTo>
                    <a:pt x="8190" y="6189"/>
                  </a:lnTo>
                  <a:lnTo>
                    <a:pt x="7948" y="6553"/>
                  </a:lnTo>
                  <a:lnTo>
                    <a:pt x="7705" y="6856"/>
                  </a:lnTo>
                  <a:lnTo>
                    <a:pt x="7462" y="7159"/>
                  </a:lnTo>
                  <a:lnTo>
                    <a:pt x="7159" y="7402"/>
                  </a:lnTo>
                  <a:lnTo>
                    <a:pt x="6795" y="7645"/>
                  </a:lnTo>
                  <a:lnTo>
                    <a:pt x="6431" y="7887"/>
                  </a:lnTo>
                  <a:lnTo>
                    <a:pt x="6067" y="8009"/>
                  </a:lnTo>
                  <a:lnTo>
                    <a:pt x="5642" y="8191"/>
                  </a:lnTo>
                  <a:lnTo>
                    <a:pt x="5218" y="8251"/>
                  </a:lnTo>
                  <a:lnTo>
                    <a:pt x="4793" y="8312"/>
                  </a:lnTo>
                  <a:lnTo>
                    <a:pt x="4308" y="8373"/>
                  </a:lnTo>
                  <a:lnTo>
                    <a:pt x="4308" y="8373"/>
                  </a:lnTo>
                  <a:lnTo>
                    <a:pt x="3883" y="8312"/>
                  </a:lnTo>
                  <a:lnTo>
                    <a:pt x="3398" y="8251"/>
                  </a:lnTo>
                  <a:lnTo>
                    <a:pt x="2973" y="8191"/>
                  </a:lnTo>
                  <a:lnTo>
                    <a:pt x="2609" y="8009"/>
                  </a:lnTo>
                  <a:lnTo>
                    <a:pt x="2184" y="7887"/>
                  </a:lnTo>
                  <a:lnTo>
                    <a:pt x="1881" y="7645"/>
                  </a:lnTo>
                  <a:lnTo>
                    <a:pt x="1517" y="7402"/>
                  </a:lnTo>
                  <a:lnTo>
                    <a:pt x="1214" y="7159"/>
                  </a:lnTo>
                  <a:lnTo>
                    <a:pt x="971" y="6856"/>
                  </a:lnTo>
                  <a:lnTo>
                    <a:pt x="728" y="6553"/>
                  </a:lnTo>
                  <a:lnTo>
                    <a:pt x="486" y="6189"/>
                  </a:lnTo>
                  <a:lnTo>
                    <a:pt x="303" y="5824"/>
                  </a:lnTo>
                  <a:lnTo>
                    <a:pt x="182" y="5460"/>
                  </a:lnTo>
                  <a:lnTo>
                    <a:pt x="61" y="5036"/>
                  </a:lnTo>
                  <a:lnTo>
                    <a:pt x="0" y="4611"/>
                  </a:lnTo>
                  <a:lnTo>
                    <a:pt x="0" y="418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96"/>
            <p:cNvSpPr/>
            <p:nvPr/>
          </p:nvSpPr>
          <p:spPr>
            <a:xfrm>
              <a:off x="5369175" y="2449475"/>
              <a:ext cx="165350" cy="826625"/>
            </a:xfrm>
            <a:custGeom>
              <a:rect b="b" l="l" r="r" t="t"/>
              <a:pathLst>
                <a:path extrusionOk="0" fill="none" h="33065" w="6614">
                  <a:moveTo>
                    <a:pt x="1" y="1"/>
                  </a:moveTo>
                  <a:lnTo>
                    <a:pt x="6613" y="1"/>
                  </a:lnTo>
                  <a:lnTo>
                    <a:pt x="6613" y="33065"/>
                  </a:lnTo>
                  <a:lnTo>
                    <a:pt x="1" y="33065"/>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96"/>
            <p:cNvSpPr/>
            <p:nvPr/>
          </p:nvSpPr>
          <p:spPr>
            <a:xfrm>
              <a:off x="5661900" y="2429775"/>
              <a:ext cx="762925" cy="846325"/>
            </a:xfrm>
            <a:custGeom>
              <a:rect b="b" l="l" r="r" t="t"/>
              <a:pathLst>
                <a:path extrusionOk="0" h="33853" w="30517">
                  <a:moveTo>
                    <a:pt x="17716" y="0"/>
                  </a:moveTo>
                  <a:lnTo>
                    <a:pt x="16806" y="61"/>
                  </a:lnTo>
                  <a:lnTo>
                    <a:pt x="15835" y="121"/>
                  </a:lnTo>
                  <a:lnTo>
                    <a:pt x="14986" y="243"/>
                  </a:lnTo>
                  <a:lnTo>
                    <a:pt x="14076" y="485"/>
                  </a:lnTo>
                  <a:lnTo>
                    <a:pt x="13226" y="728"/>
                  </a:lnTo>
                  <a:lnTo>
                    <a:pt x="12438" y="1031"/>
                  </a:lnTo>
                  <a:lnTo>
                    <a:pt x="11649" y="1395"/>
                  </a:lnTo>
                  <a:lnTo>
                    <a:pt x="10921" y="1759"/>
                  </a:lnTo>
                  <a:lnTo>
                    <a:pt x="10193" y="2245"/>
                  </a:lnTo>
                  <a:lnTo>
                    <a:pt x="9526" y="2730"/>
                  </a:lnTo>
                  <a:lnTo>
                    <a:pt x="8919" y="3276"/>
                  </a:lnTo>
                  <a:lnTo>
                    <a:pt x="8312" y="3883"/>
                  </a:lnTo>
                  <a:lnTo>
                    <a:pt x="7766" y="4490"/>
                  </a:lnTo>
                  <a:lnTo>
                    <a:pt x="7220" y="5157"/>
                  </a:lnTo>
                  <a:lnTo>
                    <a:pt x="6796" y="5885"/>
                  </a:lnTo>
                  <a:lnTo>
                    <a:pt x="6371" y="6613"/>
                  </a:lnTo>
                  <a:lnTo>
                    <a:pt x="5885" y="789"/>
                  </a:lnTo>
                  <a:lnTo>
                    <a:pt x="1" y="789"/>
                  </a:lnTo>
                  <a:lnTo>
                    <a:pt x="1" y="33853"/>
                  </a:lnTo>
                  <a:lnTo>
                    <a:pt x="6613" y="33853"/>
                  </a:lnTo>
                  <a:lnTo>
                    <a:pt x="6613" y="16805"/>
                  </a:lnTo>
                  <a:lnTo>
                    <a:pt x="6674" y="15470"/>
                  </a:lnTo>
                  <a:lnTo>
                    <a:pt x="6796" y="14257"/>
                  </a:lnTo>
                  <a:lnTo>
                    <a:pt x="7038" y="13104"/>
                  </a:lnTo>
                  <a:lnTo>
                    <a:pt x="7342" y="12012"/>
                  </a:lnTo>
                  <a:lnTo>
                    <a:pt x="7706" y="11042"/>
                  </a:lnTo>
                  <a:lnTo>
                    <a:pt x="8130" y="10132"/>
                  </a:lnTo>
                  <a:lnTo>
                    <a:pt x="8676" y="9282"/>
                  </a:lnTo>
                  <a:lnTo>
                    <a:pt x="9283" y="8554"/>
                  </a:lnTo>
                  <a:lnTo>
                    <a:pt x="9890" y="7887"/>
                  </a:lnTo>
                  <a:lnTo>
                    <a:pt x="10618" y="7280"/>
                  </a:lnTo>
                  <a:lnTo>
                    <a:pt x="11406" y="6795"/>
                  </a:lnTo>
                  <a:lnTo>
                    <a:pt x="12195" y="6370"/>
                  </a:lnTo>
                  <a:lnTo>
                    <a:pt x="13044" y="6067"/>
                  </a:lnTo>
                  <a:lnTo>
                    <a:pt x="14015" y="5824"/>
                  </a:lnTo>
                  <a:lnTo>
                    <a:pt x="14925" y="5703"/>
                  </a:lnTo>
                  <a:lnTo>
                    <a:pt x="15956" y="5642"/>
                  </a:lnTo>
                  <a:lnTo>
                    <a:pt x="16927" y="5703"/>
                  </a:lnTo>
                  <a:lnTo>
                    <a:pt x="17837" y="5824"/>
                  </a:lnTo>
                  <a:lnTo>
                    <a:pt x="18687" y="6006"/>
                  </a:lnTo>
                  <a:lnTo>
                    <a:pt x="19415" y="6310"/>
                  </a:lnTo>
                  <a:lnTo>
                    <a:pt x="20143" y="6613"/>
                  </a:lnTo>
                  <a:lnTo>
                    <a:pt x="20810" y="7038"/>
                  </a:lnTo>
                  <a:lnTo>
                    <a:pt x="21417" y="7523"/>
                  </a:lnTo>
                  <a:lnTo>
                    <a:pt x="21963" y="8130"/>
                  </a:lnTo>
                  <a:lnTo>
                    <a:pt x="22448" y="8797"/>
                  </a:lnTo>
                  <a:lnTo>
                    <a:pt x="22873" y="9464"/>
                  </a:lnTo>
                  <a:lnTo>
                    <a:pt x="23176" y="10314"/>
                  </a:lnTo>
                  <a:lnTo>
                    <a:pt x="23479" y="11163"/>
                  </a:lnTo>
                  <a:lnTo>
                    <a:pt x="23722" y="12134"/>
                  </a:lnTo>
                  <a:lnTo>
                    <a:pt x="23843" y="13165"/>
                  </a:lnTo>
                  <a:lnTo>
                    <a:pt x="23965" y="14257"/>
                  </a:lnTo>
                  <a:lnTo>
                    <a:pt x="23965" y="15470"/>
                  </a:lnTo>
                  <a:lnTo>
                    <a:pt x="23965" y="33853"/>
                  </a:lnTo>
                  <a:lnTo>
                    <a:pt x="30517" y="33853"/>
                  </a:lnTo>
                  <a:lnTo>
                    <a:pt x="30517" y="14803"/>
                  </a:lnTo>
                  <a:lnTo>
                    <a:pt x="30456" y="12983"/>
                  </a:lnTo>
                  <a:lnTo>
                    <a:pt x="30274" y="11284"/>
                  </a:lnTo>
                  <a:lnTo>
                    <a:pt x="30032" y="9768"/>
                  </a:lnTo>
                  <a:lnTo>
                    <a:pt x="29607" y="8312"/>
                  </a:lnTo>
                  <a:lnTo>
                    <a:pt x="29122" y="6977"/>
                  </a:lnTo>
                  <a:lnTo>
                    <a:pt x="28576" y="5764"/>
                  </a:lnTo>
                  <a:lnTo>
                    <a:pt x="27908" y="4672"/>
                  </a:lnTo>
                  <a:lnTo>
                    <a:pt x="27484" y="4186"/>
                  </a:lnTo>
                  <a:lnTo>
                    <a:pt x="27120" y="3701"/>
                  </a:lnTo>
                  <a:lnTo>
                    <a:pt x="26695" y="3215"/>
                  </a:lnTo>
                  <a:lnTo>
                    <a:pt x="26210" y="2791"/>
                  </a:lnTo>
                  <a:lnTo>
                    <a:pt x="25724" y="2427"/>
                  </a:lnTo>
                  <a:lnTo>
                    <a:pt x="25239" y="2063"/>
                  </a:lnTo>
                  <a:lnTo>
                    <a:pt x="24207" y="1456"/>
                  </a:lnTo>
                  <a:lnTo>
                    <a:pt x="23055" y="910"/>
                  </a:lnTo>
                  <a:lnTo>
                    <a:pt x="21841" y="546"/>
                  </a:lnTo>
                  <a:lnTo>
                    <a:pt x="20567" y="243"/>
                  </a:lnTo>
                  <a:lnTo>
                    <a:pt x="19172" y="61"/>
                  </a:lnTo>
                  <a:lnTo>
                    <a:pt x="17716"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96"/>
            <p:cNvSpPr/>
            <p:nvPr/>
          </p:nvSpPr>
          <p:spPr>
            <a:xfrm>
              <a:off x="5661900" y="2429775"/>
              <a:ext cx="762925" cy="846325"/>
            </a:xfrm>
            <a:custGeom>
              <a:rect b="b" l="l" r="r" t="t"/>
              <a:pathLst>
                <a:path extrusionOk="0" fill="none" h="33853" w="30517">
                  <a:moveTo>
                    <a:pt x="30517" y="14803"/>
                  </a:moveTo>
                  <a:lnTo>
                    <a:pt x="30517" y="33853"/>
                  </a:lnTo>
                  <a:lnTo>
                    <a:pt x="23965" y="33853"/>
                  </a:lnTo>
                  <a:lnTo>
                    <a:pt x="23965" y="15470"/>
                  </a:lnTo>
                  <a:lnTo>
                    <a:pt x="23965" y="15470"/>
                  </a:lnTo>
                  <a:lnTo>
                    <a:pt x="23965" y="14257"/>
                  </a:lnTo>
                  <a:lnTo>
                    <a:pt x="23843" y="13165"/>
                  </a:lnTo>
                  <a:lnTo>
                    <a:pt x="23722" y="12134"/>
                  </a:lnTo>
                  <a:lnTo>
                    <a:pt x="23479" y="11163"/>
                  </a:lnTo>
                  <a:lnTo>
                    <a:pt x="23176" y="10314"/>
                  </a:lnTo>
                  <a:lnTo>
                    <a:pt x="22873" y="9464"/>
                  </a:lnTo>
                  <a:lnTo>
                    <a:pt x="22448" y="8797"/>
                  </a:lnTo>
                  <a:lnTo>
                    <a:pt x="21963" y="8130"/>
                  </a:lnTo>
                  <a:lnTo>
                    <a:pt x="21417" y="7523"/>
                  </a:lnTo>
                  <a:lnTo>
                    <a:pt x="20810" y="7038"/>
                  </a:lnTo>
                  <a:lnTo>
                    <a:pt x="20143" y="6613"/>
                  </a:lnTo>
                  <a:lnTo>
                    <a:pt x="19415" y="6310"/>
                  </a:lnTo>
                  <a:lnTo>
                    <a:pt x="18687" y="6006"/>
                  </a:lnTo>
                  <a:lnTo>
                    <a:pt x="17837" y="5824"/>
                  </a:lnTo>
                  <a:lnTo>
                    <a:pt x="16927" y="5703"/>
                  </a:lnTo>
                  <a:lnTo>
                    <a:pt x="15956" y="5642"/>
                  </a:lnTo>
                  <a:lnTo>
                    <a:pt x="15956" y="5642"/>
                  </a:lnTo>
                  <a:lnTo>
                    <a:pt x="14925" y="5703"/>
                  </a:lnTo>
                  <a:lnTo>
                    <a:pt x="14015" y="5824"/>
                  </a:lnTo>
                  <a:lnTo>
                    <a:pt x="13044" y="6067"/>
                  </a:lnTo>
                  <a:lnTo>
                    <a:pt x="12195" y="6370"/>
                  </a:lnTo>
                  <a:lnTo>
                    <a:pt x="11406" y="6795"/>
                  </a:lnTo>
                  <a:lnTo>
                    <a:pt x="10618" y="7280"/>
                  </a:lnTo>
                  <a:lnTo>
                    <a:pt x="9890" y="7887"/>
                  </a:lnTo>
                  <a:lnTo>
                    <a:pt x="9283" y="8554"/>
                  </a:lnTo>
                  <a:lnTo>
                    <a:pt x="8676" y="9282"/>
                  </a:lnTo>
                  <a:lnTo>
                    <a:pt x="8130" y="10132"/>
                  </a:lnTo>
                  <a:lnTo>
                    <a:pt x="7706" y="11042"/>
                  </a:lnTo>
                  <a:lnTo>
                    <a:pt x="7342" y="12012"/>
                  </a:lnTo>
                  <a:lnTo>
                    <a:pt x="7038" y="13104"/>
                  </a:lnTo>
                  <a:lnTo>
                    <a:pt x="6796" y="14257"/>
                  </a:lnTo>
                  <a:lnTo>
                    <a:pt x="6674" y="15470"/>
                  </a:lnTo>
                  <a:lnTo>
                    <a:pt x="6613" y="16805"/>
                  </a:lnTo>
                  <a:lnTo>
                    <a:pt x="6613" y="33853"/>
                  </a:lnTo>
                  <a:lnTo>
                    <a:pt x="1" y="33853"/>
                  </a:lnTo>
                  <a:lnTo>
                    <a:pt x="1" y="789"/>
                  </a:lnTo>
                  <a:lnTo>
                    <a:pt x="5885" y="789"/>
                  </a:lnTo>
                  <a:lnTo>
                    <a:pt x="6371" y="6613"/>
                  </a:lnTo>
                  <a:lnTo>
                    <a:pt x="6371" y="6613"/>
                  </a:lnTo>
                  <a:lnTo>
                    <a:pt x="6796" y="5885"/>
                  </a:lnTo>
                  <a:lnTo>
                    <a:pt x="7220" y="5157"/>
                  </a:lnTo>
                  <a:lnTo>
                    <a:pt x="7766" y="4490"/>
                  </a:lnTo>
                  <a:lnTo>
                    <a:pt x="8312" y="3883"/>
                  </a:lnTo>
                  <a:lnTo>
                    <a:pt x="8919" y="3276"/>
                  </a:lnTo>
                  <a:lnTo>
                    <a:pt x="9526" y="2730"/>
                  </a:lnTo>
                  <a:lnTo>
                    <a:pt x="10193" y="2245"/>
                  </a:lnTo>
                  <a:lnTo>
                    <a:pt x="10921" y="1759"/>
                  </a:lnTo>
                  <a:lnTo>
                    <a:pt x="11649" y="1395"/>
                  </a:lnTo>
                  <a:lnTo>
                    <a:pt x="12438" y="1031"/>
                  </a:lnTo>
                  <a:lnTo>
                    <a:pt x="13226" y="728"/>
                  </a:lnTo>
                  <a:lnTo>
                    <a:pt x="14076" y="485"/>
                  </a:lnTo>
                  <a:lnTo>
                    <a:pt x="14986" y="243"/>
                  </a:lnTo>
                  <a:lnTo>
                    <a:pt x="15835" y="121"/>
                  </a:lnTo>
                  <a:lnTo>
                    <a:pt x="16806" y="61"/>
                  </a:lnTo>
                  <a:lnTo>
                    <a:pt x="17716" y="0"/>
                  </a:lnTo>
                  <a:lnTo>
                    <a:pt x="17716" y="0"/>
                  </a:lnTo>
                  <a:lnTo>
                    <a:pt x="19172" y="61"/>
                  </a:lnTo>
                  <a:lnTo>
                    <a:pt x="20567" y="243"/>
                  </a:lnTo>
                  <a:lnTo>
                    <a:pt x="21841" y="546"/>
                  </a:lnTo>
                  <a:lnTo>
                    <a:pt x="23055" y="910"/>
                  </a:lnTo>
                  <a:lnTo>
                    <a:pt x="24207" y="1456"/>
                  </a:lnTo>
                  <a:lnTo>
                    <a:pt x="25239" y="2063"/>
                  </a:lnTo>
                  <a:lnTo>
                    <a:pt x="25724" y="2427"/>
                  </a:lnTo>
                  <a:lnTo>
                    <a:pt x="26210" y="2791"/>
                  </a:lnTo>
                  <a:lnTo>
                    <a:pt x="26695" y="3215"/>
                  </a:lnTo>
                  <a:lnTo>
                    <a:pt x="27120" y="3701"/>
                  </a:lnTo>
                  <a:lnTo>
                    <a:pt x="27484" y="4186"/>
                  </a:lnTo>
                  <a:lnTo>
                    <a:pt x="27908" y="4672"/>
                  </a:lnTo>
                  <a:lnTo>
                    <a:pt x="28576" y="5764"/>
                  </a:lnTo>
                  <a:lnTo>
                    <a:pt x="29122" y="6977"/>
                  </a:lnTo>
                  <a:lnTo>
                    <a:pt x="29607" y="8312"/>
                  </a:lnTo>
                  <a:lnTo>
                    <a:pt x="30032" y="9768"/>
                  </a:lnTo>
                  <a:lnTo>
                    <a:pt x="30274" y="11284"/>
                  </a:lnTo>
                  <a:lnTo>
                    <a:pt x="30456" y="12983"/>
                  </a:lnTo>
                  <a:lnTo>
                    <a:pt x="30517" y="1480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96"/>
            <p:cNvSpPr/>
            <p:nvPr/>
          </p:nvSpPr>
          <p:spPr>
            <a:xfrm>
              <a:off x="6515825" y="2073350"/>
              <a:ext cx="866050" cy="1219450"/>
            </a:xfrm>
            <a:custGeom>
              <a:rect b="b" l="l" r="r" t="t"/>
              <a:pathLst>
                <a:path extrusionOk="0" h="48778" w="34642">
                  <a:moveTo>
                    <a:pt x="17291" y="19839"/>
                  </a:moveTo>
                  <a:lnTo>
                    <a:pt x="18443" y="19899"/>
                  </a:lnTo>
                  <a:lnTo>
                    <a:pt x="19535" y="20081"/>
                  </a:lnTo>
                  <a:lnTo>
                    <a:pt x="20628" y="20324"/>
                  </a:lnTo>
                  <a:lnTo>
                    <a:pt x="21598" y="20688"/>
                  </a:lnTo>
                  <a:lnTo>
                    <a:pt x="22569" y="21113"/>
                  </a:lnTo>
                  <a:lnTo>
                    <a:pt x="23418" y="21659"/>
                  </a:lnTo>
                  <a:lnTo>
                    <a:pt x="24268" y="22326"/>
                  </a:lnTo>
                  <a:lnTo>
                    <a:pt x="24996" y="23054"/>
                  </a:lnTo>
                  <a:lnTo>
                    <a:pt x="25663" y="23843"/>
                  </a:lnTo>
                  <a:lnTo>
                    <a:pt x="26209" y="24753"/>
                  </a:lnTo>
                  <a:lnTo>
                    <a:pt x="26755" y="25663"/>
                  </a:lnTo>
                  <a:lnTo>
                    <a:pt x="27180" y="26694"/>
                  </a:lnTo>
                  <a:lnTo>
                    <a:pt x="27483" y="27786"/>
                  </a:lnTo>
                  <a:lnTo>
                    <a:pt x="27786" y="28939"/>
                  </a:lnTo>
                  <a:lnTo>
                    <a:pt x="27908" y="30152"/>
                  </a:lnTo>
                  <a:lnTo>
                    <a:pt x="27968" y="31426"/>
                  </a:lnTo>
                  <a:lnTo>
                    <a:pt x="27908" y="32700"/>
                  </a:lnTo>
                  <a:lnTo>
                    <a:pt x="27786" y="33914"/>
                  </a:lnTo>
                  <a:lnTo>
                    <a:pt x="27483" y="35066"/>
                  </a:lnTo>
                  <a:lnTo>
                    <a:pt x="27180" y="36158"/>
                  </a:lnTo>
                  <a:lnTo>
                    <a:pt x="26755" y="37190"/>
                  </a:lnTo>
                  <a:lnTo>
                    <a:pt x="26209" y="38100"/>
                  </a:lnTo>
                  <a:lnTo>
                    <a:pt x="25663" y="39010"/>
                  </a:lnTo>
                  <a:lnTo>
                    <a:pt x="24996" y="39798"/>
                  </a:lnTo>
                  <a:lnTo>
                    <a:pt x="24268" y="40526"/>
                  </a:lnTo>
                  <a:lnTo>
                    <a:pt x="23418" y="41133"/>
                  </a:lnTo>
                  <a:lnTo>
                    <a:pt x="22569" y="41740"/>
                  </a:lnTo>
                  <a:lnTo>
                    <a:pt x="21598" y="42164"/>
                  </a:lnTo>
                  <a:lnTo>
                    <a:pt x="20628" y="42528"/>
                  </a:lnTo>
                  <a:lnTo>
                    <a:pt x="19535" y="42832"/>
                  </a:lnTo>
                  <a:lnTo>
                    <a:pt x="18443" y="42953"/>
                  </a:lnTo>
                  <a:lnTo>
                    <a:pt x="17291" y="43014"/>
                  </a:lnTo>
                  <a:lnTo>
                    <a:pt x="16138" y="42953"/>
                  </a:lnTo>
                  <a:lnTo>
                    <a:pt x="15046" y="42832"/>
                  </a:lnTo>
                  <a:lnTo>
                    <a:pt x="14015" y="42528"/>
                  </a:lnTo>
                  <a:lnTo>
                    <a:pt x="13044" y="42164"/>
                  </a:lnTo>
                  <a:lnTo>
                    <a:pt x="12073" y="41740"/>
                  </a:lnTo>
                  <a:lnTo>
                    <a:pt x="11224" y="41133"/>
                  </a:lnTo>
                  <a:lnTo>
                    <a:pt x="10374" y="40526"/>
                  </a:lnTo>
                  <a:lnTo>
                    <a:pt x="9646" y="39798"/>
                  </a:lnTo>
                  <a:lnTo>
                    <a:pt x="8979" y="39010"/>
                  </a:lnTo>
                  <a:lnTo>
                    <a:pt x="8372" y="38100"/>
                  </a:lnTo>
                  <a:lnTo>
                    <a:pt x="7887" y="37190"/>
                  </a:lnTo>
                  <a:lnTo>
                    <a:pt x="7462" y="36158"/>
                  </a:lnTo>
                  <a:lnTo>
                    <a:pt x="7098" y="35066"/>
                  </a:lnTo>
                  <a:lnTo>
                    <a:pt x="6856" y="33914"/>
                  </a:lnTo>
                  <a:lnTo>
                    <a:pt x="6674" y="32700"/>
                  </a:lnTo>
                  <a:lnTo>
                    <a:pt x="6674" y="31426"/>
                  </a:lnTo>
                  <a:lnTo>
                    <a:pt x="6674" y="30152"/>
                  </a:lnTo>
                  <a:lnTo>
                    <a:pt x="6856" y="28939"/>
                  </a:lnTo>
                  <a:lnTo>
                    <a:pt x="7098" y="27786"/>
                  </a:lnTo>
                  <a:lnTo>
                    <a:pt x="7462" y="26694"/>
                  </a:lnTo>
                  <a:lnTo>
                    <a:pt x="7887" y="25663"/>
                  </a:lnTo>
                  <a:lnTo>
                    <a:pt x="8372" y="24753"/>
                  </a:lnTo>
                  <a:lnTo>
                    <a:pt x="8979" y="23843"/>
                  </a:lnTo>
                  <a:lnTo>
                    <a:pt x="9646" y="23054"/>
                  </a:lnTo>
                  <a:lnTo>
                    <a:pt x="10374" y="22326"/>
                  </a:lnTo>
                  <a:lnTo>
                    <a:pt x="11224" y="21659"/>
                  </a:lnTo>
                  <a:lnTo>
                    <a:pt x="12073" y="21113"/>
                  </a:lnTo>
                  <a:lnTo>
                    <a:pt x="13044" y="20688"/>
                  </a:lnTo>
                  <a:lnTo>
                    <a:pt x="14015" y="20324"/>
                  </a:lnTo>
                  <a:lnTo>
                    <a:pt x="15046" y="20081"/>
                  </a:lnTo>
                  <a:lnTo>
                    <a:pt x="16138" y="19899"/>
                  </a:lnTo>
                  <a:lnTo>
                    <a:pt x="17291" y="19839"/>
                  </a:lnTo>
                  <a:close/>
                  <a:moveTo>
                    <a:pt x="28029" y="0"/>
                  </a:moveTo>
                  <a:lnTo>
                    <a:pt x="28029" y="20142"/>
                  </a:lnTo>
                  <a:lnTo>
                    <a:pt x="27604" y="19414"/>
                  </a:lnTo>
                  <a:lnTo>
                    <a:pt x="27119" y="18747"/>
                  </a:lnTo>
                  <a:lnTo>
                    <a:pt x="26573" y="18140"/>
                  </a:lnTo>
                  <a:lnTo>
                    <a:pt x="25966" y="17594"/>
                  </a:lnTo>
                  <a:lnTo>
                    <a:pt x="25360" y="17048"/>
                  </a:lnTo>
                  <a:lnTo>
                    <a:pt x="24753" y="16562"/>
                  </a:lnTo>
                  <a:lnTo>
                    <a:pt x="24025" y="16077"/>
                  </a:lnTo>
                  <a:lnTo>
                    <a:pt x="23297" y="15713"/>
                  </a:lnTo>
                  <a:lnTo>
                    <a:pt x="22569" y="15349"/>
                  </a:lnTo>
                  <a:lnTo>
                    <a:pt x="21780" y="15046"/>
                  </a:lnTo>
                  <a:lnTo>
                    <a:pt x="20931" y="14742"/>
                  </a:lnTo>
                  <a:lnTo>
                    <a:pt x="20082" y="14500"/>
                  </a:lnTo>
                  <a:lnTo>
                    <a:pt x="19171" y="14378"/>
                  </a:lnTo>
                  <a:lnTo>
                    <a:pt x="18261" y="14196"/>
                  </a:lnTo>
                  <a:lnTo>
                    <a:pt x="17291" y="14136"/>
                  </a:lnTo>
                  <a:lnTo>
                    <a:pt x="15410" y="14136"/>
                  </a:lnTo>
                  <a:lnTo>
                    <a:pt x="14500" y="14196"/>
                  </a:lnTo>
                  <a:lnTo>
                    <a:pt x="13651" y="14318"/>
                  </a:lnTo>
                  <a:lnTo>
                    <a:pt x="12801" y="14439"/>
                  </a:lnTo>
                  <a:lnTo>
                    <a:pt x="12013" y="14621"/>
                  </a:lnTo>
                  <a:lnTo>
                    <a:pt x="11163" y="14864"/>
                  </a:lnTo>
                  <a:lnTo>
                    <a:pt x="10435" y="15106"/>
                  </a:lnTo>
                  <a:lnTo>
                    <a:pt x="9646" y="15410"/>
                  </a:lnTo>
                  <a:lnTo>
                    <a:pt x="8918" y="15713"/>
                  </a:lnTo>
                  <a:lnTo>
                    <a:pt x="8190" y="16138"/>
                  </a:lnTo>
                  <a:lnTo>
                    <a:pt x="7523" y="16502"/>
                  </a:lnTo>
                  <a:lnTo>
                    <a:pt x="6856" y="16926"/>
                  </a:lnTo>
                  <a:lnTo>
                    <a:pt x="6249" y="17412"/>
                  </a:lnTo>
                  <a:lnTo>
                    <a:pt x="5642" y="17897"/>
                  </a:lnTo>
                  <a:lnTo>
                    <a:pt x="5036" y="18443"/>
                  </a:lnTo>
                  <a:lnTo>
                    <a:pt x="4490" y="18989"/>
                  </a:lnTo>
                  <a:lnTo>
                    <a:pt x="4004" y="19596"/>
                  </a:lnTo>
                  <a:lnTo>
                    <a:pt x="3458" y="20203"/>
                  </a:lnTo>
                  <a:lnTo>
                    <a:pt x="3034" y="20870"/>
                  </a:lnTo>
                  <a:lnTo>
                    <a:pt x="2609" y="21537"/>
                  </a:lnTo>
                  <a:lnTo>
                    <a:pt x="2184" y="22205"/>
                  </a:lnTo>
                  <a:lnTo>
                    <a:pt x="1820" y="22933"/>
                  </a:lnTo>
                  <a:lnTo>
                    <a:pt x="1456" y="23661"/>
                  </a:lnTo>
                  <a:lnTo>
                    <a:pt x="1153" y="24449"/>
                  </a:lnTo>
                  <a:lnTo>
                    <a:pt x="910" y="25238"/>
                  </a:lnTo>
                  <a:lnTo>
                    <a:pt x="667" y="26087"/>
                  </a:lnTo>
                  <a:lnTo>
                    <a:pt x="485" y="26876"/>
                  </a:lnTo>
                  <a:lnTo>
                    <a:pt x="303" y="27786"/>
                  </a:lnTo>
                  <a:lnTo>
                    <a:pt x="182" y="28635"/>
                  </a:lnTo>
                  <a:lnTo>
                    <a:pt x="61" y="29545"/>
                  </a:lnTo>
                  <a:lnTo>
                    <a:pt x="0" y="30455"/>
                  </a:lnTo>
                  <a:lnTo>
                    <a:pt x="0" y="31366"/>
                  </a:lnTo>
                  <a:lnTo>
                    <a:pt x="0" y="32276"/>
                  </a:lnTo>
                  <a:lnTo>
                    <a:pt x="61" y="33186"/>
                  </a:lnTo>
                  <a:lnTo>
                    <a:pt x="182" y="34096"/>
                  </a:lnTo>
                  <a:lnTo>
                    <a:pt x="303" y="35006"/>
                  </a:lnTo>
                  <a:lnTo>
                    <a:pt x="485" y="35855"/>
                  </a:lnTo>
                  <a:lnTo>
                    <a:pt x="667" y="36704"/>
                  </a:lnTo>
                  <a:lnTo>
                    <a:pt x="910" y="37493"/>
                  </a:lnTo>
                  <a:lnTo>
                    <a:pt x="1153" y="38282"/>
                  </a:lnTo>
                  <a:lnTo>
                    <a:pt x="1456" y="39070"/>
                  </a:lnTo>
                  <a:lnTo>
                    <a:pt x="1820" y="39798"/>
                  </a:lnTo>
                  <a:lnTo>
                    <a:pt x="2184" y="40526"/>
                  </a:lnTo>
                  <a:lnTo>
                    <a:pt x="2609" y="41254"/>
                  </a:lnTo>
                  <a:lnTo>
                    <a:pt x="3034" y="41922"/>
                  </a:lnTo>
                  <a:lnTo>
                    <a:pt x="3458" y="42589"/>
                  </a:lnTo>
                  <a:lnTo>
                    <a:pt x="4004" y="43196"/>
                  </a:lnTo>
                  <a:lnTo>
                    <a:pt x="4490" y="43803"/>
                  </a:lnTo>
                  <a:lnTo>
                    <a:pt x="5036" y="44349"/>
                  </a:lnTo>
                  <a:lnTo>
                    <a:pt x="5642" y="44895"/>
                  </a:lnTo>
                  <a:lnTo>
                    <a:pt x="6249" y="45380"/>
                  </a:lnTo>
                  <a:lnTo>
                    <a:pt x="6856" y="45865"/>
                  </a:lnTo>
                  <a:lnTo>
                    <a:pt x="7523" y="46351"/>
                  </a:lnTo>
                  <a:lnTo>
                    <a:pt x="8190" y="46715"/>
                  </a:lnTo>
                  <a:lnTo>
                    <a:pt x="8918" y="47079"/>
                  </a:lnTo>
                  <a:lnTo>
                    <a:pt x="9646" y="47443"/>
                  </a:lnTo>
                  <a:lnTo>
                    <a:pt x="10374" y="47746"/>
                  </a:lnTo>
                  <a:lnTo>
                    <a:pt x="11163" y="47989"/>
                  </a:lnTo>
                  <a:lnTo>
                    <a:pt x="11952" y="48231"/>
                  </a:lnTo>
                  <a:lnTo>
                    <a:pt x="12741" y="48413"/>
                  </a:lnTo>
                  <a:lnTo>
                    <a:pt x="13590" y="48535"/>
                  </a:lnTo>
                  <a:lnTo>
                    <a:pt x="14439" y="48656"/>
                  </a:lnTo>
                  <a:lnTo>
                    <a:pt x="15349" y="48717"/>
                  </a:lnTo>
                  <a:lnTo>
                    <a:pt x="16259" y="48777"/>
                  </a:lnTo>
                  <a:lnTo>
                    <a:pt x="17351" y="48717"/>
                  </a:lnTo>
                  <a:lnTo>
                    <a:pt x="18383" y="48595"/>
                  </a:lnTo>
                  <a:lnTo>
                    <a:pt x="19353" y="48474"/>
                  </a:lnTo>
                  <a:lnTo>
                    <a:pt x="20264" y="48231"/>
                  </a:lnTo>
                  <a:lnTo>
                    <a:pt x="21174" y="47989"/>
                  </a:lnTo>
                  <a:lnTo>
                    <a:pt x="22023" y="47685"/>
                  </a:lnTo>
                  <a:lnTo>
                    <a:pt x="22812" y="47321"/>
                  </a:lnTo>
                  <a:lnTo>
                    <a:pt x="23540" y="46897"/>
                  </a:lnTo>
                  <a:lnTo>
                    <a:pt x="24268" y="46472"/>
                  </a:lnTo>
                  <a:lnTo>
                    <a:pt x="24935" y="45987"/>
                  </a:lnTo>
                  <a:lnTo>
                    <a:pt x="25542" y="45501"/>
                  </a:lnTo>
                  <a:lnTo>
                    <a:pt x="26148" y="44955"/>
                  </a:lnTo>
                  <a:lnTo>
                    <a:pt x="26634" y="44409"/>
                  </a:lnTo>
                  <a:lnTo>
                    <a:pt x="27180" y="43863"/>
                  </a:lnTo>
                  <a:lnTo>
                    <a:pt x="27604" y="43256"/>
                  </a:lnTo>
                  <a:lnTo>
                    <a:pt x="28029" y="42710"/>
                  </a:lnTo>
                  <a:lnTo>
                    <a:pt x="28696" y="47928"/>
                  </a:lnTo>
                  <a:lnTo>
                    <a:pt x="34642" y="47928"/>
                  </a:lnTo>
                  <a:lnTo>
                    <a:pt x="34642" y="0"/>
                  </a:lnTo>
                  <a:close/>
                </a:path>
              </a:pathLst>
            </a:custGeom>
            <a:solidFill>
              <a:srgbClr val="0053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96"/>
            <p:cNvSpPr/>
            <p:nvPr/>
          </p:nvSpPr>
          <p:spPr>
            <a:xfrm>
              <a:off x="6515825" y="2073350"/>
              <a:ext cx="866050" cy="1219450"/>
            </a:xfrm>
            <a:custGeom>
              <a:rect b="b" l="l" r="r" t="t"/>
              <a:pathLst>
                <a:path extrusionOk="0" fill="none" h="48778" w="34642">
                  <a:moveTo>
                    <a:pt x="0" y="31366"/>
                  </a:moveTo>
                  <a:lnTo>
                    <a:pt x="0" y="31366"/>
                  </a:lnTo>
                  <a:lnTo>
                    <a:pt x="0" y="30455"/>
                  </a:lnTo>
                  <a:lnTo>
                    <a:pt x="61" y="29545"/>
                  </a:lnTo>
                  <a:lnTo>
                    <a:pt x="182" y="28635"/>
                  </a:lnTo>
                  <a:lnTo>
                    <a:pt x="303" y="27786"/>
                  </a:lnTo>
                  <a:lnTo>
                    <a:pt x="485" y="26876"/>
                  </a:lnTo>
                  <a:lnTo>
                    <a:pt x="667" y="26087"/>
                  </a:lnTo>
                  <a:lnTo>
                    <a:pt x="910" y="25238"/>
                  </a:lnTo>
                  <a:lnTo>
                    <a:pt x="1153" y="24449"/>
                  </a:lnTo>
                  <a:lnTo>
                    <a:pt x="1456" y="23661"/>
                  </a:lnTo>
                  <a:lnTo>
                    <a:pt x="1820" y="22933"/>
                  </a:lnTo>
                  <a:lnTo>
                    <a:pt x="2184" y="22205"/>
                  </a:lnTo>
                  <a:lnTo>
                    <a:pt x="2609" y="21537"/>
                  </a:lnTo>
                  <a:lnTo>
                    <a:pt x="3034" y="20870"/>
                  </a:lnTo>
                  <a:lnTo>
                    <a:pt x="3458" y="20203"/>
                  </a:lnTo>
                  <a:lnTo>
                    <a:pt x="4004" y="19596"/>
                  </a:lnTo>
                  <a:lnTo>
                    <a:pt x="4490" y="18989"/>
                  </a:lnTo>
                  <a:lnTo>
                    <a:pt x="5036" y="18443"/>
                  </a:lnTo>
                  <a:lnTo>
                    <a:pt x="5642" y="17897"/>
                  </a:lnTo>
                  <a:lnTo>
                    <a:pt x="6249" y="17412"/>
                  </a:lnTo>
                  <a:lnTo>
                    <a:pt x="6856" y="16926"/>
                  </a:lnTo>
                  <a:lnTo>
                    <a:pt x="7523" y="16502"/>
                  </a:lnTo>
                  <a:lnTo>
                    <a:pt x="8190" y="16138"/>
                  </a:lnTo>
                  <a:lnTo>
                    <a:pt x="8918" y="15713"/>
                  </a:lnTo>
                  <a:lnTo>
                    <a:pt x="9646" y="15410"/>
                  </a:lnTo>
                  <a:lnTo>
                    <a:pt x="10435" y="15106"/>
                  </a:lnTo>
                  <a:lnTo>
                    <a:pt x="11163" y="14864"/>
                  </a:lnTo>
                  <a:lnTo>
                    <a:pt x="12013" y="14621"/>
                  </a:lnTo>
                  <a:lnTo>
                    <a:pt x="12801" y="14439"/>
                  </a:lnTo>
                  <a:lnTo>
                    <a:pt x="13651" y="14318"/>
                  </a:lnTo>
                  <a:lnTo>
                    <a:pt x="14500" y="14196"/>
                  </a:lnTo>
                  <a:lnTo>
                    <a:pt x="15410" y="14136"/>
                  </a:lnTo>
                  <a:lnTo>
                    <a:pt x="16320" y="14136"/>
                  </a:lnTo>
                  <a:lnTo>
                    <a:pt x="16320" y="14136"/>
                  </a:lnTo>
                  <a:lnTo>
                    <a:pt x="17291" y="14136"/>
                  </a:lnTo>
                  <a:lnTo>
                    <a:pt x="18261" y="14196"/>
                  </a:lnTo>
                  <a:lnTo>
                    <a:pt x="19171" y="14378"/>
                  </a:lnTo>
                  <a:lnTo>
                    <a:pt x="20082" y="14500"/>
                  </a:lnTo>
                  <a:lnTo>
                    <a:pt x="20931" y="14742"/>
                  </a:lnTo>
                  <a:lnTo>
                    <a:pt x="21780" y="15046"/>
                  </a:lnTo>
                  <a:lnTo>
                    <a:pt x="22569" y="15349"/>
                  </a:lnTo>
                  <a:lnTo>
                    <a:pt x="23297" y="15713"/>
                  </a:lnTo>
                  <a:lnTo>
                    <a:pt x="24025" y="16077"/>
                  </a:lnTo>
                  <a:lnTo>
                    <a:pt x="24753" y="16562"/>
                  </a:lnTo>
                  <a:lnTo>
                    <a:pt x="25360" y="17048"/>
                  </a:lnTo>
                  <a:lnTo>
                    <a:pt x="25966" y="17594"/>
                  </a:lnTo>
                  <a:lnTo>
                    <a:pt x="26573" y="18140"/>
                  </a:lnTo>
                  <a:lnTo>
                    <a:pt x="27119" y="18747"/>
                  </a:lnTo>
                  <a:lnTo>
                    <a:pt x="27604" y="19414"/>
                  </a:lnTo>
                  <a:lnTo>
                    <a:pt x="28029" y="20142"/>
                  </a:lnTo>
                  <a:lnTo>
                    <a:pt x="28029" y="0"/>
                  </a:lnTo>
                  <a:lnTo>
                    <a:pt x="34642" y="0"/>
                  </a:lnTo>
                  <a:lnTo>
                    <a:pt x="34642" y="47928"/>
                  </a:lnTo>
                  <a:lnTo>
                    <a:pt x="28696" y="47928"/>
                  </a:lnTo>
                  <a:lnTo>
                    <a:pt x="28029" y="42710"/>
                  </a:lnTo>
                  <a:lnTo>
                    <a:pt x="28029" y="42710"/>
                  </a:lnTo>
                  <a:lnTo>
                    <a:pt x="27604" y="43256"/>
                  </a:lnTo>
                  <a:lnTo>
                    <a:pt x="27180" y="43863"/>
                  </a:lnTo>
                  <a:lnTo>
                    <a:pt x="26634" y="44409"/>
                  </a:lnTo>
                  <a:lnTo>
                    <a:pt x="26148" y="44955"/>
                  </a:lnTo>
                  <a:lnTo>
                    <a:pt x="25542" y="45501"/>
                  </a:lnTo>
                  <a:lnTo>
                    <a:pt x="24935" y="45987"/>
                  </a:lnTo>
                  <a:lnTo>
                    <a:pt x="24268" y="46472"/>
                  </a:lnTo>
                  <a:lnTo>
                    <a:pt x="23540" y="46897"/>
                  </a:lnTo>
                  <a:lnTo>
                    <a:pt x="22812" y="47321"/>
                  </a:lnTo>
                  <a:lnTo>
                    <a:pt x="22023" y="47685"/>
                  </a:lnTo>
                  <a:lnTo>
                    <a:pt x="21174" y="47989"/>
                  </a:lnTo>
                  <a:lnTo>
                    <a:pt x="20264" y="48231"/>
                  </a:lnTo>
                  <a:lnTo>
                    <a:pt x="19353" y="48474"/>
                  </a:lnTo>
                  <a:lnTo>
                    <a:pt x="18383" y="48595"/>
                  </a:lnTo>
                  <a:lnTo>
                    <a:pt x="17351" y="48717"/>
                  </a:lnTo>
                  <a:lnTo>
                    <a:pt x="16259" y="48777"/>
                  </a:lnTo>
                  <a:lnTo>
                    <a:pt x="16259" y="48777"/>
                  </a:lnTo>
                  <a:lnTo>
                    <a:pt x="15349" y="48717"/>
                  </a:lnTo>
                  <a:lnTo>
                    <a:pt x="14439" y="48656"/>
                  </a:lnTo>
                  <a:lnTo>
                    <a:pt x="13590" y="48535"/>
                  </a:lnTo>
                  <a:lnTo>
                    <a:pt x="12741" y="48413"/>
                  </a:lnTo>
                  <a:lnTo>
                    <a:pt x="11952" y="48231"/>
                  </a:lnTo>
                  <a:lnTo>
                    <a:pt x="11163" y="47989"/>
                  </a:lnTo>
                  <a:lnTo>
                    <a:pt x="10374" y="47746"/>
                  </a:lnTo>
                  <a:lnTo>
                    <a:pt x="9646" y="47443"/>
                  </a:lnTo>
                  <a:lnTo>
                    <a:pt x="8918" y="47079"/>
                  </a:lnTo>
                  <a:lnTo>
                    <a:pt x="8190" y="46715"/>
                  </a:lnTo>
                  <a:lnTo>
                    <a:pt x="7523" y="46351"/>
                  </a:lnTo>
                  <a:lnTo>
                    <a:pt x="6856" y="45865"/>
                  </a:lnTo>
                  <a:lnTo>
                    <a:pt x="6249" y="45380"/>
                  </a:lnTo>
                  <a:lnTo>
                    <a:pt x="5642" y="44895"/>
                  </a:lnTo>
                  <a:lnTo>
                    <a:pt x="5036" y="44349"/>
                  </a:lnTo>
                  <a:lnTo>
                    <a:pt x="4490" y="43803"/>
                  </a:lnTo>
                  <a:lnTo>
                    <a:pt x="4004" y="43196"/>
                  </a:lnTo>
                  <a:lnTo>
                    <a:pt x="3458" y="42589"/>
                  </a:lnTo>
                  <a:lnTo>
                    <a:pt x="3034" y="41922"/>
                  </a:lnTo>
                  <a:lnTo>
                    <a:pt x="2609" y="41254"/>
                  </a:lnTo>
                  <a:lnTo>
                    <a:pt x="2184" y="40526"/>
                  </a:lnTo>
                  <a:lnTo>
                    <a:pt x="1820" y="39798"/>
                  </a:lnTo>
                  <a:lnTo>
                    <a:pt x="1456" y="39070"/>
                  </a:lnTo>
                  <a:lnTo>
                    <a:pt x="1153" y="38282"/>
                  </a:lnTo>
                  <a:lnTo>
                    <a:pt x="910" y="37493"/>
                  </a:lnTo>
                  <a:lnTo>
                    <a:pt x="667" y="36704"/>
                  </a:lnTo>
                  <a:lnTo>
                    <a:pt x="485" y="35855"/>
                  </a:lnTo>
                  <a:lnTo>
                    <a:pt x="303" y="35006"/>
                  </a:lnTo>
                  <a:lnTo>
                    <a:pt x="182" y="34096"/>
                  </a:lnTo>
                  <a:lnTo>
                    <a:pt x="61" y="33186"/>
                  </a:lnTo>
                  <a:lnTo>
                    <a:pt x="0" y="32276"/>
                  </a:lnTo>
                  <a:lnTo>
                    <a:pt x="0" y="3136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96"/>
            <p:cNvSpPr/>
            <p:nvPr/>
          </p:nvSpPr>
          <p:spPr>
            <a:xfrm>
              <a:off x="6682650" y="2569300"/>
              <a:ext cx="532400" cy="579400"/>
            </a:xfrm>
            <a:custGeom>
              <a:rect b="b" l="l" r="r" t="t"/>
              <a:pathLst>
                <a:path extrusionOk="0" fill="none" h="23176" w="21296">
                  <a:moveTo>
                    <a:pt x="21295" y="11588"/>
                  </a:moveTo>
                  <a:lnTo>
                    <a:pt x="21295" y="11588"/>
                  </a:lnTo>
                  <a:lnTo>
                    <a:pt x="21235" y="10314"/>
                  </a:lnTo>
                  <a:lnTo>
                    <a:pt x="21113" y="9101"/>
                  </a:lnTo>
                  <a:lnTo>
                    <a:pt x="20810" y="7948"/>
                  </a:lnTo>
                  <a:lnTo>
                    <a:pt x="20507" y="6856"/>
                  </a:lnTo>
                  <a:lnTo>
                    <a:pt x="20082" y="5825"/>
                  </a:lnTo>
                  <a:lnTo>
                    <a:pt x="19536" y="4915"/>
                  </a:lnTo>
                  <a:lnTo>
                    <a:pt x="18990" y="4005"/>
                  </a:lnTo>
                  <a:lnTo>
                    <a:pt x="18323" y="3216"/>
                  </a:lnTo>
                  <a:lnTo>
                    <a:pt x="17595" y="2488"/>
                  </a:lnTo>
                  <a:lnTo>
                    <a:pt x="16745" y="1821"/>
                  </a:lnTo>
                  <a:lnTo>
                    <a:pt x="15896" y="1275"/>
                  </a:lnTo>
                  <a:lnTo>
                    <a:pt x="14925" y="850"/>
                  </a:lnTo>
                  <a:lnTo>
                    <a:pt x="13955" y="486"/>
                  </a:lnTo>
                  <a:lnTo>
                    <a:pt x="12862" y="243"/>
                  </a:lnTo>
                  <a:lnTo>
                    <a:pt x="11770" y="61"/>
                  </a:lnTo>
                  <a:lnTo>
                    <a:pt x="10618" y="1"/>
                  </a:lnTo>
                  <a:lnTo>
                    <a:pt x="10618" y="1"/>
                  </a:lnTo>
                  <a:lnTo>
                    <a:pt x="9465" y="61"/>
                  </a:lnTo>
                  <a:lnTo>
                    <a:pt x="8373" y="243"/>
                  </a:lnTo>
                  <a:lnTo>
                    <a:pt x="7342" y="486"/>
                  </a:lnTo>
                  <a:lnTo>
                    <a:pt x="6371" y="850"/>
                  </a:lnTo>
                  <a:lnTo>
                    <a:pt x="5400" y="1275"/>
                  </a:lnTo>
                  <a:lnTo>
                    <a:pt x="4551" y="1821"/>
                  </a:lnTo>
                  <a:lnTo>
                    <a:pt x="3701" y="2488"/>
                  </a:lnTo>
                  <a:lnTo>
                    <a:pt x="2973" y="3216"/>
                  </a:lnTo>
                  <a:lnTo>
                    <a:pt x="2306" y="4005"/>
                  </a:lnTo>
                  <a:lnTo>
                    <a:pt x="1699" y="4915"/>
                  </a:lnTo>
                  <a:lnTo>
                    <a:pt x="1214" y="5825"/>
                  </a:lnTo>
                  <a:lnTo>
                    <a:pt x="789" y="6856"/>
                  </a:lnTo>
                  <a:lnTo>
                    <a:pt x="425" y="7948"/>
                  </a:lnTo>
                  <a:lnTo>
                    <a:pt x="183" y="9101"/>
                  </a:lnTo>
                  <a:lnTo>
                    <a:pt x="1" y="10314"/>
                  </a:lnTo>
                  <a:lnTo>
                    <a:pt x="1" y="11588"/>
                  </a:lnTo>
                  <a:lnTo>
                    <a:pt x="1" y="11588"/>
                  </a:lnTo>
                  <a:lnTo>
                    <a:pt x="1" y="12862"/>
                  </a:lnTo>
                  <a:lnTo>
                    <a:pt x="183" y="14076"/>
                  </a:lnTo>
                  <a:lnTo>
                    <a:pt x="425" y="15228"/>
                  </a:lnTo>
                  <a:lnTo>
                    <a:pt x="789" y="16320"/>
                  </a:lnTo>
                  <a:lnTo>
                    <a:pt x="1214" y="17352"/>
                  </a:lnTo>
                  <a:lnTo>
                    <a:pt x="1699" y="18262"/>
                  </a:lnTo>
                  <a:lnTo>
                    <a:pt x="2306" y="19172"/>
                  </a:lnTo>
                  <a:lnTo>
                    <a:pt x="2973" y="19960"/>
                  </a:lnTo>
                  <a:lnTo>
                    <a:pt x="3701" y="20688"/>
                  </a:lnTo>
                  <a:lnTo>
                    <a:pt x="4551" y="21295"/>
                  </a:lnTo>
                  <a:lnTo>
                    <a:pt x="5400" y="21902"/>
                  </a:lnTo>
                  <a:lnTo>
                    <a:pt x="6371" y="22326"/>
                  </a:lnTo>
                  <a:lnTo>
                    <a:pt x="7342" y="22690"/>
                  </a:lnTo>
                  <a:lnTo>
                    <a:pt x="8373" y="22994"/>
                  </a:lnTo>
                  <a:lnTo>
                    <a:pt x="9465" y="23115"/>
                  </a:lnTo>
                  <a:lnTo>
                    <a:pt x="10618" y="23176"/>
                  </a:lnTo>
                  <a:lnTo>
                    <a:pt x="10618" y="23176"/>
                  </a:lnTo>
                  <a:lnTo>
                    <a:pt x="11770" y="23115"/>
                  </a:lnTo>
                  <a:lnTo>
                    <a:pt x="12862" y="22994"/>
                  </a:lnTo>
                  <a:lnTo>
                    <a:pt x="13955" y="22690"/>
                  </a:lnTo>
                  <a:lnTo>
                    <a:pt x="14925" y="22326"/>
                  </a:lnTo>
                  <a:lnTo>
                    <a:pt x="15896" y="21902"/>
                  </a:lnTo>
                  <a:lnTo>
                    <a:pt x="16745" y="21295"/>
                  </a:lnTo>
                  <a:lnTo>
                    <a:pt x="17595" y="20688"/>
                  </a:lnTo>
                  <a:lnTo>
                    <a:pt x="18323" y="19960"/>
                  </a:lnTo>
                  <a:lnTo>
                    <a:pt x="18990" y="19172"/>
                  </a:lnTo>
                  <a:lnTo>
                    <a:pt x="19536" y="18262"/>
                  </a:lnTo>
                  <a:lnTo>
                    <a:pt x="20082" y="17352"/>
                  </a:lnTo>
                  <a:lnTo>
                    <a:pt x="20507" y="16320"/>
                  </a:lnTo>
                  <a:lnTo>
                    <a:pt x="20810" y="15228"/>
                  </a:lnTo>
                  <a:lnTo>
                    <a:pt x="21113" y="14076"/>
                  </a:lnTo>
                  <a:lnTo>
                    <a:pt x="21235" y="12862"/>
                  </a:lnTo>
                  <a:lnTo>
                    <a:pt x="21295" y="1158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12" name="Google Shape;1212;p96"/>
          <p:cNvCxnSpPr/>
          <p:nvPr/>
        </p:nvCxnSpPr>
        <p:spPr>
          <a:xfrm>
            <a:off x="601400" y="681897"/>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13" name="Google Shape;1213;p96"/>
          <p:cNvCxnSpPr/>
          <p:nvPr/>
        </p:nvCxnSpPr>
        <p:spPr>
          <a:xfrm>
            <a:off x="601400" y="1374216"/>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14" name="Google Shape;1214;p96"/>
          <p:cNvCxnSpPr/>
          <p:nvPr/>
        </p:nvCxnSpPr>
        <p:spPr>
          <a:xfrm>
            <a:off x="601400" y="1720375"/>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15" name="Google Shape;1215;p96"/>
          <p:cNvCxnSpPr/>
          <p:nvPr/>
        </p:nvCxnSpPr>
        <p:spPr>
          <a:xfrm>
            <a:off x="601400" y="2066534"/>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16" name="Google Shape;1216;p96"/>
          <p:cNvCxnSpPr/>
          <p:nvPr/>
        </p:nvCxnSpPr>
        <p:spPr>
          <a:xfrm>
            <a:off x="601400" y="2412694"/>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17" name="Google Shape;1217;p96"/>
          <p:cNvCxnSpPr/>
          <p:nvPr/>
        </p:nvCxnSpPr>
        <p:spPr>
          <a:xfrm>
            <a:off x="601400" y="2758853"/>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18" name="Google Shape;1218;p96"/>
          <p:cNvCxnSpPr/>
          <p:nvPr/>
        </p:nvCxnSpPr>
        <p:spPr>
          <a:xfrm>
            <a:off x="601400" y="3105013"/>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19" name="Google Shape;1219;p96"/>
          <p:cNvCxnSpPr/>
          <p:nvPr/>
        </p:nvCxnSpPr>
        <p:spPr>
          <a:xfrm>
            <a:off x="601400" y="3451172"/>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20" name="Google Shape;1220;p96"/>
          <p:cNvCxnSpPr/>
          <p:nvPr/>
        </p:nvCxnSpPr>
        <p:spPr>
          <a:xfrm>
            <a:off x="601400" y="3797331"/>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21" name="Google Shape;1221;p96"/>
          <p:cNvCxnSpPr/>
          <p:nvPr/>
        </p:nvCxnSpPr>
        <p:spPr>
          <a:xfrm>
            <a:off x="601400" y="4143491"/>
            <a:ext cx="7943700" cy="0"/>
          </a:xfrm>
          <a:prstGeom prst="straightConnector1">
            <a:avLst/>
          </a:prstGeom>
          <a:noFill/>
          <a:ln cap="flat" cmpd="sng" w="9525">
            <a:solidFill>
              <a:srgbClr val="FF617B"/>
            </a:solidFill>
            <a:prstDash val="solid"/>
            <a:round/>
            <a:headEnd len="med" w="med" type="none"/>
            <a:tailEnd len="med" w="med" type="none"/>
          </a:ln>
        </p:spPr>
      </p:cxnSp>
      <p:cxnSp>
        <p:nvCxnSpPr>
          <p:cNvPr id="1222" name="Google Shape;1222;p96"/>
          <p:cNvCxnSpPr/>
          <p:nvPr/>
        </p:nvCxnSpPr>
        <p:spPr>
          <a:xfrm>
            <a:off x="24867" y="1028056"/>
            <a:ext cx="9118500" cy="0"/>
          </a:xfrm>
          <a:prstGeom prst="straightConnector1">
            <a:avLst/>
          </a:prstGeom>
          <a:noFill/>
          <a:ln cap="flat" cmpd="sng" w="9525">
            <a:solidFill>
              <a:srgbClr val="FF617B"/>
            </a:solidFill>
            <a:prstDash val="dash"/>
            <a:round/>
            <a:headEnd len="med" w="med" type="none"/>
            <a:tailEnd len="med" w="med" type="none"/>
          </a:ln>
        </p:spPr>
      </p:cxnSp>
      <p:cxnSp>
        <p:nvCxnSpPr>
          <p:cNvPr id="1223" name="Google Shape;1223;p96"/>
          <p:cNvCxnSpPr/>
          <p:nvPr/>
        </p:nvCxnSpPr>
        <p:spPr>
          <a:xfrm>
            <a:off x="8773250" y="336550"/>
            <a:ext cx="0" cy="4152300"/>
          </a:xfrm>
          <a:prstGeom prst="straightConnector1">
            <a:avLst/>
          </a:prstGeom>
          <a:noFill/>
          <a:ln cap="flat" cmpd="sng" w="9525">
            <a:solidFill>
              <a:srgbClr val="FF617B"/>
            </a:solidFill>
            <a:prstDash val="solid"/>
            <a:round/>
            <a:headEnd len="med" w="med" type="none"/>
            <a:tailEnd len="med" w="med" type="none"/>
          </a:ln>
        </p:spPr>
      </p:cxnSp>
      <p:cxnSp>
        <p:nvCxnSpPr>
          <p:cNvPr id="1224" name="Google Shape;1224;p96"/>
          <p:cNvCxnSpPr/>
          <p:nvPr/>
        </p:nvCxnSpPr>
        <p:spPr>
          <a:xfrm>
            <a:off x="8948875" y="336550"/>
            <a:ext cx="0" cy="4152300"/>
          </a:xfrm>
          <a:prstGeom prst="straightConnector1">
            <a:avLst/>
          </a:prstGeom>
          <a:noFill/>
          <a:ln cap="flat" cmpd="sng" w="9525">
            <a:solidFill>
              <a:srgbClr val="FF617B"/>
            </a:solidFill>
            <a:prstDash val="solid"/>
            <a:round/>
            <a:headEnd len="med" w="med" type="none"/>
            <a:tailEnd len="med" w="med" type="none"/>
          </a:ln>
        </p:spPr>
      </p:cxnSp>
      <p:cxnSp>
        <p:nvCxnSpPr>
          <p:cNvPr id="1225" name="Google Shape;1225;p96"/>
          <p:cNvCxnSpPr/>
          <p:nvPr/>
        </p:nvCxnSpPr>
        <p:spPr>
          <a:xfrm>
            <a:off x="370200" y="336550"/>
            <a:ext cx="0" cy="4152300"/>
          </a:xfrm>
          <a:prstGeom prst="straightConnector1">
            <a:avLst/>
          </a:prstGeom>
          <a:noFill/>
          <a:ln cap="flat" cmpd="sng" w="9525">
            <a:solidFill>
              <a:srgbClr val="FF617B"/>
            </a:solidFill>
            <a:prstDash val="solid"/>
            <a:round/>
            <a:headEnd len="med" w="med" type="none"/>
            <a:tailEnd len="med" w="med" type="none"/>
          </a:ln>
        </p:spPr>
      </p:cxnSp>
      <p:sp>
        <p:nvSpPr>
          <p:cNvPr id="1226" name="Google Shape;1226;p96"/>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Blank 1">
  <p:cSld name="TITLE_1">
    <p:spTree>
      <p:nvGrpSpPr>
        <p:cNvPr id="1227" name="Shape 1227"/>
        <p:cNvGrpSpPr/>
        <p:nvPr/>
      </p:nvGrpSpPr>
      <p:grpSpPr>
        <a:xfrm>
          <a:off x="0" y="0"/>
          <a:ext cx="0" cy="0"/>
          <a:chOff x="0" y="0"/>
          <a:chExt cx="0" cy="0"/>
        </a:xfrm>
      </p:grpSpPr>
      <p:sp>
        <p:nvSpPr>
          <p:cNvPr id="1228" name="Google Shape;1228;p97"/>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Light 1">
  <p:cSld name="TITLE_AND_TWO_COLUMNS_1">
    <p:spTree>
      <p:nvGrpSpPr>
        <p:cNvPr id="1229" name="Shape 1229"/>
        <p:cNvGrpSpPr/>
        <p:nvPr/>
      </p:nvGrpSpPr>
      <p:grpSpPr>
        <a:xfrm>
          <a:off x="0" y="0"/>
          <a:ext cx="0" cy="0"/>
          <a:chOff x="0" y="0"/>
          <a:chExt cx="0" cy="0"/>
        </a:xfrm>
      </p:grpSpPr>
      <p:sp>
        <p:nvSpPr>
          <p:cNvPr id="1230" name="Google Shape;1230;p98"/>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231" name="Google Shape;1231;p98"/>
          <p:cNvSpPr txBox="1"/>
          <p:nvPr>
            <p:ph type="title"/>
          </p:nvPr>
        </p:nvSpPr>
        <p:spPr>
          <a:xfrm>
            <a:off x="375300" y="252666"/>
            <a:ext cx="8393400" cy="3666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2800"/>
              <a:buFont typeface="DM Serif Display"/>
              <a:buChar char="●"/>
              <a:defRPr sz="2800">
                <a:latin typeface="DM Serif Display"/>
                <a:ea typeface="DM Serif Display"/>
                <a:cs typeface="DM Serif Display"/>
                <a:sym typeface="DM Serif Display"/>
              </a:defRPr>
            </a:lvl1pPr>
            <a:lvl2pPr lvl="1" algn="ctr">
              <a:spcBef>
                <a:spcPts val="0"/>
              </a:spcBef>
              <a:spcAft>
                <a:spcPts val="0"/>
              </a:spcAft>
              <a:buSzPts val="1400"/>
              <a:buFont typeface="DM Serif Display"/>
              <a:buChar char="○"/>
              <a:defRPr>
                <a:latin typeface="DM Serif Display"/>
                <a:ea typeface="DM Serif Display"/>
                <a:cs typeface="DM Serif Display"/>
                <a:sym typeface="DM Serif Display"/>
              </a:defRPr>
            </a:lvl2pPr>
            <a:lvl3pPr lvl="2" algn="ctr">
              <a:spcBef>
                <a:spcPts val="0"/>
              </a:spcBef>
              <a:spcAft>
                <a:spcPts val="0"/>
              </a:spcAft>
              <a:buSzPts val="1400"/>
              <a:buFont typeface="DM Serif Display"/>
              <a:buChar char="■"/>
              <a:defRPr>
                <a:latin typeface="DM Serif Display"/>
                <a:ea typeface="DM Serif Display"/>
                <a:cs typeface="DM Serif Display"/>
                <a:sym typeface="DM Serif Display"/>
              </a:defRPr>
            </a:lvl3pPr>
            <a:lvl4pPr lvl="3" algn="ctr">
              <a:spcBef>
                <a:spcPts val="0"/>
              </a:spcBef>
              <a:spcAft>
                <a:spcPts val="0"/>
              </a:spcAft>
              <a:buSzPts val="1400"/>
              <a:buFont typeface="DM Serif Display"/>
              <a:buChar char="●"/>
              <a:defRPr>
                <a:latin typeface="DM Serif Display"/>
                <a:ea typeface="DM Serif Display"/>
                <a:cs typeface="DM Serif Display"/>
                <a:sym typeface="DM Serif Display"/>
              </a:defRPr>
            </a:lvl4pPr>
            <a:lvl5pPr lvl="4" algn="ctr">
              <a:spcBef>
                <a:spcPts val="0"/>
              </a:spcBef>
              <a:spcAft>
                <a:spcPts val="0"/>
              </a:spcAft>
              <a:buSzPts val="1400"/>
              <a:buFont typeface="DM Serif Display"/>
              <a:buChar char="○"/>
              <a:defRPr>
                <a:latin typeface="DM Serif Display"/>
                <a:ea typeface="DM Serif Display"/>
                <a:cs typeface="DM Serif Display"/>
                <a:sym typeface="DM Serif Display"/>
              </a:defRPr>
            </a:lvl5pPr>
            <a:lvl6pPr lvl="5" algn="ctr">
              <a:spcBef>
                <a:spcPts val="0"/>
              </a:spcBef>
              <a:spcAft>
                <a:spcPts val="0"/>
              </a:spcAft>
              <a:buSzPts val="1400"/>
              <a:buFont typeface="DM Serif Display"/>
              <a:buChar char="■"/>
              <a:defRPr>
                <a:latin typeface="DM Serif Display"/>
                <a:ea typeface="DM Serif Display"/>
                <a:cs typeface="DM Serif Display"/>
                <a:sym typeface="DM Serif Display"/>
              </a:defRPr>
            </a:lvl6pPr>
            <a:lvl7pPr lvl="6" algn="ctr">
              <a:spcBef>
                <a:spcPts val="0"/>
              </a:spcBef>
              <a:spcAft>
                <a:spcPts val="0"/>
              </a:spcAft>
              <a:buSzPts val="1400"/>
              <a:buFont typeface="DM Serif Display"/>
              <a:buChar char="●"/>
              <a:defRPr>
                <a:latin typeface="DM Serif Display"/>
                <a:ea typeface="DM Serif Display"/>
                <a:cs typeface="DM Serif Display"/>
                <a:sym typeface="DM Serif Display"/>
              </a:defRPr>
            </a:lvl7pPr>
            <a:lvl8pPr lvl="7" algn="ctr">
              <a:spcBef>
                <a:spcPts val="0"/>
              </a:spcBef>
              <a:spcAft>
                <a:spcPts val="0"/>
              </a:spcAft>
              <a:buSzPts val="1400"/>
              <a:buFont typeface="DM Serif Display"/>
              <a:buChar char="○"/>
              <a:defRPr>
                <a:latin typeface="DM Serif Display"/>
                <a:ea typeface="DM Serif Display"/>
                <a:cs typeface="DM Serif Display"/>
                <a:sym typeface="DM Serif Display"/>
              </a:defRPr>
            </a:lvl8pPr>
            <a:lvl9pPr lvl="8" algn="ctr">
              <a:spcBef>
                <a:spcPts val="0"/>
              </a:spcBef>
              <a:spcAft>
                <a:spcPts val="0"/>
              </a:spcAft>
              <a:buSzPts val="1400"/>
              <a:buFont typeface="DM Serif Display"/>
              <a:buChar char="■"/>
              <a:defRPr>
                <a:latin typeface="DM Serif Display"/>
                <a:ea typeface="DM Serif Display"/>
                <a:cs typeface="DM Serif Display"/>
                <a:sym typeface="DM Serif Display"/>
              </a:defRPr>
            </a:lvl9pPr>
          </a:lstStyle>
          <a:p/>
        </p:txBody>
      </p:sp>
      <p:sp>
        <p:nvSpPr>
          <p:cNvPr id="1232" name="Google Shape;1232;p98"/>
          <p:cNvSpPr txBox="1"/>
          <p:nvPr>
            <p:ph idx="1" type="body"/>
          </p:nvPr>
        </p:nvSpPr>
        <p:spPr>
          <a:xfrm>
            <a:off x="343750" y="831250"/>
            <a:ext cx="4228200" cy="3414300"/>
          </a:xfrm>
          <a:prstGeom prst="rect">
            <a:avLst/>
          </a:prstGeom>
          <a:noFill/>
          <a:ln>
            <a:noFill/>
          </a:ln>
        </p:spPr>
        <p:txBody>
          <a:bodyPr anchorCtr="0" anchor="t" bIns="91425" lIns="91425" spcFirstLastPara="1" rIns="91425" wrap="square" tIns="91425">
            <a:noAutofit/>
          </a:bodyPr>
          <a:lstStyle>
            <a:lvl1pPr indent="-342900" lvl="0" marL="457200">
              <a:spcBef>
                <a:spcPts val="0"/>
              </a:spcBef>
              <a:spcAft>
                <a:spcPts val="0"/>
              </a:spcAft>
              <a:buSzPts val="1800"/>
              <a:buFont typeface="DM Sans"/>
              <a:buChar char="●"/>
              <a:defRPr sz="1800">
                <a:latin typeface="DM Sans"/>
                <a:ea typeface="DM Sans"/>
                <a:cs typeface="DM Sans"/>
                <a:sym typeface="DM Sans"/>
              </a:defRPr>
            </a:lvl1pPr>
            <a:lvl2pPr indent="-330200" lvl="1" marL="914400">
              <a:spcBef>
                <a:spcPts val="0"/>
              </a:spcBef>
              <a:spcAft>
                <a:spcPts val="0"/>
              </a:spcAft>
              <a:buSzPts val="1600"/>
              <a:buFont typeface="DM Sans"/>
              <a:buChar char="○"/>
              <a:defRPr sz="1600">
                <a:latin typeface="DM Sans"/>
                <a:ea typeface="DM Sans"/>
                <a:cs typeface="DM Sans"/>
                <a:sym typeface="DM Sans"/>
              </a:defRPr>
            </a:lvl2pPr>
            <a:lvl3pPr indent="-317500" lvl="2" marL="1371600">
              <a:spcBef>
                <a:spcPts val="0"/>
              </a:spcBef>
              <a:spcAft>
                <a:spcPts val="0"/>
              </a:spcAft>
              <a:buSzPts val="1400"/>
              <a:buFont typeface="DM Sans"/>
              <a:buChar char="■"/>
              <a:defRPr sz="1400">
                <a:latin typeface="DM Sans"/>
                <a:ea typeface="DM Sans"/>
                <a:cs typeface="DM Sans"/>
                <a:sym typeface="DM Sans"/>
              </a:defRPr>
            </a:lvl3pPr>
            <a:lvl4pPr indent="-317500" lvl="3" marL="1828800">
              <a:spcBef>
                <a:spcPts val="0"/>
              </a:spcBef>
              <a:spcAft>
                <a:spcPts val="0"/>
              </a:spcAft>
              <a:buSzPts val="1400"/>
              <a:buFont typeface="DM Sans"/>
              <a:buChar char="●"/>
              <a:defRPr sz="1400">
                <a:latin typeface="DM Sans"/>
                <a:ea typeface="DM Sans"/>
                <a:cs typeface="DM Sans"/>
                <a:sym typeface="DM Sans"/>
              </a:defRPr>
            </a:lvl4pPr>
            <a:lvl5pPr indent="-317500" lvl="4" marL="2286000">
              <a:spcBef>
                <a:spcPts val="0"/>
              </a:spcBef>
              <a:spcAft>
                <a:spcPts val="0"/>
              </a:spcAft>
              <a:buSzPts val="1400"/>
              <a:buFont typeface="DM Sans"/>
              <a:buChar char="○"/>
              <a:defRPr sz="1400">
                <a:latin typeface="DM Sans"/>
                <a:ea typeface="DM Sans"/>
                <a:cs typeface="DM Sans"/>
                <a:sym typeface="DM Sans"/>
              </a:defRPr>
            </a:lvl5pPr>
            <a:lvl6pPr indent="-317500" lvl="5" marL="2743200">
              <a:spcBef>
                <a:spcPts val="0"/>
              </a:spcBef>
              <a:spcAft>
                <a:spcPts val="0"/>
              </a:spcAft>
              <a:buSzPts val="1400"/>
              <a:buFont typeface="DM Sans"/>
              <a:buChar char="■"/>
              <a:defRPr sz="1400">
                <a:latin typeface="DM Sans"/>
                <a:ea typeface="DM Sans"/>
                <a:cs typeface="DM Sans"/>
                <a:sym typeface="DM Sans"/>
              </a:defRPr>
            </a:lvl6pPr>
            <a:lvl7pPr indent="-317500" lvl="6" marL="3200400">
              <a:spcBef>
                <a:spcPts val="0"/>
              </a:spcBef>
              <a:spcAft>
                <a:spcPts val="0"/>
              </a:spcAft>
              <a:buSzPts val="1400"/>
              <a:buFont typeface="DM Sans"/>
              <a:buChar char="●"/>
              <a:defRPr sz="1400">
                <a:latin typeface="DM Sans"/>
                <a:ea typeface="DM Sans"/>
                <a:cs typeface="DM Sans"/>
                <a:sym typeface="DM Sans"/>
              </a:defRPr>
            </a:lvl7pPr>
            <a:lvl8pPr indent="-317500" lvl="7" marL="3657600">
              <a:spcBef>
                <a:spcPts val="0"/>
              </a:spcBef>
              <a:spcAft>
                <a:spcPts val="0"/>
              </a:spcAft>
              <a:buSzPts val="1400"/>
              <a:buFont typeface="DM Sans"/>
              <a:buChar char="○"/>
              <a:defRPr sz="1400">
                <a:latin typeface="DM Sans"/>
                <a:ea typeface="DM Sans"/>
                <a:cs typeface="DM Sans"/>
                <a:sym typeface="DM Sans"/>
              </a:defRPr>
            </a:lvl8pPr>
            <a:lvl9pPr indent="-317500" lvl="8" marL="4114800">
              <a:spcBef>
                <a:spcPts val="0"/>
              </a:spcBef>
              <a:spcAft>
                <a:spcPts val="0"/>
              </a:spcAft>
              <a:buSzPts val="1400"/>
              <a:buFont typeface="DM Sans"/>
              <a:buChar char="■"/>
              <a:defRPr sz="1400">
                <a:latin typeface="DM Sans"/>
                <a:ea typeface="DM Sans"/>
                <a:cs typeface="DM Sans"/>
                <a:sym typeface="DM Sans"/>
              </a:defRPr>
            </a:lvl9pPr>
          </a:lstStyle>
          <a:p/>
        </p:txBody>
      </p:sp>
      <p:sp>
        <p:nvSpPr>
          <p:cNvPr id="1233" name="Google Shape;1233;p98"/>
          <p:cNvSpPr txBox="1"/>
          <p:nvPr>
            <p:ph idx="2" type="body"/>
          </p:nvPr>
        </p:nvSpPr>
        <p:spPr>
          <a:xfrm>
            <a:off x="4689650" y="829600"/>
            <a:ext cx="4079100" cy="3414300"/>
          </a:xfrm>
          <a:prstGeom prst="rect">
            <a:avLst/>
          </a:prstGeom>
          <a:noFill/>
          <a:ln>
            <a:noFill/>
          </a:ln>
        </p:spPr>
        <p:txBody>
          <a:bodyPr anchorCtr="0" anchor="t" bIns="91425" lIns="91425" spcFirstLastPara="1" rIns="91425" wrap="square" tIns="91425">
            <a:noAutofit/>
          </a:bodyPr>
          <a:lstStyle>
            <a:lvl1pPr indent="-342900" lvl="0" marL="457200">
              <a:spcBef>
                <a:spcPts val="0"/>
              </a:spcBef>
              <a:spcAft>
                <a:spcPts val="0"/>
              </a:spcAft>
              <a:buSzPts val="1800"/>
              <a:buFont typeface="DM Sans"/>
              <a:buChar char="●"/>
              <a:defRPr sz="1800">
                <a:latin typeface="DM Sans"/>
                <a:ea typeface="DM Sans"/>
                <a:cs typeface="DM Sans"/>
                <a:sym typeface="DM Sans"/>
              </a:defRPr>
            </a:lvl1pPr>
            <a:lvl2pPr indent="-330200" lvl="1" marL="914400">
              <a:spcBef>
                <a:spcPts val="0"/>
              </a:spcBef>
              <a:spcAft>
                <a:spcPts val="0"/>
              </a:spcAft>
              <a:buSzPts val="1600"/>
              <a:buFont typeface="DM Sans"/>
              <a:buChar char="○"/>
              <a:defRPr sz="1600">
                <a:latin typeface="DM Sans"/>
                <a:ea typeface="DM Sans"/>
                <a:cs typeface="DM Sans"/>
                <a:sym typeface="DM Sans"/>
              </a:defRPr>
            </a:lvl2pPr>
            <a:lvl3pPr indent="-317500" lvl="2" marL="1371600">
              <a:spcBef>
                <a:spcPts val="0"/>
              </a:spcBef>
              <a:spcAft>
                <a:spcPts val="0"/>
              </a:spcAft>
              <a:buSzPts val="1400"/>
              <a:buFont typeface="DM Sans"/>
              <a:buChar char="■"/>
              <a:defRPr sz="1400">
                <a:latin typeface="DM Sans"/>
                <a:ea typeface="DM Sans"/>
                <a:cs typeface="DM Sans"/>
                <a:sym typeface="DM Sans"/>
              </a:defRPr>
            </a:lvl3pPr>
            <a:lvl4pPr indent="-317500" lvl="3" marL="1828800">
              <a:spcBef>
                <a:spcPts val="0"/>
              </a:spcBef>
              <a:spcAft>
                <a:spcPts val="0"/>
              </a:spcAft>
              <a:buSzPts val="1400"/>
              <a:buFont typeface="DM Sans"/>
              <a:buChar char="●"/>
              <a:defRPr sz="1400">
                <a:latin typeface="DM Sans"/>
                <a:ea typeface="DM Sans"/>
                <a:cs typeface="DM Sans"/>
                <a:sym typeface="DM Sans"/>
              </a:defRPr>
            </a:lvl4pPr>
            <a:lvl5pPr indent="-317500" lvl="4" marL="2286000">
              <a:spcBef>
                <a:spcPts val="0"/>
              </a:spcBef>
              <a:spcAft>
                <a:spcPts val="0"/>
              </a:spcAft>
              <a:buSzPts val="1400"/>
              <a:buFont typeface="DM Sans"/>
              <a:buChar char="○"/>
              <a:defRPr sz="1400">
                <a:latin typeface="DM Sans"/>
                <a:ea typeface="DM Sans"/>
                <a:cs typeface="DM Sans"/>
                <a:sym typeface="DM Sans"/>
              </a:defRPr>
            </a:lvl5pPr>
            <a:lvl6pPr indent="-317500" lvl="5" marL="2743200">
              <a:spcBef>
                <a:spcPts val="0"/>
              </a:spcBef>
              <a:spcAft>
                <a:spcPts val="0"/>
              </a:spcAft>
              <a:buSzPts val="1400"/>
              <a:buFont typeface="DM Sans"/>
              <a:buChar char="■"/>
              <a:defRPr sz="1400">
                <a:latin typeface="DM Sans"/>
                <a:ea typeface="DM Sans"/>
                <a:cs typeface="DM Sans"/>
                <a:sym typeface="DM Sans"/>
              </a:defRPr>
            </a:lvl6pPr>
            <a:lvl7pPr indent="-317500" lvl="6" marL="3200400">
              <a:spcBef>
                <a:spcPts val="0"/>
              </a:spcBef>
              <a:spcAft>
                <a:spcPts val="0"/>
              </a:spcAft>
              <a:buSzPts val="1400"/>
              <a:buFont typeface="DM Sans"/>
              <a:buChar char="●"/>
              <a:defRPr sz="1400">
                <a:latin typeface="DM Sans"/>
                <a:ea typeface="DM Sans"/>
                <a:cs typeface="DM Sans"/>
                <a:sym typeface="DM Sans"/>
              </a:defRPr>
            </a:lvl7pPr>
            <a:lvl8pPr indent="-317500" lvl="7" marL="3657600">
              <a:spcBef>
                <a:spcPts val="0"/>
              </a:spcBef>
              <a:spcAft>
                <a:spcPts val="0"/>
              </a:spcAft>
              <a:buSzPts val="1400"/>
              <a:buFont typeface="DM Sans"/>
              <a:buChar char="○"/>
              <a:defRPr sz="1400">
                <a:latin typeface="DM Sans"/>
                <a:ea typeface="DM Sans"/>
                <a:cs typeface="DM Sans"/>
                <a:sym typeface="DM Sans"/>
              </a:defRPr>
            </a:lvl8pPr>
            <a:lvl9pPr indent="-317500" lvl="8" marL="4114800">
              <a:spcBef>
                <a:spcPts val="0"/>
              </a:spcBef>
              <a:spcAft>
                <a:spcPts val="0"/>
              </a:spcAft>
              <a:buSzPts val="1400"/>
              <a:buFont typeface="DM Sans"/>
              <a:buChar char="■"/>
              <a:defRPr sz="1400">
                <a:latin typeface="DM Sans"/>
                <a:ea typeface="DM Sans"/>
                <a:cs typeface="DM Sans"/>
                <a:sym typeface="DM Sans"/>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34" name="Shape 1234"/>
        <p:cNvGrpSpPr/>
        <p:nvPr/>
      </p:nvGrpSpPr>
      <p:grpSpPr>
        <a:xfrm>
          <a:off x="0" y="0"/>
          <a:ext cx="0" cy="0"/>
          <a:chOff x="0" y="0"/>
          <a:chExt cx="0" cy="0"/>
        </a:xfrm>
      </p:grpSpPr>
      <p:sp>
        <p:nvSpPr>
          <p:cNvPr id="1235" name="Google Shape;1235;p99"/>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1236" name="Google Shape;1236;p99"/>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237" name="Google Shape;1237;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Panel 1">
  <p:cSld name="BLANK_1_1_1_1_1_1_1_1_1_1_1_1_1_1_1_1_1_1_1_1_1_1_1_1_1_10">
    <p:bg>
      <p:bgPr>
        <a:solidFill>
          <a:srgbClr val="D8DDDD"/>
        </a:solidFill>
      </p:bgPr>
    </p:bg>
    <p:spTree>
      <p:nvGrpSpPr>
        <p:cNvPr id="1238" name="Shape 1238"/>
        <p:cNvGrpSpPr/>
        <p:nvPr/>
      </p:nvGrpSpPr>
      <p:grpSpPr>
        <a:xfrm>
          <a:off x="0" y="0"/>
          <a:ext cx="0" cy="0"/>
          <a:chOff x="0" y="0"/>
          <a:chExt cx="0" cy="0"/>
        </a:xfrm>
      </p:grpSpPr>
      <p:sp>
        <p:nvSpPr>
          <p:cNvPr id="1239" name="Google Shape;1239;p100"/>
          <p:cNvSpPr/>
          <p:nvPr/>
        </p:nvSpPr>
        <p:spPr>
          <a:xfrm>
            <a:off x="370200" y="1027988"/>
            <a:ext cx="8774100" cy="41157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240" name="Google Shape;1240;p100"/>
          <p:cNvGrpSpPr/>
          <p:nvPr/>
        </p:nvGrpSpPr>
        <p:grpSpPr>
          <a:xfrm>
            <a:off x="8625005" y="4489229"/>
            <a:ext cx="323872" cy="323755"/>
            <a:chOff x="1189675" y="238125"/>
            <a:chExt cx="5240650" cy="5238750"/>
          </a:xfrm>
        </p:grpSpPr>
        <p:sp>
          <p:nvSpPr>
            <p:cNvPr id="1241" name="Google Shape;1241;p100"/>
            <p:cNvSpPr/>
            <p:nvPr/>
          </p:nvSpPr>
          <p:spPr>
            <a:xfrm>
              <a:off x="2121250" y="238125"/>
              <a:ext cx="4309075" cy="4886050"/>
            </a:xfrm>
            <a:custGeom>
              <a:rect b="b" l="l" r="r" t="t"/>
              <a:pathLst>
                <a:path extrusionOk="0" h="195442" w="172363">
                  <a:moveTo>
                    <a:pt x="66630" y="0"/>
                  </a:move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42" name="Google Shape;1242;p100"/>
            <p:cNvSpPr/>
            <p:nvPr/>
          </p:nvSpPr>
          <p:spPr>
            <a:xfrm>
              <a:off x="2121250" y="238125"/>
              <a:ext cx="4309075" cy="4886050"/>
            </a:xfrm>
            <a:custGeom>
              <a:rect b="b" l="l" r="r" t="t"/>
              <a:pathLst>
                <a:path extrusionOk="0" fill="none" h="195442" w="172363">
                  <a:moveTo>
                    <a:pt x="68777" y="0"/>
                  </a:moveTo>
                  <a:lnTo>
                    <a:pt x="68777" y="0"/>
                  </a:lnTo>
                  <a:lnTo>
                    <a:pt x="66630" y="0"/>
                  </a:lnTo>
                  <a:lnTo>
                    <a:pt x="64636" y="77"/>
                  </a:lnTo>
                  <a:lnTo>
                    <a:pt x="62566" y="230"/>
                  </a:lnTo>
                  <a:lnTo>
                    <a:pt x="60573" y="383"/>
                  </a:lnTo>
                  <a:lnTo>
                    <a:pt x="58579" y="613"/>
                  </a:lnTo>
                  <a:lnTo>
                    <a:pt x="56662" y="920"/>
                  </a:lnTo>
                  <a:lnTo>
                    <a:pt x="54745" y="1227"/>
                  </a:lnTo>
                  <a:lnTo>
                    <a:pt x="52829" y="1610"/>
                  </a:lnTo>
                  <a:lnTo>
                    <a:pt x="50988" y="2070"/>
                  </a:lnTo>
                  <a:lnTo>
                    <a:pt x="49148" y="2530"/>
                  </a:lnTo>
                  <a:lnTo>
                    <a:pt x="47385" y="3067"/>
                  </a:lnTo>
                  <a:lnTo>
                    <a:pt x="45545" y="3604"/>
                  </a:lnTo>
                  <a:lnTo>
                    <a:pt x="43858" y="4217"/>
                  </a:lnTo>
                  <a:lnTo>
                    <a:pt x="42094" y="4907"/>
                  </a:lnTo>
                  <a:lnTo>
                    <a:pt x="40408" y="5597"/>
                  </a:lnTo>
                  <a:lnTo>
                    <a:pt x="38797" y="6287"/>
                  </a:lnTo>
                  <a:lnTo>
                    <a:pt x="37187" y="7131"/>
                  </a:lnTo>
                  <a:lnTo>
                    <a:pt x="35577" y="7897"/>
                  </a:lnTo>
                  <a:lnTo>
                    <a:pt x="33967" y="8741"/>
                  </a:lnTo>
                  <a:lnTo>
                    <a:pt x="32433" y="9661"/>
                  </a:lnTo>
                  <a:lnTo>
                    <a:pt x="30977" y="10581"/>
                  </a:lnTo>
                  <a:lnTo>
                    <a:pt x="29520" y="11578"/>
                  </a:lnTo>
                  <a:lnTo>
                    <a:pt x="28063" y="12575"/>
                  </a:lnTo>
                  <a:lnTo>
                    <a:pt x="26683" y="13571"/>
                  </a:lnTo>
                  <a:lnTo>
                    <a:pt x="25303" y="14645"/>
                  </a:lnTo>
                  <a:lnTo>
                    <a:pt x="23923" y="15718"/>
                  </a:lnTo>
                  <a:lnTo>
                    <a:pt x="21392" y="18018"/>
                  </a:lnTo>
                  <a:lnTo>
                    <a:pt x="18939" y="20472"/>
                  </a:lnTo>
                  <a:lnTo>
                    <a:pt x="16639" y="23002"/>
                  </a:lnTo>
                  <a:lnTo>
                    <a:pt x="14492" y="25609"/>
                  </a:lnTo>
                  <a:lnTo>
                    <a:pt x="12498" y="28369"/>
                  </a:lnTo>
                  <a:lnTo>
                    <a:pt x="10581" y="31206"/>
                  </a:lnTo>
                  <a:lnTo>
                    <a:pt x="8818" y="34043"/>
                  </a:lnTo>
                  <a:lnTo>
                    <a:pt x="7284" y="37034"/>
                  </a:lnTo>
                  <a:lnTo>
                    <a:pt x="5828" y="40100"/>
                  </a:lnTo>
                  <a:lnTo>
                    <a:pt x="4524" y="43244"/>
                  </a:lnTo>
                  <a:lnTo>
                    <a:pt x="3451" y="46464"/>
                  </a:lnTo>
                  <a:lnTo>
                    <a:pt x="2454" y="49685"/>
                  </a:lnTo>
                  <a:lnTo>
                    <a:pt x="1611" y="52905"/>
                  </a:lnTo>
                  <a:lnTo>
                    <a:pt x="997" y="56279"/>
                  </a:lnTo>
                  <a:lnTo>
                    <a:pt x="537" y="59576"/>
                  </a:lnTo>
                  <a:lnTo>
                    <a:pt x="154" y="62949"/>
                  </a:lnTo>
                  <a:lnTo>
                    <a:pt x="0" y="66323"/>
                  </a:lnTo>
                  <a:lnTo>
                    <a:pt x="0" y="69697"/>
                  </a:lnTo>
                  <a:lnTo>
                    <a:pt x="230" y="73070"/>
                  </a:lnTo>
                  <a:lnTo>
                    <a:pt x="230" y="73070"/>
                  </a:lnTo>
                  <a:lnTo>
                    <a:pt x="537" y="76137"/>
                  </a:lnTo>
                  <a:lnTo>
                    <a:pt x="997" y="79204"/>
                  </a:lnTo>
                  <a:lnTo>
                    <a:pt x="1687" y="82195"/>
                  </a:lnTo>
                  <a:lnTo>
                    <a:pt x="2454" y="85185"/>
                  </a:lnTo>
                  <a:lnTo>
                    <a:pt x="3374" y="88175"/>
                  </a:lnTo>
                  <a:lnTo>
                    <a:pt x="4448" y="91089"/>
                  </a:lnTo>
                  <a:lnTo>
                    <a:pt x="5674" y="94002"/>
                  </a:lnTo>
                  <a:lnTo>
                    <a:pt x="7054" y="96839"/>
                  </a:lnTo>
                  <a:lnTo>
                    <a:pt x="8511" y="99676"/>
                  </a:lnTo>
                  <a:lnTo>
                    <a:pt x="10198" y="102436"/>
                  </a:lnTo>
                  <a:lnTo>
                    <a:pt x="11962" y="105120"/>
                  </a:lnTo>
                  <a:lnTo>
                    <a:pt x="13878" y="107727"/>
                  </a:lnTo>
                  <a:lnTo>
                    <a:pt x="15949" y="110334"/>
                  </a:lnTo>
                  <a:lnTo>
                    <a:pt x="18095" y="112864"/>
                  </a:lnTo>
                  <a:lnTo>
                    <a:pt x="20396" y="115241"/>
                  </a:lnTo>
                  <a:lnTo>
                    <a:pt x="22849" y="117618"/>
                  </a:lnTo>
                  <a:lnTo>
                    <a:pt x="22849" y="117618"/>
                  </a:lnTo>
                  <a:lnTo>
                    <a:pt x="24689" y="119305"/>
                  </a:lnTo>
                  <a:lnTo>
                    <a:pt x="26606" y="120915"/>
                  </a:lnTo>
                  <a:lnTo>
                    <a:pt x="28523" y="122448"/>
                  </a:lnTo>
                  <a:lnTo>
                    <a:pt x="30517" y="123905"/>
                  </a:lnTo>
                  <a:lnTo>
                    <a:pt x="32510" y="125285"/>
                  </a:lnTo>
                  <a:lnTo>
                    <a:pt x="34504" y="126589"/>
                  </a:lnTo>
                  <a:lnTo>
                    <a:pt x="36574" y="127816"/>
                  </a:lnTo>
                  <a:lnTo>
                    <a:pt x="38644" y="128966"/>
                  </a:lnTo>
                  <a:lnTo>
                    <a:pt x="38644" y="128966"/>
                  </a:lnTo>
                  <a:lnTo>
                    <a:pt x="37111" y="127049"/>
                  </a:lnTo>
                  <a:lnTo>
                    <a:pt x="35730" y="124979"/>
                  </a:lnTo>
                  <a:lnTo>
                    <a:pt x="34427" y="122832"/>
                  </a:lnTo>
                  <a:lnTo>
                    <a:pt x="33277" y="120608"/>
                  </a:lnTo>
                  <a:lnTo>
                    <a:pt x="32280" y="118308"/>
                  </a:lnTo>
                  <a:lnTo>
                    <a:pt x="31513" y="115931"/>
                  </a:lnTo>
                  <a:lnTo>
                    <a:pt x="30823" y="113401"/>
                  </a:lnTo>
                  <a:lnTo>
                    <a:pt x="30287" y="110871"/>
                  </a:lnTo>
                  <a:lnTo>
                    <a:pt x="30287" y="110871"/>
                  </a:lnTo>
                  <a:lnTo>
                    <a:pt x="30057" y="109184"/>
                  </a:lnTo>
                  <a:lnTo>
                    <a:pt x="29980" y="107420"/>
                  </a:lnTo>
                  <a:lnTo>
                    <a:pt x="29903" y="105580"/>
                  </a:lnTo>
                  <a:lnTo>
                    <a:pt x="29903" y="103740"/>
                  </a:lnTo>
                  <a:lnTo>
                    <a:pt x="30057" y="101900"/>
                  </a:lnTo>
                  <a:lnTo>
                    <a:pt x="30287" y="100060"/>
                  </a:lnTo>
                  <a:lnTo>
                    <a:pt x="30593" y="98143"/>
                  </a:lnTo>
                  <a:lnTo>
                    <a:pt x="30977" y="96226"/>
                  </a:lnTo>
                  <a:lnTo>
                    <a:pt x="31437" y="94309"/>
                  </a:lnTo>
                  <a:lnTo>
                    <a:pt x="32050" y="92469"/>
                  </a:lnTo>
                  <a:lnTo>
                    <a:pt x="32740" y="90552"/>
                  </a:lnTo>
                  <a:lnTo>
                    <a:pt x="33507" y="88712"/>
                  </a:lnTo>
                  <a:lnTo>
                    <a:pt x="34350" y="86872"/>
                  </a:lnTo>
                  <a:lnTo>
                    <a:pt x="35347" y="85108"/>
                  </a:lnTo>
                  <a:lnTo>
                    <a:pt x="36420" y="83345"/>
                  </a:lnTo>
                  <a:lnTo>
                    <a:pt x="37571" y="81658"/>
                  </a:lnTo>
                  <a:lnTo>
                    <a:pt x="38797" y="79971"/>
                  </a:lnTo>
                  <a:lnTo>
                    <a:pt x="40177" y="78437"/>
                  </a:lnTo>
                  <a:lnTo>
                    <a:pt x="41634" y="76904"/>
                  </a:lnTo>
                  <a:lnTo>
                    <a:pt x="43168" y="75447"/>
                  </a:lnTo>
                  <a:lnTo>
                    <a:pt x="44855" y="74067"/>
                  </a:lnTo>
                  <a:lnTo>
                    <a:pt x="46618" y="72764"/>
                  </a:lnTo>
                  <a:lnTo>
                    <a:pt x="48458" y="71614"/>
                  </a:lnTo>
                  <a:lnTo>
                    <a:pt x="50452" y="70463"/>
                  </a:lnTo>
                  <a:lnTo>
                    <a:pt x="52522" y="69467"/>
                  </a:lnTo>
                  <a:lnTo>
                    <a:pt x="54669" y="68623"/>
                  </a:lnTo>
                  <a:lnTo>
                    <a:pt x="56969" y="67856"/>
                  </a:lnTo>
                  <a:lnTo>
                    <a:pt x="59346" y="67243"/>
                  </a:lnTo>
                  <a:lnTo>
                    <a:pt x="61876" y="66706"/>
                  </a:lnTo>
                  <a:lnTo>
                    <a:pt x="64483" y="66323"/>
                  </a:lnTo>
                  <a:lnTo>
                    <a:pt x="67167" y="66093"/>
                  </a:lnTo>
                  <a:lnTo>
                    <a:pt x="70004" y="66016"/>
                  </a:lnTo>
                  <a:lnTo>
                    <a:pt x="70004" y="66016"/>
                  </a:lnTo>
                  <a:lnTo>
                    <a:pt x="73071" y="66093"/>
                  </a:lnTo>
                  <a:lnTo>
                    <a:pt x="76214" y="66400"/>
                  </a:lnTo>
                  <a:lnTo>
                    <a:pt x="79281" y="66860"/>
                  </a:lnTo>
                  <a:lnTo>
                    <a:pt x="82425" y="67473"/>
                  </a:lnTo>
                  <a:lnTo>
                    <a:pt x="85568" y="68240"/>
                  </a:lnTo>
                  <a:lnTo>
                    <a:pt x="88635" y="69160"/>
                  </a:lnTo>
                  <a:lnTo>
                    <a:pt x="91702" y="70233"/>
                  </a:lnTo>
                  <a:lnTo>
                    <a:pt x="94769" y="71537"/>
                  </a:lnTo>
                  <a:lnTo>
                    <a:pt x="97759" y="72917"/>
                  </a:lnTo>
                  <a:lnTo>
                    <a:pt x="100750" y="74450"/>
                  </a:lnTo>
                  <a:lnTo>
                    <a:pt x="103663" y="76137"/>
                  </a:lnTo>
                  <a:lnTo>
                    <a:pt x="106500" y="77977"/>
                  </a:lnTo>
                  <a:lnTo>
                    <a:pt x="109337" y="79894"/>
                  </a:lnTo>
                  <a:lnTo>
                    <a:pt x="112097" y="81964"/>
                  </a:lnTo>
                  <a:lnTo>
                    <a:pt x="114781" y="84188"/>
                  </a:lnTo>
                  <a:lnTo>
                    <a:pt x="117311" y="86488"/>
                  </a:lnTo>
                  <a:lnTo>
                    <a:pt x="119841" y="88942"/>
                  </a:lnTo>
                  <a:lnTo>
                    <a:pt x="122218" y="91472"/>
                  </a:lnTo>
                  <a:lnTo>
                    <a:pt x="124519" y="94079"/>
                  </a:lnTo>
                  <a:lnTo>
                    <a:pt x="126742" y="96839"/>
                  </a:lnTo>
                  <a:lnTo>
                    <a:pt x="128812" y="99676"/>
                  </a:lnTo>
                  <a:lnTo>
                    <a:pt x="130806" y="102590"/>
                  </a:lnTo>
                  <a:lnTo>
                    <a:pt x="132646" y="105580"/>
                  </a:lnTo>
                  <a:lnTo>
                    <a:pt x="134333" y="108724"/>
                  </a:lnTo>
                  <a:lnTo>
                    <a:pt x="135866" y="111867"/>
                  </a:lnTo>
                  <a:lnTo>
                    <a:pt x="137323" y="115088"/>
                  </a:lnTo>
                  <a:lnTo>
                    <a:pt x="138550" y="118461"/>
                  </a:lnTo>
                  <a:lnTo>
                    <a:pt x="139623" y="121835"/>
                  </a:lnTo>
                  <a:lnTo>
                    <a:pt x="140543" y="125209"/>
                  </a:lnTo>
                  <a:lnTo>
                    <a:pt x="140927" y="126972"/>
                  </a:lnTo>
                  <a:lnTo>
                    <a:pt x="141310" y="128736"/>
                  </a:lnTo>
                  <a:lnTo>
                    <a:pt x="141617" y="130499"/>
                  </a:lnTo>
                  <a:lnTo>
                    <a:pt x="141924" y="132263"/>
                  </a:lnTo>
                  <a:lnTo>
                    <a:pt x="142077" y="134026"/>
                  </a:lnTo>
                  <a:lnTo>
                    <a:pt x="142307" y="135866"/>
                  </a:lnTo>
                  <a:lnTo>
                    <a:pt x="142307" y="135866"/>
                  </a:lnTo>
                  <a:lnTo>
                    <a:pt x="142384" y="138090"/>
                  </a:lnTo>
                  <a:lnTo>
                    <a:pt x="142537" y="140237"/>
                  </a:lnTo>
                  <a:lnTo>
                    <a:pt x="142537" y="142460"/>
                  </a:lnTo>
                  <a:lnTo>
                    <a:pt x="142460" y="144607"/>
                  </a:lnTo>
                  <a:lnTo>
                    <a:pt x="142384" y="146754"/>
                  </a:lnTo>
                  <a:lnTo>
                    <a:pt x="142230" y="148824"/>
                  </a:lnTo>
                  <a:lnTo>
                    <a:pt x="142000" y="150971"/>
                  </a:lnTo>
                  <a:lnTo>
                    <a:pt x="141694" y="153041"/>
                  </a:lnTo>
                  <a:lnTo>
                    <a:pt x="141387" y="155111"/>
                  </a:lnTo>
                  <a:lnTo>
                    <a:pt x="141003" y="157105"/>
                  </a:lnTo>
                  <a:lnTo>
                    <a:pt x="140543" y="159175"/>
                  </a:lnTo>
                  <a:lnTo>
                    <a:pt x="140083" y="161169"/>
                  </a:lnTo>
                  <a:lnTo>
                    <a:pt x="139547" y="163162"/>
                  </a:lnTo>
                  <a:lnTo>
                    <a:pt x="138933" y="165079"/>
                  </a:lnTo>
                  <a:lnTo>
                    <a:pt x="138243" y="166996"/>
                  </a:lnTo>
                  <a:lnTo>
                    <a:pt x="137553" y="168913"/>
                  </a:lnTo>
                  <a:lnTo>
                    <a:pt x="136786" y="170830"/>
                  </a:lnTo>
                  <a:lnTo>
                    <a:pt x="136020" y="172670"/>
                  </a:lnTo>
                  <a:lnTo>
                    <a:pt x="135176" y="174510"/>
                  </a:lnTo>
                  <a:lnTo>
                    <a:pt x="134256" y="176273"/>
                  </a:lnTo>
                  <a:lnTo>
                    <a:pt x="133336" y="178037"/>
                  </a:lnTo>
                  <a:lnTo>
                    <a:pt x="132339" y="179801"/>
                  </a:lnTo>
                  <a:lnTo>
                    <a:pt x="131266" y="181564"/>
                  </a:lnTo>
                  <a:lnTo>
                    <a:pt x="130192" y="183174"/>
                  </a:lnTo>
                  <a:lnTo>
                    <a:pt x="129119" y="184861"/>
                  </a:lnTo>
                  <a:lnTo>
                    <a:pt x="127969" y="186471"/>
                  </a:lnTo>
                  <a:lnTo>
                    <a:pt x="126742" y="188081"/>
                  </a:lnTo>
                  <a:lnTo>
                    <a:pt x="125515" y="189615"/>
                  </a:lnTo>
                  <a:lnTo>
                    <a:pt x="124212" y="191148"/>
                  </a:lnTo>
                  <a:lnTo>
                    <a:pt x="122908" y="192605"/>
                  </a:lnTo>
                  <a:lnTo>
                    <a:pt x="121528" y="194062"/>
                  </a:lnTo>
                  <a:lnTo>
                    <a:pt x="120148" y="195442"/>
                  </a:lnTo>
                  <a:lnTo>
                    <a:pt x="120148" y="195442"/>
                  </a:lnTo>
                  <a:lnTo>
                    <a:pt x="122985" y="193678"/>
                  </a:lnTo>
                  <a:lnTo>
                    <a:pt x="125822" y="191838"/>
                  </a:lnTo>
                  <a:lnTo>
                    <a:pt x="128659" y="189921"/>
                  </a:lnTo>
                  <a:lnTo>
                    <a:pt x="131343" y="187928"/>
                  </a:lnTo>
                  <a:lnTo>
                    <a:pt x="133949" y="185858"/>
                  </a:lnTo>
                  <a:lnTo>
                    <a:pt x="136556" y="183634"/>
                  </a:lnTo>
                  <a:lnTo>
                    <a:pt x="139010" y="181411"/>
                  </a:lnTo>
                  <a:lnTo>
                    <a:pt x="141463" y="179110"/>
                  </a:lnTo>
                  <a:lnTo>
                    <a:pt x="143840" y="176657"/>
                  </a:lnTo>
                  <a:lnTo>
                    <a:pt x="146064" y="174203"/>
                  </a:lnTo>
                  <a:lnTo>
                    <a:pt x="148287" y="171596"/>
                  </a:lnTo>
                  <a:lnTo>
                    <a:pt x="150358" y="168989"/>
                  </a:lnTo>
                  <a:lnTo>
                    <a:pt x="152428" y="166306"/>
                  </a:lnTo>
                  <a:lnTo>
                    <a:pt x="154345" y="163546"/>
                  </a:lnTo>
                  <a:lnTo>
                    <a:pt x="156185" y="160709"/>
                  </a:lnTo>
                  <a:lnTo>
                    <a:pt x="157948" y="157872"/>
                  </a:lnTo>
                  <a:lnTo>
                    <a:pt x="159635" y="154881"/>
                  </a:lnTo>
                  <a:lnTo>
                    <a:pt x="161169" y="151891"/>
                  </a:lnTo>
                  <a:lnTo>
                    <a:pt x="162702" y="148824"/>
                  </a:lnTo>
                  <a:lnTo>
                    <a:pt x="164082" y="145681"/>
                  </a:lnTo>
                  <a:lnTo>
                    <a:pt x="165386" y="142537"/>
                  </a:lnTo>
                  <a:lnTo>
                    <a:pt x="166536" y="139317"/>
                  </a:lnTo>
                  <a:lnTo>
                    <a:pt x="167609" y="136020"/>
                  </a:lnTo>
                  <a:lnTo>
                    <a:pt x="168606" y="132723"/>
                  </a:lnTo>
                  <a:lnTo>
                    <a:pt x="169449" y="129349"/>
                  </a:lnTo>
                  <a:lnTo>
                    <a:pt x="170216" y="125975"/>
                  </a:lnTo>
                  <a:lnTo>
                    <a:pt x="170830" y="122525"/>
                  </a:lnTo>
                  <a:lnTo>
                    <a:pt x="171366" y="119075"/>
                  </a:lnTo>
                  <a:lnTo>
                    <a:pt x="171826" y="115548"/>
                  </a:lnTo>
                  <a:lnTo>
                    <a:pt x="172133" y="111944"/>
                  </a:lnTo>
                  <a:lnTo>
                    <a:pt x="172286" y="108417"/>
                  </a:lnTo>
                  <a:lnTo>
                    <a:pt x="172363" y="104813"/>
                  </a:lnTo>
                  <a:lnTo>
                    <a:pt x="172363" y="104813"/>
                  </a:lnTo>
                  <a:lnTo>
                    <a:pt x="172286" y="100903"/>
                  </a:lnTo>
                  <a:lnTo>
                    <a:pt x="172056" y="96993"/>
                  </a:lnTo>
                  <a:lnTo>
                    <a:pt x="171750" y="93159"/>
                  </a:lnTo>
                  <a:lnTo>
                    <a:pt x="171213" y="89325"/>
                  </a:lnTo>
                  <a:lnTo>
                    <a:pt x="170600" y="85645"/>
                  </a:lnTo>
                  <a:lnTo>
                    <a:pt x="169833" y="81888"/>
                  </a:lnTo>
                  <a:lnTo>
                    <a:pt x="168989" y="78284"/>
                  </a:lnTo>
                  <a:lnTo>
                    <a:pt x="167993" y="74680"/>
                  </a:lnTo>
                  <a:lnTo>
                    <a:pt x="166842" y="71077"/>
                  </a:lnTo>
                  <a:lnTo>
                    <a:pt x="165539" y="67626"/>
                  </a:lnTo>
                  <a:lnTo>
                    <a:pt x="164159" y="64176"/>
                  </a:lnTo>
                  <a:lnTo>
                    <a:pt x="162702" y="60802"/>
                  </a:lnTo>
                  <a:lnTo>
                    <a:pt x="161092" y="57505"/>
                  </a:lnTo>
                  <a:lnTo>
                    <a:pt x="159405" y="54209"/>
                  </a:lnTo>
                  <a:lnTo>
                    <a:pt x="157565" y="51065"/>
                  </a:lnTo>
                  <a:lnTo>
                    <a:pt x="155648" y="47921"/>
                  </a:lnTo>
                  <a:lnTo>
                    <a:pt x="153578" y="44931"/>
                  </a:lnTo>
                  <a:lnTo>
                    <a:pt x="151431" y="41941"/>
                  </a:lnTo>
                  <a:lnTo>
                    <a:pt x="149208" y="39104"/>
                  </a:lnTo>
                  <a:lnTo>
                    <a:pt x="146907" y="36267"/>
                  </a:lnTo>
                  <a:lnTo>
                    <a:pt x="144454" y="33583"/>
                  </a:lnTo>
                  <a:lnTo>
                    <a:pt x="141924" y="30976"/>
                  </a:lnTo>
                  <a:lnTo>
                    <a:pt x="139317" y="28369"/>
                  </a:lnTo>
                  <a:lnTo>
                    <a:pt x="136633" y="25992"/>
                  </a:lnTo>
                  <a:lnTo>
                    <a:pt x="133873" y="23616"/>
                  </a:lnTo>
                  <a:lnTo>
                    <a:pt x="130959" y="21315"/>
                  </a:lnTo>
                  <a:lnTo>
                    <a:pt x="128046" y="19168"/>
                  </a:lnTo>
                  <a:lnTo>
                    <a:pt x="124979" y="17098"/>
                  </a:lnTo>
                  <a:lnTo>
                    <a:pt x="121912" y="15181"/>
                  </a:lnTo>
                  <a:lnTo>
                    <a:pt x="118768" y="13341"/>
                  </a:lnTo>
                  <a:lnTo>
                    <a:pt x="115548" y="11578"/>
                  </a:lnTo>
                  <a:lnTo>
                    <a:pt x="112251" y="9968"/>
                  </a:lnTo>
                  <a:lnTo>
                    <a:pt x="112251" y="9968"/>
                  </a:lnTo>
                  <a:lnTo>
                    <a:pt x="109721" y="8818"/>
                  </a:lnTo>
                  <a:lnTo>
                    <a:pt x="107190" y="7744"/>
                  </a:lnTo>
                  <a:lnTo>
                    <a:pt x="104583" y="6747"/>
                  </a:lnTo>
                  <a:lnTo>
                    <a:pt x="101977" y="5751"/>
                  </a:lnTo>
                  <a:lnTo>
                    <a:pt x="99293" y="4907"/>
                  </a:lnTo>
                  <a:lnTo>
                    <a:pt x="96609" y="4064"/>
                  </a:lnTo>
                  <a:lnTo>
                    <a:pt x="93849" y="3297"/>
                  </a:lnTo>
                  <a:lnTo>
                    <a:pt x="91089" y="2684"/>
                  </a:lnTo>
                  <a:lnTo>
                    <a:pt x="88329" y="2070"/>
                  </a:lnTo>
                  <a:lnTo>
                    <a:pt x="85568" y="1533"/>
                  </a:lnTo>
                  <a:lnTo>
                    <a:pt x="82731" y="1073"/>
                  </a:lnTo>
                  <a:lnTo>
                    <a:pt x="79971" y="690"/>
                  </a:lnTo>
                  <a:lnTo>
                    <a:pt x="77134" y="383"/>
                  </a:lnTo>
                  <a:lnTo>
                    <a:pt x="74297" y="153"/>
                  </a:lnTo>
                  <a:lnTo>
                    <a:pt x="71537" y="0"/>
                  </a:lnTo>
                  <a:lnTo>
                    <a:pt x="68777" y="0"/>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43" name="Google Shape;1243;p100"/>
            <p:cNvSpPr/>
            <p:nvPr/>
          </p:nvSpPr>
          <p:spPr>
            <a:xfrm>
              <a:off x="1189675" y="590825"/>
              <a:ext cx="4309075" cy="4886050"/>
            </a:xfrm>
            <a:custGeom>
              <a:rect b="b" l="l" r="r" t="t"/>
              <a:pathLst>
                <a:path extrusionOk="0" h="195442" w="172363">
                  <a:moveTo>
                    <a:pt x="52215" y="0"/>
                  </a:move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sp>
          <p:nvSpPr>
            <p:cNvPr id="1244" name="Google Shape;1244;p100"/>
            <p:cNvSpPr/>
            <p:nvPr/>
          </p:nvSpPr>
          <p:spPr>
            <a:xfrm>
              <a:off x="1189675" y="590825"/>
              <a:ext cx="4309075" cy="4886050"/>
            </a:xfrm>
            <a:custGeom>
              <a:rect b="b" l="l" r="r" t="t"/>
              <a:pathLst>
                <a:path extrusionOk="0" fill="none" h="195442" w="172363">
                  <a:moveTo>
                    <a:pt x="103663" y="195442"/>
                  </a:moveTo>
                  <a:lnTo>
                    <a:pt x="103663" y="195442"/>
                  </a:lnTo>
                  <a:lnTo>
                    <a:pt x="105733" y="195442"/>
                  </a:lnTo>
                  <a:lnTo>
                    <a:pt x="107803" y="195365"/>
                  </a:lnTo>
                  <a:lnTo>
                    <a:pt x="109797" y="195212"/>
                  </a:lnTo>
                  <a:lnTo>
                    <a:pt x="111790" y="195059"/>
                  </a:lnTo>
                  <a:lnTo>
                    <a:pt x="113784" y="194829"/>
                  </a:lnTo>
                  <a:lnTo>
                    <a:pt x="115701" y="194522"/>
                  </a:lnTo>
                  <a:lnTo>
                    <a:pt x="117618" y="194215"/>
                  </a:lnTo>
                  <a:lnTo>
                    <a:pt x="119534" y="193832"/>
                  </a:lnTo>
                  <a:lnTo>
                    <a:pt x="121375" y="193372"/>
                  </a:lnTo>
                  <a:lnTo>
                    <a:pt x="123215" y="192912"/>
                  </a:lnTo>
                  <a:lnTo>
                    <a:pt x="125055" y="192375"/>
                  </a:lnTo>
                  <a:lnTo>
                    <a:pt x="126818" y="191838"/>
                  </a:lnTo>
                  <a:lnTo>
                    <a:pt x="128505" y="191225"/>
                  </a:lnTo>
                  <a:lnTo>
                    <a:pt x="130269" y="190535"/>
                  </a:lnTo>
                  <a:lnTo>
                    <a:pt x="131956" y="189845"/>
                  </a:lnTo>
                  <a:lnTo>
                    <a:pt x="133566" y="189155"/>
                  </a:lnTo>
                  <a:lnTo>
                    <a:pt x="135252" y="188388"/>
                  </a:lnTo>
                  <a:lnTo>
                    <a:pt x="136786" y="187545"/>
                  </a:lnTo>
                  <a:lnTo>
                    <a:pt x="138396" y="186701"/>
                  </a:lnTo>
                  <a:lnTo>
                    <a:pt x="139930" y="185781"/>
                  </a:lnTo>
                  <a:lnTo>
                    <a:pt x="141386" y="184861"/>
                  </a:lnTo>
                  <a:lnTo>
                    <a:pt x="142843" y="183864"/>
                  </a:lnTo>
                  <a:lnTo>
                    <a:pt x="144300" y="182867"/>
                  </a:lnTo>
                  <a:lnTo>
                    <a:pt x="145680" y="181871"/>
                  </a:lnTo>
                  <a:lnTo>
                    <a:pt x="147060" y="180797"/>
                  </a:lnTo>
                  <a:lnTo>
                    <a:pt x="148440" y="179724"/>
                  </a:lnTo>
                  <a:lnTo>
                    <a:pt x="150971" y="177424"/>
                  </a:lnTo>
                  <a:lnTo>
                    <a:pt x="153424" y="174970"/>
                  </a:lnTo>
                  <a:lnTo>
                    <a:pt x="155724" y="172440"/>
                  </a:lnTo>
                  <a:lnTo>
                    <a:pt x="157871" y="169833"/>
                  </a:lnTo>
                  <a:lnTo>
                    <a:pt x="159941" y="167073"/>
                  </a:lnTo>
                  <a:lnTo>
                    <a:pt x="161782" y="164312"/>
                  </a:lnTo>
                  <a:lnTo>
                    <a:pt x="163545" y="161399"/>
                  </a:lnTo>
                  <a:lnTo>
                    <a:pt x="165079" y="158408"/>
                  </a:lnTo>
                  <a:lnTo>
                    <a:pt x="166535" y="155342"/>
                  </a:lnTo>
                  <a:lnTo>
                    <a:pt x="167839" y="152198"/>
                  </a:lnTo>
                  <a:lnTo>
                    <a:pt x="168912" y="149054"/>
                  </a:lnTo>
                  <a:lnTo>
                    <a:pt x="169909" y="145757"/>
                  </a:lnTo>
                  <a:lnTo>
                    <a:pt x="170752" y="142537"/>
                  </a:lnTo>
                  <a:lnTo>
                    <a:pt x="171366" y="139240"/>
                  </a:lnTo>
                  <a:lnTo>
                    <a:pt x="171903" y="135866"/>
                  </a:lnTo>
                  <a:lnTo>
                    <a:pt x="172209" y="132493"/>
                  </a:lnTo>
                  <a:lnTo>
                    <a:pt x="172363" y="129119"/>
                  </a:lnTo>
                  <a:lnTo>
                    <a:pt x="172363" y="125745"/>
                  </a:lnTo>
                  <a:lnTo>
                    <a:pt x="172133" y="122372"/>
                  </a:lnTo>
                  <a:lnTo>
                    <a:pt x="172133" y="122372"/>
                  </a:lnTo>
                  <a:lnTo>
                    <a:pt x="171826" y="119305"/>
                  </a:lnTo>
                  <a:lnTo>
                    <a:pt x="171366" y="116238"/>
                  </a:lnTo>
                  <a:lnTo>
                    <a:pt x="170752" y="113247"/>
                  </a:lnTo>
                  <a:lnTo>
                    <a:pt x="169909" y="110257"/>
                  </a:lnTo>
                  <a:lnTo>
                    <a:pt x="168989" y="107267"/>
                  </a:lnTo>
                  <a:lnTo>
                    <a:pt x="167915" y="104353"/>
                  </a:lnTo>
                  <a:lnTo>
                    <a:pt x="166689" y="101440"/>
                  </a:lnTo>
                  <a:lnTo>
                    <a:pt x="165309" y="98603"/>
                  </a:lnTo>
                  <a:lnTo>
                    <a:pt x="163852" y="95766"/>
                  </a:lnTo>
                  <a:lnTo>
                    <a:pt x="162165" y="93006"/>
                  </a:lnTo>
                  <a:lnTo>
                    <a:pt x="160401" y="90322"/>
                  </a:lnTo>
                  <a:lnTo>
                    <a:pt x="158485" y="87715"/>
                  </a:lnTo>
                  <a:lnTo>
                    <a:pt x="156491" y="85108"/>
                  </a:lnTo>
                  <a:lnTo>
                    <a:pt x="154268" y="82578"/>
                  </a:lnTo>
                  <a:lnTo>
                    <a:pt x="151967" y="80201"/>
                  </a:lnTo>
                  <a:lnTo>
                    <a:pt x="149514" y="77824"/>
                  </a:lnTo>
                  <a:lnTo>
                    <a:pt x="149514" y="77824"/>
                  </a:lnTo>
                  <a:lnTo>
                    <a:pt x="147674" y="76137"/>
                  </a:lnTo>
                  <a:lnTo>
                    <a:pt x="145757" y="74527"/>
                  </a:lnTo>
                  <a:lnTo>
                    <a:pt x="143840" y="72994"/>
                  </a:lnTo>
                  <a:lnTo>
                    <a:pt x="141846" y="71537"/>
                  </a:lnTo>
                  <a:lnTo>
                    <a:pt x="139853" y="70157"/>
                  </a:lnTo>
                  <a:lnTo>
                    <a:pt x="137859" y="68853"/>
                  </a:lnTo>
                  <a:lnTo>
                    <a:pt x="135789" y="67626"/>
                  </a:lnTo>
                  <a:lnTo>
                    <a:pt x="133719" y="66476"/>
                  </a:lnTo>
                  <a:lnTo>
                    <a:pt x="133719" y="66476"/>
                  </a:lnTo>
                  <a:lnTo>
                    <a:pt x="135252" y="68393"/>
                  </a:lnTo>
                  <a:lnTo>
                    <a:pt x="136709" y="70463"/>
                  </a:lnTo>
                  <a:lnTo>
                    <a:pt x="137936" y="72610"/>
                  </a:lnTo>
                  <a:lnTo>
                    <a:pt x="139086" y="74834"/>
                  </a:lnTo>
                  <a:lnTo>
                    <a:pt x="140083" y="77134"/>
                  </a:lnTo>
                  <a:lnTo>
                    <a:pt x="140850" y="79588"/>
                  </a:lnTo>
                  <a:lnTo>
                    <a:pt x="141540" y="82041"/>
                  </a:lnTo>
                  <a:lnTo>
                    <a:pt x="142076" y="84571"/>
                  </a:lnTo>
                  <a:lnTo>
                    <a:pt x="142076" y="84571"/>
                  </a:lnTo>
                  <a:lnTo>
                    <a:pt x="142306" y="86258"/>
                  </a:lnTo>
                  <a:lnTo>
                    <a:pt x="142460" y="88022"/>
                  </a:lnTo>
                  <a:lnTo>
                    <a:pt x="142460" y="89862"/>
                  </a:lnTo>
                  <a:lnTo>
                    <a:pt x="142460" y="91702"/>
                  </a:lnTo>
                  <a:lnTo>
                    <a:pt x="142306" y="93542"/>
                  </a:lnTo>
                  <a:lnTo>
                    <a:pt x="142153" y="95459"/>
                  </a:lnTo>
                  <a:lnTo>
                    <a:pt x="141846" y="97299"/>
                  </a:lnTo>
                  <a:lnTo>
                    <a:pt x="141386" y="99216"/>
                  </a:lnTo>
                  <a:lnTo>
                    <a:pt x="140926" y="101133"/>
                  </a:lnTo>
                  <a:lnTo>
                    <a:pt x="140313" y="102973"/>
                  </a:lnTo>
                  <a:lnTo>
                    <a:pt x="139623" y="104890"/>
                  </a:lnTo>
                  <a:lnTo>
                    <a:pt x="138856" y="106730"/>
                  </a:lnTo>
                  <a:lnTo>
                    <a:pt x="138013" y="108570"/>
                  </a:lnTo>
                  <a:lnTo>
                    <a:pt x="137016" y="110334"/>
                  </a:lnTo>
                  <a:lnTo>
                    <a:pt x="135943" y="112097"/>
                  </a:lnTo>
                  <a:lnTo>
                    <a:pt x="134792" y="113784"/>
                  </a:lnTo>
                  <a:lnTo>
                    <a:pt x="133566" y="115471"/>
                  </a:lnTo>
                  <a:lnTo>
                    <a:pt x="132186" y="117005"/>
                  </a:lnTo>
                  <a:lnTo>
                    <a:pt x="130729" y="118538"/>
                  </a:lnTo>
                  <a:lnTo>
                    <a:pt x="129195" y="119995"/>
                  </a:lnTo>
                  <a:lnTo>
                    <a:pt x="127508" y="121375"/>
                  </a:lnTo>
                  <a:lnTo>
                    <a:pt x="125745" y="122678"/>
                  </a:lnTo>
                  <a:lnTo>
                    <a:pt x="123905" y="123905"/>
                  </a:lnTo>
                  <a:lnTo>
                    <a:pt x="121911" y="124979"/>
                  </a:lnTo>
                  <a:lnTo>
                    <a:pt x="119841" y="125975"/>
                  </a:lnTo>
                  <a:lnTo>
                    <a:pt x="117694" y="126819"/>
                  </a:lnTo>
                  <a:lnTo>
                    <a:pt x="115394" y="127586"/>
                  </a:lnTo>
                  <a:lnTo>
                    <a:pt x="113017" y="128276"/>
                  </a:lnTo>
                  <a:lnTo>
                    <a:pt x="110487" y="128736"/>
                  </a:lnTo>
                  <a:lnTo>
                    <a:pt x="107880" y="129119"/>
                  </a:lnTo>
                  <a:lnTo>
                    <a:pt x="105196" y="129349"/>
                  </a:lnTo>
                  <a:lnTo>
                    <a:pt x="102359" y="129426"/>
                  </a:lnTo>
                  <a:lnTo>
                    <a:pt x="102359" y="129426"/>
                  </a:lnTo>
                  <a:lnTo>
                    <a:pt x="99292" y="129349"/>
                  </a:lnTo>
                  <a:lnTo>
                    <a:pt x="96149" y="129042"/>
                  </a:lnTo>
                  <a:lnTo>
                    <a:pt x="93082" y="128582"/>
                  </a:lnTo>
                  <a:lnTo>
                    <a:pt x="89938" y="127969"/>
                  </a:lnTo>
                  <a:lnTo>
                    <a:pt x="86871" y="127202"/>
                  </a:lnTo>
                  <a:lnTo>
                    <a:pt x="83728" y="126282"/>
                  </a:lnTo>
                  <a:lnTo>
                    <a:pt x="80661" y="125209"/>
                  </a:lnTo>
                  <a:lnTo>
                    <a:pt x="77594" y="123905"/>
                  </a:lnTo>
                  <a:lnTo>
                    <a:pt x="74604" y="122525"/>
                  </a:lnTo>
                  <a:lnTo>
                    <a:pt x="71613" y="120992"/>
                  </a:lnTo>
                  <a:lnTo>
                    <a:pt x="68700" y="119305"/>
                  </a:lnTo>
                  <a:lnTo>
                    <a:pt x="65863" y="117465"/>
                  </a:lnTo>
                  <a:lnTo>
                    <a:pt x="63026" y="115548"/>
                  </a:lnTo>
                  <a:lnTo>
                    <a:pt x="60266" y="113478"/>
                  </a:lnTo>
                  <a:lnTo>
                    <a:pt x="57659" y="111254"/>
                  </a:lnTo>
                  <a:lnTo>
                    <a:pt x="55052" y="108954"/>
                  </a:lnTo>
                  <a:lnTo>
                    <a:pt x="52522" y="106500"/>
                  </a:lnTo>
                  <a:lnTo>
                    <a:pt x="50145" y="103970"/>
                  </a:lnTo>
                  <a:lnTo>
                    <a:pt x="47844" y="101363"/>
                  </a:lnTo>
                  <a:lnTo>
                    <a:pt x="45621" y="98603"/>
                  </a:lnTo>
                  <a:lnTo>
                    <a:pt x="43551" y="95766"/>
                  </a:lnTo>
                  <a:lnTo>
                    <a:pt x="41557" y="92852"/>
                  </a:lnTo>
                  <a:lnTo>
                    <a:pt x="39717" y="89862"/>
                  </a:lnTo>
                  <a:lnTo>
                    <a:pt x="38030" y="86718"/>
                  </a:lnTo>
                  <a:lnTo>
                    <a:pt x="36497" y="83575"/>
                  </a:lnTo>
                  <a:lnTo>
                    <a:pt x="35117" y="80354"/>
                  </a:lnTo>
                  <a:lnTo>
                    <a:pt x="33813" y="77057"/>
                  </a:lnTo>
                  <a:lnTo>
                    <a:pt x="32740" y="73607"/>
                  </a:lnTo>
                  <a:lnTo>
                    <a:pt x="31820" y="70233"/>
                  </a:lnTo>
                  <a:lnTo>
                    <a:pt x="31436" y="68470"/>
                  </a:lnTo>
                  <a:lnTo>
                    <a:pt x="31053" y="66706"/>
                  </a:lnTo>
                  <a:lnTo>
                    <a:pt x="30746" y="64943"/>
                  </a:lnTo>
                  <a:lnTo>
                    <a:pt x="30516" y="63179"/>
                  </a:lnTo>
                  <a:lnTo>
                    <a:pt x="30286" y="61416"/>
                  </a:lnTo>
                  <a:lnTo>
                    <a:pt x="30133" y="59576"/>
                  </a:lnTo>
                  <a:lnTo>
                    <a:pt x="30133" y="59576"/>
                  </a:lnTo>
                  <a:lnTo>
                    <a:pt x="29979" y="57352"/>
                  </a:lnTo>
                  <a:lnTo>
                    <a:pt x="29903" y="55205"/>
                  </a:lnTo>
                  <a:lnTo>
                    <a:pt x="29826" y="53058"/>
                  </a:lnTo>
                  <a:lnTo>
                    <a:pt x="29903" y="50835"/>
                  </a:lnTo>
                  <a:lnTo>
                    <a:pt x="29979" y="48765"/>
                  </a:lnTo>
                  <a:lnTo>
                    <a:pt x="30133" y="46618"/>
                  </a:lnTo>
                  <a:lnTo>
                    <a:pt x="30363" y="44471"/>
                  </a:lnTo>
                  <a:lnTo>
                    <a:pt x="30669" y="42401"/>
                  </a:lnTo>
                  <a:lnTo>
                    <a:pt x="30976" y="40331"/>
                  </a:lnTo>
                  <a:lnTo>
                    <a:pt x="31360" y="38337"/>
                  </a:lnTo>
                  <a:lnTo>
                    <a:pt x="31820" y="36267"/>
                  </a:lnTo>
                  <a:lnTo>
                    <a:pt x="32280" y="34273"/>
                  </a:lnTo>
                  <a:lnTo>
                    <a:pt x="32816" y="32280"/>
                  </a:lnTo>
                  <a:lnTo>
                    <a:pt x="33430" y="30363"/>
                  </a:lnTo>
                  <a:lnTo>
                    <a:pt x="34120" y="28446"/>
                  </a:lnTo>
                  <a:lnTo>
                    <a:pt x="34810" y="26529"/>
                  </a:lnTo>
                  <a:lnTo>
                    <a:pt x="35577" y="24612"/>
                  </a:lnTo>
                  <a:lnTo>
                    <a:pt x="36343" y="22772"/>
                  </a:lnTo>
                  <a:lnTo>
                    <a:pt x="37187" y="20932"/>
                  </a:lnTo>
                  <a:lnTo>
                    <a:pt x="38107" y="19169"/>
                  </a:lnTo>
                  <a:lnTo>
                    <a:pt x="39027" y="17405"/>
                  </a:lnTo>
                  <a:lnTo>
                    <a:pt x="40024" y="15642"/>
                  </a:lnTo>
                  <a:lnTo>
                    <a:pt x="41097" y="13955"/>
                  </a:lnTo>
                  <a:lnTo>
                    <a:pt x="42171" y="12268"/>
                  </a:lnTo>
                  <a:lnTo>
                    <a:pt x="43244" y="10581"/>
                  </a:lnTo>
                  <a:lnTo>
                    <a:pt x="44471" y="8971"/>
                  </a:lnTo>
                  <a:lnTo>
                    <a:pt x="45621" y="7361"/>
                  </a:lnTo>
                  <a:lnTo>
                    <a:pt x="46924" y="5827"/>
                  </a:lnTo>
                  <a:lnTo>
                    <a:pt x="48151" y="4294"/>
                  </a:lnTo>
                  <a:lnTo>
                    <a:pt x="49531" y="2837"/>
                  </a:lnTo>
                  <a:lnTo>
                    <a:pt x="50835" y="1380"/>
                  </a:lnTo>
                  <a:lnTo>
                    <a:pt x="52215" y="0"/>
                  </a:lnTo>
                  <a:lnTo>
                    <a:pt x="52215" y="0"/>
                  </a:lnTo>
                  <a:lnTo>
                    <a:pt x="49378" y="1764"/>
                  </a:lnTo>
                  <a:lnTo>
                    <a:pt x="46541" y="3604"/>
                  </a:lnTo>
                  <a:lnTo>
                    <a:pt x="43781" y="5521"/>
                  </a:lnTo>
                  <a:lnTo>
                    <a:pt x="41020" y="7514"/>
                  </a:lnTo>
                  <a:lnTo>
                    <a:pt x="38414" y="9584"/>
                  </a:lnTo>
                  <a:lnTo>
                    <a:pt x="35807" y="11808"/>
                  </a:lnTo>
                  <a:lnTo>
                    <a:pt x="33353" y="14031"/>
                  </a:lnTo>
                  <a:lnTo>
                    <a:pt x="30900" y="16332"/>
                  </a:lnTo>
                  <a:lnTo>
                    <a:pt x="28599" y="18785"/>
                  </a:lnTo>
                  <a:lnTo>
                    <a:pt x="26299" y="21239"/>
                  </a:lnTo>
                  <a:lnTo>
                    <a:pt x="24076" y="23846"/>
                  </a:lnTo>
                  <a:lnTo>
                    <a:pt x="22005" y="26453"/>
                  </a:lnTo>
                  <a:lnTo>
                    <a:pt x="20012" y="29136"/>
                  </a:lnTo>
                  <a:lnTo>
                    <a:pt x="18018" y="31896"/>
                  </a:lnTo>
                  <a:lnTo>
                    <a:pt x="16178" y="34733"/>
                  </a:lnTo>
                  <a:lnTo>
                    <a:pt x="14415" y="37647"/>
                  </a:lnTo>
                  <a:lnTo>
                    <a:pt x="12728" y="40561"/>
                  </a:lnTo>
                  <a:lnTo>
                    <a:pt x="11194" y="43551"/>
                  </a:lnTo>
                  <a:lnTo>
                    <a:pt x="9661" y="46618"/>
                  </a:lnTo>
                  <a:lnTo>
                    <a:pt x="8281" y="49761"/>
                  </a:lnTo>
                  <a:lnTo>
                    <a:pt x="7054" y="52905"/>
                  </a:lnTo>
                  <a:lnTo>
                    <a:pt x="5827" y="56125"/>
                  </a:lnTo>
                  <a:lnTo>
                    <a:pt x="4754" y="59422"/>
                  </a:lnTo>
                  <a:lnTo>
                    <a:pt x="3757" y="62719"/>
                  </a:lnTo>
                  <a:lnTo>
                    <a:pt x="2914" y="66093"/>
                  </a:lnTo>
                  <a:lnTo>
                    <a:pt x="2147" y="69467"/>
                  </a:lnTo>
                  <a:lnTo>
                    <a:pt x="1533" y="72917"/>
                  </a:lnTo>
                  <a:lnTo>
                    <a:pt x="997" y="76367"/>
                  </a:lnTo>
                  <a:lnTo>
                    <a:pt x="537" y="79894"/>
                  </a:lnTo>
                  <a:lnTo>
                    <a:pt x="230" y="83498"/>
                  </a:lnTo>
                  <a:lnTo>
                    <a:pt x="77" y="87025"/>
                  </a:lnTo>
                  <a:lnTo>
                    <a:pt x="0" y="90705"/>
                  </a:lnTo>
                  <a:lnTo>
                    <a:pt x="0" y="90705"/>
                  </a:lnTo>
                  <a:lnTo>
                    <a:pt x="77" y="94616"/>
                  </a:lnTo>
                  <a:lnTo>
                    <a:pt x="307" y="98449"/>
                  </a:lnTo>
                  <a:lnTo>
                    <a:pt x="690" y="102283"/>
                  </a:lnTo>
                  <a:lnTo>
                    <a:pt x="1150" y="106117"/>
                  </a:lnTo>
                  <a:lnTo>
                    <a:pt x="1763" y="109874"/>
                  </a:lnTo>
                  <a:lnTo>
                    <a:pt x="2530" y="113554"/>
                  </a:lnTo>
                  <a:lnTo>
                    <a:pt x="3374" y="117235"/>
                  </a:lnTo>
                  <a:lnTo>
                    <a:pt x="4447" y="120838"/>
                  </a:lnTo>
                  <a:lnTo>
                    <a:pt x="5521" y="124365"/>
                  </a:lnTo>
                  <a:lnTo>
                    <a:pt x="6824" y="127816"/>
                  </a:lnTo>
                  <a:lnTo>
                    <a:pt x="8204" y="131266"/>
                  </a:lnTo>
                  <a:lnTo>
                    <a:pt x="9661" y="134640"/>
                  </a:lnTo>
                  <a:lnTo>
                    <a:pt x="11271" y="138013"/>
                  </a:lnTo>
                  <a:lnTo>
                    <a:pt x="12958" y="141234"/>
                  </a:lnTo>
                  <a:lnTo>
                    <a:pt x="14798" y="144377"/>
                  </a:lnTo>
                  <a:lnTo>
                    <a:pt x="16715" y="147521"/>
                  </a:lnTo>
                  <a:lnTo>
                    <a:pt x="18785" y="150511"/>
                  </a:lnTo>
                  <a:lnTo>
                    <a:pt x="20932" y="153501"/>
                  </a:lnTo>
                  <a:lnTo>
                    <a:pt x="23155" y="156338"/>
                  </a:lnTo>
                  <a:lnTo>
                    <a:pt x="25532" y="159175"/>
                  </a:lnTo>
                  <a:lnTo>
                    <a:pt x="27909" y="161859"/>
                  </a:lnTo>
                  <a:lnTo>
                    <a:pt x="30439" y="164542"/>
                  </a:lnTo>
                  <a:lnTo>
                    <a:pt x="33046" y="167073"/>
                  </a:lnTo>
                  <a:lnTo>
                    <a:pt x="35730" y="169526"/>
                  </a:lnTo>
                  <a:lnTo>
                    <a:pt x="38567" y="171826"/>
                  </a:lnTo>
                  <a:lnTo>
                    <a:pt x="41404" y="174127"/>
                  </a:lnTo>
                  <a:lnTo>
                    <a:pt x="44317" y="176274"/>
                  </a:lnTo>
                  <a:lnTo>
                    <a:pt x="47384" y="178344"/>
                  </a:lnTo>
                  <a:lnTo>
                    <a:pt x="50451" y="180261"/>
                  </a:lnTo>
                  <a:lnTo>
                    <a:pt x="53595" y="182101"/>
                  </a:lnTo>
                  <a:lnTo>
                    <a:pt x="56815" y="183864"/>
                  </a:lnTo>
                  <a:lnTo>
                    <a:pt x="60112" y="185474"/>
                  </a:lnTo>
                  <a:lnTo>
                    <a:pt x="60112" y="185474"/>
                  </a:lnTo>
                  <a:lnTo>
                    <a:pt x="62642" y="186624"/>
                  </a:lnTo>
                  <a:lnTo>
                    <a:pt x="65173" y="187698"/>
                  </a:lnTo>
                  <a:lnTo>
                    <a:pt x="67780" y="188695"/>
                  </a:lnTo>
                  <a:lnTo>
                    <a:pt x="70386" y="189691"/>
                  </a:lnTo>
                  <a:lnTo>
                    <a:pt x="73070" y="190535"/>
                  </a:lnTo>
                  <a:lnTo>
                    <a:pt x="75754" y="191378"/>
                  </a:lnTo>
                  <a:lnTo>
                    <a:pt x="78514" y="192145"/>
                  </a:lnTo>
                  <a:lnTo>
                    <a:pt x="81274" y="192835"/>
                  </a:lnTo>
                  <a:lnTo>
                    <a:pt x="84034" y="193372"/>
                  </a:lnTo>
                  <a:lnTo>
                    <a:pt x="86795" y="193909"/>
                  </a:lnTo>
                  <a:lnTo>
                    <a:pt x="89632" y="194369"/>
                  </a:lnTo>
                  <a:lnTo>
                    <a:pt x="92469" y="194752"/>
                  </a:lnTo>
                  <a:lnTo>
                    <a:pt x="95229" y="195059"/>
                  </a:lnTo>
                  <a:lnTo>
                    <a:pt x="98066" y="195289"/>
                  </a:lnTo>
                  <a:lnTo>
                    <a:pt x="100826" y="195442"/>
                  </a:lnTo>
                  <a:lnTo>
                    <a:pt x="103663" y="195442"/>
                  </a:lnTo>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solidFill>
                  <a:srgbClr val="FFFFFF"/>
                </a:solidFill>
              </a:endParaRPr>
            </a:p>
          </p:txBody>
        </p:sp>
      </p:grpSp>
      <p:sp>
        <p:nvSpPr>
          <p:cNvPr id="1245" name="Google Shape;1245;p100"/>
          <p:cNvSpPr txBox="1"/>
          <p:nvPr>
            <p:ph type="title"/>
          </p:nvPr>
        </p:nvSpPr>
        <p:spPr>
          <a:xfrm>
            <a:off x="599050" y="278588"/>
            <a:ext cx="5902200" cy="7017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None/>
              <a:defRPr sz="2200">
                <a:solidFill>
                  <a:schemeClr val="dk1"/>
                </a:solidFill>
                <a:latin typeface="DM Serif Text"/>
                <a:ea typeface="DM Serif Text"/>
                <a:cs typeface="DM Serif Text"/>
                <a:sym typeface="DM Serif Text"/>
              </a:defRPr>
            </a:lvl1pPr>
            <a:lvl2pPr lvl="1">
              <a:lnSpc>
                <a:spcPct val="90000"/>
              </a:lnSpc>
              <a:spcBef>
                <a:spcPts val="0"/>
              </a:spcBef>
              <a:spcAft>
                <a:spcPts val="0"/>
              </a:spcAft>
              <a:buNone/>
              <a:defRPr sz="2200">
                <a:solidFill>
                  <a:schemeClr val="dk1"/>
                </a:solidFill>
                <a:latin typeface="DM Serif Text"/>
                <a:ea typeface="DM Serif Text"/>
                <a:cs typeface="DM Serif Text"/>
                <a:sym typeface="DM Serif Text"/>
              </a:defRPr>
            </a:lvl2pPr>
            <a:lvl3pPr lvl="2">
              <a:lnSpc>
                <a:spcPct val="90000"/>
              </a:lnSpc>
              <a:spcBef>
                <a:spcPts val="0"/>
              </a:spcBef>
              <a:spcAft>
                <a:spcPts val="0"/>
              </a:spcAft>
              <a:buNone/>
              <a:defRPr sz="2200">
                <a:solidFill>
                  <a:schemeClr val="dk1"/>
                </a:solidFill>
                <a:latin typeface="DM Serif Text"/>
                <a:ea typeface="DM Serif Text"/>
                <a:cs typeface="DM Serif Text"/>
                <a:sym typeface="DM Serif Text"/>
              </a:defRPr>
            </a:lvl3pPr>
            <a:lvl4pPr lvl="3">
              <a:lnSpc>
                <a:spcPct val="90000"/>
              </a:lnSpc>
              <a:spcBef>
                <a:spcPts val="0"/>
              </a:spcBef>
              <a:spcAft>
                <a:spcPts val="0"/>
              </a:spcAft>
              <a:buNone/>
              <a:defRPr sz="2200">
                <a:solidFill>
                  <a:schemeClr val="dk1"/>
                </a:solidFill>
                <a:latin typeface="DM Serif Text"/>
                <a:ea typeface="DM Serif Text"/>
                <a:cs typeface="DM Serif Text"/>
                <a:sym typeface="DM Serif Text"/>
              </a:defRPr>
            </a:lvl4pPr>
            <a:lvl5pPr lvl="4">
              <a:lnSpc>
                <a:spcPct val="90000"/>
              </a:lnSpc>
              <a:spcBef>
                <a:spcPts val="0"/>
              </a:spcBef>
              <a:spcAft>
                <a:spcPts val="0"/>
              </a:spcAft>
              <a:buNone/>
              <a:defRPr sz="2200">
                <a:solidFill>
                  <a:schemeClr val="dk1"/>
                </a:solidFill>
                <a:latin typeface="DM Serif Text"/>
                <a:ea typeface="DM Serif Text"/>
                <a:cs typeface="DM Serif Text"/>
                <a:sym typeface="DM Serif Text"/>
              </a:defRPr>
            </a:lvl5pPr>
            <a:lvl6pPr lvl="5">
              <a:lnSpc>
                <a:spcPct val="90000"/>
              </a:lnSpc>
              <a:spcBef>
                <a:spcPts val="0"/>
              </a:spcBef>
              <a:spcAft>
                <a:spcPts val="0"/>
              </a:spcAft>
              <a:buNone/>
              <a:defRPr sz="2200">
                <a:solidFill>
                  <a:schemeClr val="dk1"/>
                </a:solidFill>
                <a:latin typeface="DM Serif Text"/>
                <a:ea typeface="DM Serif Text"/>
                <a:cs typeface="DM Serif Text"/>
                <a:sym typeface="DM Serif Text"/>
              </a:defRPr>
            </a:lvl6pPr>
            <a:lvl7pPr lvl="6">
              <a:lnSpc>
                <a:spcPct val="90000"/>
              </a:lnSpc>
              <a:spcBef>
                <a:spcPts val="0"/>
              </a:spcBef>
              <a:spcAft>
                <a:spcPts val="0"/>
              </a:spcAft>
              <a:buNone/>
              <a:defRPr sz="2200">
                <a:solidFill>
                  <a:schemeClr val="dk1"/>
                </a:solidFill>
                <a:latin typeface="DM Serif Text"/>
                <a:ea typeface="DM Serif Text"/>
                <a:cs typeface="DM Serif Text"/>
                <a:sym typeface="DM Serif Text"/>
              </a:defRPr>
            </a:lvl7pPr>
            <a:lvl8pPr lvl="7">
              <a:lnSpc>
                <a:spcPct val="90000"/>
              </a:lnSpc>
              <a:spcBef>
                <a:spcPts val="0"/>
              </a:spcBef>
              <a:spcAft>
                <a:spcPts val="0"/>
              </a:spcAft>
              <a:buNone/>
              <a:defRPr sz="2200">
                <a:solidFill>
                  <a:schemeClr val="dk1"/>
                </a:solidFill>
                <a:latin typeface="DM Serif Text"/>
                <a:ea typeface="DM Serif Text"/>
                <a:cs typeface="DM Serif Text"/>
                <a:sym typeface="DM Serif Text"/>
              </a:defRPr>
            </a:lvl8pPr>
            <a:lvl9pPr lvl="8">
              <a:lnSpc>
                <a:spcPct val="90000"/>
              </a:lnSpc>
              <a:spcBef>
                <a:spcPts val="0"/>
              </a:spcBef>
              <a:spcAft>
                <a:spcPts val="0"/>
              </a:spcAft>
              <a:buNone/>
              <a:defRPr sz="2200">
                <a:solidFill>
                  <a:schemeClr val="dk1"/>
                </a:solidFill>
                <a:latin typeface="DM Serif Text"/>
                <a:ea typeface="DM Serif Text"/>
                <a:cs typeface="DM Serif Text"/>
                <a:sym typeface="DM Serif Text"/>
              </a:defRPr>
            </a:lvl9pPr>
          </a:lstStyle>
          <a:p/>
        </p:txBody>
      </p:sp>
      <p:sp>
        <p:nvSpPr>
          <p:cNvPr id="1246" name="Google Shape;1246;p100"/>
          <p:cNvSpPr txBox="1"/>
          <p:nvPr/>
        </p:nvSpPr>
        <p:spPr>
          <a:xfrm>
            <a:off x="7214300" y="303588"/>
            <a:ext cx="1739400" cy="1140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None/>
            </a:pPr>
            <a:r>
              <a:rPr lang="en" sz="700">
                <a:solidFill>
                  <a:schemeClr val="dk1"/>
                </a:solidFill>
                <a:latin typeface="DM Sans"/>
                <a:ea typeface="DM Sans"/>
                <a:cs typeface="DM Sans"/>
                <a:sym typeface="DM Sans"/>
              </a:rPr>
              <a:t>Private &amp; Confidential</a:t>
            </a:r>
            <a:endParaRPr sz="700">
              <a:solidFill>
                <a:schemeClr val="dk1"/>
              </a:solidFill>
              <a:latin typeface="DM Sans"/>
              <a:ea typeface="DM Sans"/>
              <a:cs typeface="DM Sans"/>
              <a:sym typeface="DM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6" Type="http://schemas.openxmlformats.org/officeDocument/2006/relationships/theme" Target="../theme/theme1.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2">
          <p15:clr>
            <a:srgbClr val="EA4335"/>
          </p15:clr>
        </p15:guide>
        <p15:guide id="2" pos="663">
          <p15:clr>
            <a:srgbClr val="EA4335"/>
          </p15:clr>
        </p15:guide>
        <p15:guide id="3" pos="806">
          <p15:clr>
            <a:srgbClr val="EA4335"/>
          </p15:clr>
        </p15:guide>
        <p15:guide id="4" pos="1092">
          <p15:clr>
            <a:srgbClr val="EA4335"/>
          </p15:clr>
        </p15:guide>
        <p15:guide id="5" pos="1236">
          <p15:clr>
            <a:srgbClr val="EA4335"/>
          </p15:clr>
        </p15:guide>
        <p15:guide id="6" pos="1521">
          <p15:clr>
            <a:srgbClr val="EA4335"/>
          </p15:clr>
        </p15:guide>
        <p15:guide id="7" pos="1665">
          <p15:clr>
            <a:srgbClr val="EA4335"/>
          </p15:clr>
        </p15:guide>
        <p15:guide id="8" pos="1950">
          <p15:clr>
            <a:srgbClr val="EA4335"/>
          </p15:clr>
        </p15:guide>
        <p15:guide id="9" pos="2094">
          <p15:clr>
            <a:srgbClr val="EA4335"/>
          </p15:clr>
        </p15:guide>
        <p15:guide id="10" pos="2379">
          <p15:clr>
            <a:srgbClr val="EA4335"/>
          </p15:clr>
        </p15:guide>
        <p15:guide id="11" pos="2523">
          <p15:clr>
            <a:srgbClr val="EA4335"/>
          </p15:clr>
        </p15:guide>
        <p15:guide id="12" pos="2808">
          <p15:clr>
            <a:srgbClr val="EA4335"/>
          </p15:clr>
        </p15:guide>
        <p15:guide id="13" pos="2952">
          <p15:clr>
            <a:srgbClr val="EA4335"/>
          </p15:clr>
        </p15:guide>
        <p15:guide id="14" pos="3238">
          <p15:clr>
            <a:srgbClr val="EA4335"/>
          </p15:clr>
        </p15:guide>
        <p15:guide id="15" pos="3381">
          <p15:clr>
            <a:srgbClr val="EA4335"/>
          </p15:clr>
        </p15:guide>
        <p15:guide id="16" pos="3666">
          <p15:clr>
            <a:srgbClr val="EA4335"/>
          </p15:clr>
        </p15:guide>
        <p15:guide id="17" pos="3810">
          <p15:clr>
            <a:srgbClr val="EA4335"/>
          </p15:clr>
        </p15:guide>
        <p15:guide id="18" pos="4095">
          <p15:clr>
            <a:srgbClr val="EA4335"/>
          </p15:clr>
        </p15:guide>
        <p15:guide id="19" pos="4239">
          <p15:clr>
            <a:srgbClr val="EA4335"/>
          </p15:clr>
        </p15:guide>
        <p15:guide id="20" pos="4525">
          <p15:clr>
            <a:srgbClr val="EA4335"/>
          </p15:clr>
        </p15:guide>
        <p15:guide id="21" pos="4668">
          <p15:clr>
            <a:srgbClr val="EA4335"/>
          </p15:clr>
        </p15:guide>
        <p15:guide id="22" pos="4954">
          <p15:clr>
            <a:srgbClr val="EA4335"/>
          </p15:clr>
        </p15:guide>
        <p15:guide id="23" pos="5097">
          <p15:clr>
            <a:srgbClr val="EA4335"/>
          </p15:clr>
        </p15:guide>
        <p15:guide id="24" pos="5383">
          <p15:clr>
            <a:srgbClr val="EA4335"/>
          </p15:clr>
        </p15:guide>
        <p15:guide id="25" pos="5637">
          <p15:clr>
            <a:srgbClr val="EA4335"/>
          </p15:clr>
        </p15:guide>
        <p15:guide id="26" orient="horz" pos="211">
          <p15:clr>
            <a:srgbClr val="EA4335"/>
          </p15:clr>
        </p15:guide>
        <p15:guide id="27" orient="horz" pos="430">
          <p15:clr>
            <a:srgbClr val="EA4335"/>
          </p15:clr>
        </p15:guide>
        <p15:guide id="28" orient="horz" pos="648">
          <p15:clr>
            <a:srgbClr val="EA4335"/>
          </p15:clr>
        </p15:guide>
        <p15:guide id="29" orient="horz" pos="866">
          <p15:clr>
            <a:srgbClr val="EA4335"/>
          </p15:clr>
        </p15:guide>
        <p15:guide id="30" orient="horz" pos="1084">
          <p15:clr>
            <a:srgbClr val="EA4335"/>
          </p15:clr>
        </p15:guide>
        <p15:guide id="31" orient="horz" pos="1302">
          <p15:clr>
            <a:srgbClr val="EA4335"/>
          </p15:clr>
        </p15:guide>
        <p15:guide id="32" orient="horz" pos="1520">
          <p15:clr>
            <a:srgbClr val="EA4335"/>
          </p15:clr>
        </p15:guide>
        <p15:guide id="33" orient="horz" pos="1738">
          <p15:clr>
            <a:srgbClr val="EA4335"/>
          </p15:clr>
        </p15:guide>
        <p15:guide id="34" orient="horz" pos="1956">
          <p15:clr>
            <a:srgbClr val="EA4335"/>
          </p15:clr>
        </p15:guide>
        <p15:guide id="35" orient="horz" pos="2174">
          <p15:clr>
            <a:srgbClr val="EA4335"/>
          </p15:clr>
        </p15:guide>
        <p15:guide id="36" orient="horz" pos="2392">
          <p15:clr>
            <a:srgbClr val="EA4335"/>
          </p15:clr>
        </p15:guide>
        <p15:guide id="37" orient="horz" pos="2610">
          <p15:clr>
            <a:srgbClr val="EA4335"/>
          </p15:clr>
        </p15:guide>
        <p15:guide id="38" orient="horz" pos="3032">
          <p15:clr>
            <a:srgbClr val="EA4335"/>
          </p15:clr>
        </p15:guide>
        <p15:guide id="39" orient="horz" pos="282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6.gif"/><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3.gif"/><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30.png"/><Relationship Id="rId8"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7.gif"/><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7.gif"/><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48.png"/><Relationship Id="rId4" Type="http://schemas.openxmlformats.org/officeDocument/2006/relationships/image" Target="../media/image35.png"/><Relationship Id="rId5"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13.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3.png"/><Relationship Id="rId7" Type="http://schemas.openxmlformats.org/officeDocument/2006/relationships/image" Target="../media/image53.gif"/><Relationship Id="rId8"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 Id="rId3" Type="http://schemas.openxmlformats.org/officeDocument/2006/relationships/image" Target="../media/image50.gif"/><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 Id="rId3" Type="http://schemas.openxmlformats.org/officeDocument/2006/relationships/image" Target="../media/image50.gif"/><Relationship Id="rId4" Type="http://schemas.openxmlformats.org/officeDocument/2006/relationships/image" Target="../media/image47.png"/><Relationship Id="rId5"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13.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0" Type="http://schemas.openxmlformats.org/officeDocument/2006/relationships/image" Target="../media/image56.png"/><Relationship Id="rId1" Type="http://schemas.openxmlformats.org/officeDocument/2006/relationships/slideLayout" Target="../slideLayouts/slideLayout42.xml"/><Relationship Id="rId2" Type="http://schemas.openxmlformats.org/officeDocument/2006/relationships/notesSlide" Target="../notesSlides/notesSlide30.xml"/><Relationship Id="rId3" Type="http://schemas.openxmlformats.org/officeDocument/2006/relationships/image" Target="../media/image80.png"/><Relationship Id="rId4" Type="http://schemas.openxmlformats.org/officeDocument/2006/relationships/image" Target="../media/image49.png"/><Relationship Id="rId9" Type="http://schemas.openxmlformats.org/officeDocument/2006/relationships/image" Target="../media/image55.png"/><Relationship Id="rId5" Type="http://schemas.openxmlformats.org/officeDocument/2006/relationships/image" Target="../media/image52.png"/><Relationship Id="rId6" Type="http://schemas.openxmlformats.org/officeDocument/2006/relationships/image" Target="../media/image60.gif"/><Relationship Id="rId7" Type="http://schemas.openxmlformats.org/officeDocument/2006/relationships/image" Target="../media/image54.png"/><Relationship Id="rId8"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7.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7.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0.png"/><Relationship Id="rId4" Type="http://schemas.openxmlformats.org/officeDocument/2006/relationships/image" Target="../media/image58.gif"/><Relationship Id="rId5" Type="http://schemas.openxmlformats.org/officeDocument/2006/relationships/image" Target="../media/image50.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0.png"/><Relationship Id="rId4" Type="http://schemas.openxmlformats.org/officeDocument/2006/relationships/image" Target="../media/image58.gif"/><Relationship Id="rId5" Type="http://schemas.openxmlformats.org/officeDocument/2006/relationships/image" Target="../media/image50.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0.png"/><Relationship Id="rId4" Type="http://schemas.openxmlformats.org/officeDocument/2006/relationships/image" Target="../media/image58.gif"/><Relationship Id="rId5" Type="http://schemas.openxmlformats.org/officeDocument/2006/relationships/image" Target="../media/image50.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0.png"/><Relationship Id="rId4" Type="http://schemas.openxmlformats.org/officeDocument/2006/relationships/image" Target="../media/image58.gif"/><Relationship Id="rId5" Type="http://schemas.openxmlformats.org/officeDocument/2006/relationships/image" Target="../media/image5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9.xml"/><Relationship Id="rId3" Type="http://schemas.openxmlformats.org/officeDocument/2006/relationships/image" Target="../media/image6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0.xml"/><Relationship Id="rId3" Type="http://schemas.openxmlformats.org/officeDocument/2006/relationships/image" Target="../media/image6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2.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3.xml"/><Relationship Id="rId3"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4.xml"/><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5.xml"/><Relationship Id="rId3" Type="http://schemas.openxmlformats.org/officeDocument/2006/relationships/image" Target="../media/image81.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6.xml"/><Relationship Id="rId3" Type="http://schemas.openxmlformats.org/officeDocument/2006/relationships/image" Target="../media/image81.png"/><Relationship Id="rId4" Type="http://schemas.openxmlformats.org/officeDocument/2006/relationships/image" Target="../media/image64.png"/><Relationship Id="rId5"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7.xml"/><Relationship Id="rId3" Type="http://schemas.openxmlformats.org/officeDocument/2006/relationships/image" Target="../media/image81.png"/><Relationship Id="rId4" Type="http://schemas.openxmlformats.org/officeDocument/2006/relationships/image" Target="../media/image64.png"/><Relationship Id="rId5"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8.xml"/><Relationship Id="rId3" Type="http://schemas.openxmlformats.org/officeDocument/2006/relationships/image" Target="../media/image48.png"/><Relationship Id="rId4" Type="http://schemas.openxmlformats.org/officeDocument/2006/relationships/image" Target="../media/image81.png"/><Relationship Id="rId5"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9.xml"/><Relationship Id="rId3" Type="http://schemas.openxmlformats.org/officeDocument/2006/relationships/image" Target="../media/image81.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0.xml"/><Relationship Id="rId3" Type="http://schemas.openxmlformats.org/officeDocument/2006/relationships/image" Target="../media/image81.png"/><Relationship Id="rId4" Type="http://schemas.openxmlformats.org/officeDocument/2006/relationships/image" Target="../media/image64.png"/><Relationship Id="rId5"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1.xml"/><Relationship Id="rId3" Type="http://schemas.openxmlformats.org/officeDocument/2006/relationships/image" Target="../media/image48.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5.xml"/><Relationship Id="rId3" Type="http://schemas.openxmlformats.org/officeDocument/2006/relationships/image" Target="../media/image73.png"/><Relationship Id="rId4" Type="http://schemas.openxmlformats.org/officeDocument/2006/relationships/image" Target="../media/image71.png"/><Relationship Id="rId5"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6.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8.xml"/><Relationship Id="rId3"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2.gif"/><Relationship Id="rId4" Type="http://schemas.openxmlformats.org/officeDocument/2006/relationships/image" Target="../media/image5.png"/><Relationship Id="rId5"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7.xml"/><Relationship Id="rId3" Type="http://schemas.openxmlformats.org/officeDocument/2006/relationships/image" Target="../media/image78.png"/><Relationship Id="rId4" Type="http://schemas.openxmlformats.org/officeDocument/2006/relationships/hyperlink" Target="https://github.com/deepmind/deepmind-research/tree/master/nowcastin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2.gif"/><Relationship Id="rId4" Type="http://schemas.openxmlformats.org/officeDocument/2006/relationships/image" Target="../media/image11.png"/><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1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21.gif"/><Relationship Id="rId4" Type="http://schemas.openxmlformats.org/officeDocument/2006/relationships/image" Target="../media/image20.gif"/><Relationship Id="rId5" Type="http://schemas.openxmlformats.org/officeDocument/2006/relationships/image" Target="../media/image28.gif"/><Relationship Id="rId6" Type="http://schemas.openxmlformats.org/officeDocument/2006/relationships/image" Target="../media/image15.png"/><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6" name="Shape 1296"/>
        <p:cNvGrpSpPr/>
        <p:nvPr/>
      </p:nvGrpSpPr>
      <p:grpSpPr>
        <a:xfrm>
          <a:off x="0" y="0"/>
          <a:ext cx="0" cy="0"/>
          <a:chOff x="0" y="0"/>
          <a:chExt cx="0" cy="0"/>
        </a:xfrm>
      </p:grpSpPr>
      <p:sp>
        <p:nvSpPr>
          <p:cNvPr id="1297" name="Google Shape;1297;p107"/>
          <p:cNvSpPr/>
          <p:nvPr/>
        </p:nvSpPr>
        <p:spPr>
          <a:xfrm>
            <a:off x="21775" y="0"/>
            <a:ext cx="9107100" cy="5143500"/>
          </a:xfrm>
          <a:prstGeom prst="rect">
            <a:avLst/>
          </a:prstGeom>
          <a:solidFill>
            <a:srgbClr val="000000">
              <a:alpha val="636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07"/>
          <p:cNvSpPr txBox="1"/>
          <p:nvPr>
            <p:ph type="title"/>
          </p:nvPr>
        </p:nvSpPr>
        <p:spPr>
          <a:xfrm>
            <a:off x="529375" y="1075300"/>
            <a:ext cx="7852200" cy="1538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500">
                <a:solidFill>
                  <a:srgbClr val="FFFFFF"/>
                </a:solidFill>
                <a:latin typeface="DM Serif Display"/>
                <a:ea typeface="DM Serif Display"/>
                <a:cs typeface="DM Serif Display"/>
                <a:sym typeface="DM Serif Display"/>
              </a:rPr>
              <a:t>Purely Data-Driven Approaches to Weather Prediction: Promise and Perils</a:t>
            </a:r>
            <a:endParaRPr sz="4500">
              <a:solidFill>
                <a:srgbClr val="FFFFFF"/>
              </a:solidFill>
              <a:latin typeface="DM Serif Display"/>
              <a:ea typeface="DM Serif Display"/>
              <a:cs typeface="DM Serif Display"/>
              <a:sym typeface="DM Serif Display"/>
            </a:endParaRPr>
          </a:p>
        </p:txBody>
      </p:sp>
      <p:sp>
        <p:nvSpPr>
          <p:cNvPr id="1299" name="Google Shape;1299;p107"/>
          <p:cNvSpPr txBox="1"/>
          <p:nvPr>
            <p:ph idx="1" type="subTitle"/>
          </p:nvPr>
        </p:nvSpPr>
        <p:spPr>
          <a:xfrm>
            <a:off x="529375" y="3451175"/>
            <a:ext cx="7634700" cy="144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DM Serif Text"/>
                <a:ea typeface="DM Serif Text"/>
                <a:cs typeface="DM Serif Text"/>
                <a:sym typeface="DM Serif Text"/>
              </a:rPr>
              <a:t>Suman Ravuri</a:t>
            </a:r>
            <a:r>
              <a:rPr lang="en" sz="1700">
                <a:solidFill>
                  <a:srgbClr val="FFFFFF"/>
                </a:solidFill>
                <a:latin typeface="DM Serif Text"/>
                <a:ea typeface="DM Serif Text"/>
                <a:cs typeface="DM Serif Text"/>
                <a:sym typeface="DM Serif Text"/>
              </a:rPr>
              <a:t>, DeepMind </a:t>
            </a:r>
            <a:endParaRPr sz="1700">
              <a:solidFill>
                <a:srgbClr val="FFFFFF"/>
              </a:solidFill>
              <a:latin typeface="DM Serif Text"/>
              <a:ea typeface="DM Serif Text"/>
              <a:cs typeface="DM Serif Text"/>
              <a:sym typeface="DM Serif Text"/>
            </a:endParaRPr>
          </a:p>
          <a:p>
            <a:pPr indent="0" lvl="0" marL="0" rtl="0" algn="l">
              <a:spcBef>
                <a:spcPts val="0"/>
              </a:spcBef>
              <a:spcAft>
                <a:spcPts val="0"/>
              </a:spcAft>
              <a:buNone/>
            </a:pPr>
            <a:r>
              <a:rPr lang="en" sz="900">
                <a:solidFill>
                  <a:srgbClr val="FFFFFF"/>
                </a:solidFill>
                <a:latin typeface="DM Serif Text"/>
                <a:ea typeface="DM Serif Text"/>
                <a:cs typeface="DM Serif Text"/>
                <a:sym typeface="DM Serif Text"/>
              </a:rPr>
              <a:t>ravuris</a:t>
            </a:r>
            <a:r>
              <a:rPr lang="en" sz="900">
                <a:solidFill>
                  <a:srgbClr val="FFFFFF"/>
                </a:solidFill>
                <a:latin typeface="DM Serif Text"/>
                <a:ea typeface="DM Serif Text"/>
                <a:cs typeface="DM Serif Text"/>
                <a:sym typeface="DM Serif Text"/>
              </a:rPr>
              <a:t>@deepmind.com</a:t>
            </a:r>
            <a:endParaRPr sz="900">
              <a:solidFill>
                <a:srgbClr val="FFFFFF"/>
              </a:solidFill>
              <a:latin typeface="DM Serif Text"/>
              <a:ea typeface="DM Serif Text"/>
              <a:cs typeface="DM Serif Text"/>
              <a:sym typeface="DM Serif Text"/>
            </a:endParaRPr>
          </a:p>
          <a:p>
            <a:pPr indent="0" lvl="0" marL="0" rtl="0" algn="l">
              <a:spcBef>
                <a:spcPts val="0"/>
              </a:spcBef>
              <a:spcAft>
                <a:spcPts val="0"/>
              </a:spcAft>
              <a:buNone/>
            </a:pPr>
            <a:br>
              <a:rPr lang="en" sz="900">
                <a:solidFill>
                  <a:srgbClr val="FFFFFF"/>
                </a:solidFill>
                <a:latin typeface="DM Serif Text"/>
                <a:ea typeface="DM Serif Text"/>
                <a:cs typeface="DM Serif Text"/>
                <a:sym typeface="DM Serif Text"/>
              </a:rPr>
            </a:br>
            <a:endParaRPr i="1" sz="1200">
              <a:solidFill>
                <a:srgbClr val="FFFFFF"/>
              </a:solidFill>
              <a:latin typeface="DM Serif Text"/>
              <a:ea typeface="DM Serif Text"/>
              <a:cs typeface="DM Serif Text"/>
              <a:sym typeface="DM Serif Text"/>
            </a:endParaRPr>
          </a:p>
          <a:p>
            <a:pPr indent="0" lvl="0" marL="0" rtl="0" algn="l">
              <a:spcBef>
                <a:spcPts val="0"/>
              </a:spcBef>
              <a:spcAft>
                <a:spcPts val="0"/>
              </a:spcAft>
              <a:buNone/>
            </a:pPr>
            <a:r>
              <a:rPr i="1" lang="en" sz="1200">
                <a:solidFill>
                  <a:srgbClr val="FFFFFF"/>
                </a:solidFill>
                <a:latin typeface="DM Serif Text"/>
                <a:ea typeface="DM Serif Text"/>
                <a:cs typeface="DM Serif Text"/>
                <a:sym typeface="DM Serif Text"/>
              </a:rPr>
              <a:t>On behalf of the DeepMind - Met Office Collaboration Team</a:t>
            </a:r>
            <a:endParaRPr i="1" sz="1200">
              <a:solidFill>
                <a:srgbClr val="FFFFFF"/>
              </a:solidFill>
              <a:latin typeface="DM Serif Text"/>
              <a:ea typeface="DM Serif Text"/>
              <a:cs typeface="DM Serif Text"/>
              <a:sym typeface="DM Serif Text"/>
            </a:endParaRPr>
          </a:p>
        </p:txBody>
      </p:sp>
      <p:pic>
        <p:nvPicPr>
          <p:cNvPr id="1300" name="Google Shape;1300;p107"/>
          <p:cNvPicPr preferRelativeResize="0"/>
          <p:nvPr/>
        </p:nvPicPr>
        <p:blipFill>
          <a:blip r:embed="rId4">
            <a:alphaModFix/>
          </a:blip>
          <a:stretch>
            <a:fillRect/>
          </a:stretch>
        </p:blipFill>
        <p:spPr>
          <a:xfrm>
            <a:off x="7993075" y="3922797"/>
            <a:ext cx="809425" cy="809450"/>
          </a:xfrm>
          <a:prstGeom prst="rect">
            <a:avLst/>
          </a:prstGeom>
          <a:noFill/>
          <a:ln>
            <a:noFill/>
          </a:ln>
        </p:spPr>
      </p:pic>
      <p:pic>
        <p:nvPicPr>
          <p:cNvPr id="1301" name="Google Shape;1301;p107"/>
          <p:cNvPicPr preferRelativeResize="0"/>
          <p:nvPr/>
        </p:nvPicPr>
        <p:blipFill rotWithShape="1">
          <a:blip r:embed="rId5">
            <a:alphaModFix/>
          </a:blip>
          <a:srcRect b="24826" l="34792" r="34934" t="26330"/>
          <a:stretch/>
        </p:blipFill>
        <p:spPr>
          <a:xfrm>
            <a:off x="6926275" y="3832025"/>
            <a:ext cx="972175" cy="10370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116"/>
          <p:cNvSpPr txBox="1"/>
          <p:nvPr>
            <p:ph idx="1" type="body"/>
          </p:nvPr>
        </p:nvSpPr>
        <p:spPr>
          <a:xfrm>
            <a:off x="1043300" y="806525"/>
            <a:ext cx="2052300" cy="19524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2</a:t>
            </a:r>
            <a:endParaRPr/>
          </a:p>
        </p:txBody>
      </p:sp>
      <p:sp>
        <p:nvSpPr>
          <p:cNvPr id="1402" name="Google Shape;1402;p116"/>
          <p:cNvSpPr txBox="1"/>
          <p:nvPr>
            <p:ph idx="2" type="subTitle"/>
          </p:nvPr>
        </p:nvSpPr>
        <p:spPr>
          <a:xfrm>
            <a:off x="4004988" y="4489650"/>
            <a:ext cx="3867000" cy="318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1403" name="Google Shape;1403;p116"/>
          <p:cNvSpPr txBox="1"/>
          <p:nvPr>
            <p:ph type="title"/>
          </p:nvPr>
        </p:nvSpPr>
        <p:spPr>
          <a:xfrm>
            <a:off x="4004625" y="1374225"/>
            <a:ext cx="4496100" cy="276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Baseline Models…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07" name="Shape 1407"/>
        <p:cNvGrpSpPr/>
        <p:nvPr/>
      </p:nvGrpSpPr>
      <p:grpSpPr>
        <a:xfrm>
          <a:off x="0" y="0"/>
          <a:ext cx="0" cy="0"/>
          <a:chOff x="0" y="0"/>
          <a:chExt cx="0" cy="0"/>
        </a:xfrm>
      </p:grpSpPr>
      <p:sp>
        <p:nvSpPr>
          <p:cNvPr id="1408" name="Google Shape;1408;p117"/>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Quote</a:t>
            </a:r>
            <a:endParaRPr/>
          </a:p>
        </p:txBody>
      </p:sp>
      <p:sp>
        <p:nvSpPr>
          <p:cNvPr id="1409" name="Google Shape;1409;p117"/>
          <p:cNvSpPr txBox="1"/>
          <p:nvPr/>
        </p:nvSpPr>
        <p:spPr>
          <a:xfrm>
            <a:off x="471300" y="1249075"/>
            <a:ext cx="7973400" cy="9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4800">
                <a:solidFill>
                  <a:srgbClr val="123693"/>
                </a:solidFill>
                <a:latin typeface="DM Sans"/>
                <a:ea typeface="DM Sans"/>
                <a:cs typeface="DM Sans"/>
                <a:sym typeface="DM Sans"/>
              </a:rPr>
              <a:t>“All models are </a:t>
            </a:r>
            <a:r>
              <a:rPr lang="en" sz="4800">
                <a:solidFill>
                  <a:schemeClr val="accent3"/>
                </a:solidFill>
                <a:latin typeface="DM Sans"/>
                <a:ea typeface="DM Sans"/>
                <a:cs typeface="DM Sans"/>
                <a:sym typeface="DM Sans"/>
              </a:rPr>
              <a:t>wrong</a:t>
            </a:r>
            <a:r>
              <a:rPr lang="en" sz="4800">
                <a:solidFill>
                  <a:srgbClr val="123693"/>
                </a:solidFill>
                <a:latin typeface="DM Sans"/>
                <a:ea typeface="DM Sans"/>
                <a:cs typeface="DM Sans"/>
                <a:sym typeface="DM Sans"/>
              </a:rPr>
              <a:t>, but some are </a:t>
            </a:r>
            <a:r>
              <a:rPr lang="en" sz="4800">
                <a:solidFill>
                  <a:schemeClr val="accent3"/>
                </a:solidFill>
                <a:latin typeface="DM Sans"/>
                <a:ea typeface="DM Sans"/>
                <a:cs typeface="DM Sans"/>
                <a:sym typeface="DM Sans"/>
              </a:rPr>
              <a:t>useful</a:t>
            </a:r>
            <a:r>
              <a:rPr lang="en" sz="4800">
                <a:solidFill>
                  <a:srgbClr val="123693"/>
                </a:solidFill>
                <a:latin typeface="DM Sans"/>
                <a:ea typeface="DM Sans"/>
                <a:cs typeface="DM Sans"/>
                <a:sym typeface="DM Sans"/>
              </a:rPr>
              <a:t>”</a:t>
            </a:r>
            <a:endParaRPr sz="4800">
              <a:solidFill>
                <a:srgbClr val="123693"/>
              </a:solidFill>
              <a:latin typeface="DM Sans"/>
              <a:ea typeface="DM Sans"/>
              <a:cs typeface="DM Sans"/>
              <a:sym typeface="DM Sans"/>
            </a:endParaRPr>
          </a:p>
          <a:p>
            <a:pPr indent="-330200" lvl="0" marL="457200" marR="0" rtl="0" algn="l">
              <a:lnSpc>
                <a:spcPct val="100000"/>
              </a:lnSpc>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George Box (</a:t>
            </a:r>
            <a:r>
              <a:rPr lang="en" sz="1600">
                <a:solidFill>
                  <a:schemeClr val="dk2"/>
                </a:solidFill>
                <a:latin typeface="DM Sans"/>
                <a:ea typeface="DM Sans"/>
                <a:cs typeface="DM Sans"/>
                <a:sym typeface="DM Sans"/>
              </a:rPr>
              <a:t>Statistician)</a:t>
            </a:r>
            <a:endParaRPr sz="1600">
              <a:solidFill>
                <a:srgbClr val="123693"/>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13" name="Shape 1413"/>
        <p:cNvGrpSpPr/>
        <p:nvPr/>
      </p:nvGrpSpPr>
      <p:grpSpPr>
        <a:xfrm>
          <a:off x="0" y="0"/>
          <a:ext cx="0" cy="0"/>
          <a:chOff x="0" y="0"/>
          <a:chExt cx="0" cy="0"/>
        </a:xfrm>
      </p:grpSpPr>
      <p:sp>
        <p:nvSpPr>
          <p:cNvPr id="1414" name="Google Shape;1414;p118"/>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Useful Physics-Inspired </a:t>
            </a:r>
            <a:r>
              <a:rPr lang="en">
                <a:solidFill>
                  <a:srgbClr val="0044CC"/>
                </a:solidFill>
              </a:rPr>
              <a:t>Baselines: Lagrangian Persistence &amp; PySTEPS</a:t>
            </a:r>
            <a:endParaRPr/>
          </a:p>
        </p:txBody>
      </p:sp>
      <p:sp>
        <p:nvSpPr>
          <p:cNvPr id="1415" name="Google Shape;1415;p118"/>
          <p:cNvSpPr txBox="1"/>
          <p:nvPr/>
        </p:nvSpPr>
        <p:spPr>
          <a:xfrm>
            <a:off x="699475" y="3430600"/>
            <a:ext cx="7973400" cy="9426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rgbClr val="123693"/>
              </a:buClr>
              <a:buSzPts val="1600"/>
              <a:buFont typeface="Google Sans"/>
              <a:buChar char="●"/>
            </a:pPr>
            <a:r>
              <a:rPr lang="en" sz="1600">
                <a:solidFill>
                  <a:srgbClr val="123693"/>
                </a:solidFill>
                <a:latin typeface="DM Sans"/>
                <a:ea typeface="DM Sans"/>
                <a:cs typeface="DM Sans"/>
                <a:sym typeface="DM Sans"/>
              </a:rPr>
              <a:t>Stationary optical flow (e.g., Lucas Kanade) </a:t>
            </a:r>
            <a:r>
              <a:rPr lang="en" sz="1600">
                <a:solidFill>
                  <a:srgbClr val="9E9E9E"/>
                </a:solidFill>
                <a:latin typeface="DM Sans"/>
                <a:ea typeface="DM Sans"/>
                <a:cs typeface="DM Sans"/>
                <a:sym typeface="DM Sans"/>
              </a:rPr>
              <a:t>(Bowler et al, 2004)</a:t>
            </a:r>
            <a:endParaRPr sz="1600">
              <a:solidFill>
                <a:srgbClr val="123693"/>
              </a:solidFill>
              <a:latin typeface="DM Sans"/>
              <a:ea typeface="DM Sans"/>
              <a:cs typeface="DM Sans"/>
              <a:sym typeface="DM Sans"/>
            </a:endParaRPr>
          </a:p>
          <a:p>
            <a:pPr indent="-330200" lvl="0" marL="457200" marR="0" rtl="0" algn="l">
              <a:lnSpc>
                <a:spcPct val="100000"/>
              </a:lnSpc>
              <a:spcBef>
                <a:spcPts val="0"/>
              </a:spcBef>
              <a:spcAft>
                <a:spcPts val="0"/>
              </a:spcAft>
              <a:buClr>
                <a:srgbClr val="123693"/>
              </a:buClr>
              <a:buSzPts val="1600"/>
              <a:buFont typeface="Google Sans"/>
              <a:buChar char="●"/>
            </a:pPr>
            <a:r>
              <a:rPr lang="en" sz="1600">
                <a:solidFill>
                  <a:srgbClr val="123693"/>
                </a:solidFill>
                <a:latin typeface="DM Sans"/>
                <a:ea typeface="DM Sans"/>
                <a:cs typeface="DM Sans"/>
                <a:sym typeface="DM Sans"/>
              </a:rPr>
              <a:t>Future obtained with Semi-Lagrangian extrapolation </a:t>
            </a:r>
            <a:r>
              <a:rPr lang="en" sz="1600">
                <a:solidFill>
                  <a:srgbClr val="9E9E9E"/>
                </a:solidFill>
                <a:latin typeface="DM Sans"/>
                <a:ea typeface="DM Sans"/>
                <a:cs typeface="DM Sans"/>
                <a:sym typeface="DM Sans"/>
              </a:rPr>
              <a:t>(Germann et al, 2002)</a:t>
            </a:r>
            <a:endParaRPr sz="1600">
              <a:solidFill>
                <a:srgbClr val="9E9E9E"/>
              </a:solidFill>
              <a:latin typeface="DM Sans"/>
              <a:ea typeface="DM Sans"/>
              <a:cs typeface="DM Sans"/>
              <a:sym typeface="DM Sans"/>
            </a:endParaRPr>
          </a:p>
          <a:p>
            <a:pPr indent="-330200" lvl="0" marL="457200" rtl="0" algn="l">
              <a:spcBef>
                <a:spcPts val="0"/>
              </a:spcBef>
              <a:spcAft>
                <a:spcPts val="0"/>
              </a:spcAft>
              <a:buClr>
                <a:schemeClr val="dk2"/>
              </a:buClr>
              <a:buSzPts val="1600"/>
              <a:buFont typeface="DM Sans"/>
              <a:buChar char="●"/>
            </a:pPr>
            <a:r>
              <a:rPr b="1" lang="en" sz="1600">
                <a:solidFill>
                  <a:schemeClr val="accent3"/>
                </a:solidFill>
                <a:latin typeface="DM Sans"/>
                <a:ea typeface="DM Sans"/>
                <a:cs typeface="DM Sans"/>
                <a:sym typeface="DM Sans"/>
              </a:rPr>
              <a:t>What’s</a:t>
            </a:r>
            <a:r>
              <a:rPr b="1" lang="en" sz="1600">
                <a:solidFill>
                  <a:schemeClr val="accent3"/>
                </a:solidFill>
                <a:latin typeface="DM Sans"/>
                <a:ea typeface="DM Sans"/>
                <a:cs typeface="DM Sans"/>
                <a:sym typeface="DM Sans"/>
              </a:rPr>
              <a:t> wrong:</a:t>
            </a:r>
            <a:r>
              <a:rPr lang="en" sz="1600">
                <a:solidFill>
                  <a:schemeClr val="dk2"/>
                </a:solidFill>
                <a:latin typeface="DM Sans"/>
                <a:ea typeface="DM Sans"/>
                <a:cs typeface="DM Sans"/>
                <a:sym typeface="DM Sans"/>
              </a:rPr>
              <a:t> advection only, struggles with orography</a:t>
            </a:r>
            <a:endParaRPr sz="1600">
              <a:solidFill>
                <a:schemeClr val="dk2"/>
              </a:solidFill>
              <a:latin typeface="DM Sans"/>
              <a:ea typeface="DM Sans"/>
              <a:cs typeface="DM Sans"/>
              <a:sym typeface="DM Sans"/>
            </a:endParaRPr>
          </a:p>
        </p:txBody>
      </p:sp>
      <p:sp>
        <p:nvSpPr>
          <p:cNvPr id="1416" name="Google Shape;1416;p118"/>
          <p:cNvSpPr txBox="1"/>
          <p:nvPr/>
        </p:nvSpPr>
        <p:spPr>
          <a:xfrm>
            <a:off x="903663" y="3016000"/>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Input</a:t>
            </a:r>
            <a:endParaRPr b="1">
              <a:solidFill>
                <a:srgbClr val="434343"/>
              </a:solidFill>
              <a:latin typeface="DM Sans"/>
              <a:ea typeface="DM Sans"/>
              <a:cs typeface="DM Sans"/>
              <a:sym typeface="DM Sans"/>
            </a:endParaRPr>
          </a:p>
        </p:txBody>
      </p:sp>
      <p:grpSp>
        <p:nvGrpSpPr>
          <p:cNvPr id="1417" name="Google Shape;1417;p118"/>
          <p:cNvGrpSpPr/>
          <p:nvPr/>
        </p:nvGrpSpPr>
        <p:grpSpPr>
          <a:xfrm>
            <a:off x="2116300" y="1535274"/>
            <a:ext cx="3061988" cy="1542526"/>
            <a:chOff x="2116300" y="1535274"/>
            <a:chExt cx="3061988" cy="1542526"/>
          </a:xfrm>
        </p:grpSpPr>
        <p:pic>
          <p:nvPicPr>
            <p:cNvPr id="1418" name="Google Shape;1418;p118"/>
            <p:cNvPicPr preferRelativeResize="0"/>
            <p:nvPr/>
          </p:nvPicPr>
          <p:blipFill rotWithShape="1">
            <a:blip r:embed="rId3">
              <a:alphaModFix/>
            </a:blip>
            <a:srcRect b="8499" l="56167" r="2840" t="3789"/>
            <a:stretch/>
          </p:blipFill>
          <p:spPr>
            <a:xfrm>
              <a:off x="4118713" y="1535274"/>
              <a:ext cx="892700" cy="986800"/>
            </a:xfrm>
            <a:prstGeom prst="rect">
              <a:avLst/>
            </a:prstGeom>
            <a:noFill/>
            <a:ln cap="flat" cmpd="sng" w="28575">
              <a:solidFill>
                <a:srgbClr val="666666"/>
              </a:solidFill>
              <a:prstDash val="solid"/>
              <a:round/>
              <a:headEnd len="sm" w="sm" type="none"/>
              <a:tailEnd len="sm" w="sm" type="none"/>
            </a:ln>
          </p:spPr>
        </p:pic>
        <p:sp>
          <p:nvSpPr>
            <p:cNvPr id="1419" name="Google Shape;1419;p118"/>
            <p:cNvSpPr/>
            <p:nvPr/>
          </p:nvSpPr>
          <p:spPr>
            <a:xfrm>
              <a:off x="2462800" y="1771125"/>
              <a:ext cx="1277100" cy="521400"/>
            </a:xfrm>
            <a:prstGeom prst="rect">
              <a:avLst/>
            </a:prstGeom>
            <a:solidFill>
              <a:srgbClr val="B6D7A8"/>
            </a:solid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38761D"/>
                  </a:solidFill>
                  <a:latin typeface="DM Sans"/>
                  <a:ea typeface="DM Sans"/>
                  <a:cs typeface="DM Sans"/>
                  <a:sym typeface="DM Sans"/>
                </a:rPr>
                <a:t>Optical Flow</a:t>
              </a:r>
              <a:endParaRPr b="1">
                <a:solidFill>
                  <a:srgbClr val="38761D"/>
                </a:solidFill>
                <a:latin typeface="DM Sans"/>
                <a:ea typeface="DM Sans"/>
                <a:cs typeface="DM Sans"/>
                <a:sym typeface="DM Sans"/>
              </a:endParaRPr>
            </a:p>
          </p:txBody>
        </p:sp>
        <p:cxnSp>
          <p:nvCxnSpPr>
            <p:cNvPr id="1420" name="Google Shape;1420;p118"/>
            <p:cNvCxnSpPr>
              <a:stCxn id="1421" idx="3"/>
              <a:endCxn id="1419" idx="1"/>
            </p:cNvCxnSpPr>
            <p:nvPr/>
          </p:nvCxnSpPr>
          <p:spPr>
            <a:xfrm>
              <a:off x="2116300" y="2028825"/>
              <a:ext cx="346500" cy="3000"/>
            </a:xfrm>
            <a:prstGeom prst="straightConnector1">
              <a:avLst/>
            </a:prstGeom>
            <a:noFill/>
            <a:ln cap="flat" cmpd="sng" w="28575">
              <a:solidFill>
                <a:srgbClr val="666666"/>
              </a:solidFill>
              <a:prstDash val="solid"/>
              <a:round/>
              <a:headEnd len="med" w="med" type="none"/>
              <a:tailEnd len="med" w="med" type="triangle"/>
            </a:ln>
          </p:spPr>
        </p:cxnSp>
        <p:cxnSp>
          <p:nvCxnSpPr>
            <p:cNvPr id="1422" name="Google Shape;1422;p118"/>
            <p:cNvCxnSpPr>
              <a:stCxn id="1419" idx="3"/>
              <a:endCxn id="1418" idx="1"/>
            </p:cNvCxnSpPr>
            <p:nvPr/>
          </p:nvCxnSpPr>
          <p:spPr>
            <a:xfrm flipH="1" rot="10800000">
              <a:off x="3739900" y="2028525"/>
              <a:ext cx="378900" cy="3300"/>
            </a:xfrm>
            <a:prstGeom prst="straightConnector1">
              <a:avLst/>
            </a:prstGeom>
            <a:noFill/>
            <a:ln cap="flat" cmpd="sng" w="28575">
              <a:solidFill>
                <a:srgbClr val="666666"/>
              </a:solidFill>
              <a:prstDash val="solid"/>
              <a:round/>
              <a:headEnd len="med" w="med" type="none"/>
              <a:tailEnd len="med" w="med" type="triangle"/>
            </a:ln>
          </p:spPr>
        </p:cxnSp>
        <p:sp>
          <p:nvSpPr>
            <p:cNvPr id="1423" name="Google Shape;1423;p118"/>
            <p:cNvSpPr txBox="1"/>
            <p:nvPr/>
          </p:nvSpPr>
          <p:spPr>
            <a:xfrm>
              <a:off x="3965688" y="2711200"/>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Advection Field</a:t>
              </a:r>
              <a:endParaRPr b="1">
                <a:solidFill>
                  <a:srgbClr val="434343"/>
                </a:solidFill>
                <a:latin typeface="DM Sans"/>
                <a:ea typeface="DM Sans"/>
                <a:cs typeface="DM Sans"/>
                <a:sym typeface="DM Sans"/>
              </a:endParaRPr>
            </a:p>
          </p:txBody>
        </p:sp>
      </p:grpSp>
      <p:sp>
        <p:nvSpPr>
          <p:cNvPr id="1424" name="Google Shape;1424;p118"/>
          <p:cNvSpPr txBox="1"/>
          <p:nvPr/>
        </p:nvSpPr>
        <p:spPr>
          <a:xfrm>
            <a:off x="402350" y="4552725"/>
            <a:ext cx="7360200" cy="5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Bowler et al., 2004. Development of a precipitation nowcasting algorithm based upon optical flow techniques. Journal of Hydrology.</a:t>
            </a:r>
            <a:endParaRPr sz="800">
              <a:solidFill>
                <a:srgbClr val="999999"/>
              </a:solidFill>
              <a:latin typeface="Google Sans"/>
              <a:ea typeface="Google Sans"/>
              <a:cs typeface="Google Sans"/>
              <a:sym typeface="Google Sans"/>
            </a:endParaRPr>
          </a:p>
          <a:p>
            <a:pPr indent="0" lvl="0" marL="0" rtl="0" algn="l">
              <a:spcBef>
                <a:spcPts val="0"/>
              </a:spcBef>
              <a:spcAft>
                <a:spcPts val="0"/>
              </a:spcAft>
              <a:buNone/>
            </a:pPr>
            <a:r>
              <a:rPr lang="en" sz="800">
                <a:solidFill>
                  <a:srgbClr val="999999"/>
                </a:solidFill>
                <a:latin typeface="Google Sans"/>
                <a:ea typeface="Google Sans"/>
                <a:cs typeface="Google Sans"/>
                <a:sym typeface="Google Sans"/>
              </a:rPr>
              <a:t>Germann et al., 2002. Scale-dependence of the predictability of precipitation from continental radar images. Part I: Description of the methodology. Monthly Weather Review.</a:t>
            </a:r>
            <a:endParaRPr sz="800">
              <a:solidFill>
                <a:srgbClr val="999999"/>
              </a:solidFill>
              <a:latin typeface="Google Sans"/>
              <a:ea typeface="Google Sans"/>
              <a:cs typeface="Google Sans"/>
              <a:sym typeface="Google Sans"/>
            </a:endParaRPr>
          </a:p>
        </p:txBody>
      </p:sp>
      <p:grpSp>
        <p:nvGrpSpPr>
          <p:cNvPr id="1425" name="Google Shape;1425;p118"/>
          <p:cNvGrpSpPr/>
          <p:nvPr/>
        </p:nvGrpSpPr>
        <p:grpSpPr>
          <a:xfrm>
            <a:off x="5011412" y="985963"/>
            <a:ext cx="3606962" cy="2482463"/>
            <a:chOff x="5011412" y="985963"/>
            <a:chExt cx="3606962" cy="2482463"/>
          </a:xfrm>
        </p:grpSpPr>
        <p:sp>
          <p:nvSpPr>
            <p:cNvPr id="1426" name="Google Shape;1426;p118"/>
            <p:cNvSpPr/>
            <p:nvPr/>
          </p:nvSpPr>
          <p:spPr>
            <a:xfrm>
              <a:off x="5434600" y="1771125"/>
              <a:ext cx="1277100" cy="521400"/>
            </a:xfrm>
            <a:prstGeom prst="rect">
              <a:avLst/>
            </a:prstGeom>
            <a:solidFill>
              <a:srgbClr val="E6B8AF"/>
            </a:solidFill>
            <a:ln cap="flat" cmpd="sng" w="2857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85200C"/>
                  </a:solidFill>
                  <a:latin typeface="DM Sans"/>
                  <a:ea typeface="DM Sans"/>
                  <a:cs typeface="DM Sans"/>
                  <a:sym typeface="DM Sans"/>
                </a:rPr>
                <a:t>Extrapolate</a:t>
              </a:r>
              <a:endParaRPr b="1">
                <a:solidFill>
                  <a:srgbClr val="85200C"/>
                </a:solidFill>
                <a:latin typeface="DM Sans"/>
                <a:ea typeface="DM Sans"/>
                <a:cs typeface="DM Sans"/>
                <a:sym typeface="DM Sans"/>
              </a:endParaRPr>
            </a:p>
          </p:txBody>
        </p:sp>
        <p:cxnSp>
          <p:nvCxnSpPr>
            <p:cNvPr id="1427" name="Google Shape;1427;p118"/>
            <p:cNvCxnSpPr>
              <a:stCxn id="1418" idx="3"/>
              <a:endCxn id="1426" idx="1"/>
            </p:cNvCxnSpPr>
            <p:nvPr/>
          </p:nvCxnSpPr>
          <p:spPr>
            <a:xfrm>
              <a:off x="5011412" y="2028674"/>
              <a:ext cx="423300" cy="3300"/>
            </a:xfrm>
            <a:prstGeom prst="straightConnector1">
              <a:avLst/>
            </a:prstGeom>
            <a:noFill/>
            <a:ln cap="flat" cmpd="sng" w="28575">
              <a:solidFill>
                <a:srgbClr val="666666"/>
              </a:solidFill>
              <a:prstDash val="solid"/>
              <a:round/>
              <a:headEnd len="med" w="med" type="none"/>
              <a:tailEnd len="med" w="med" type="triangle"/>
            </a:ln>
          </p:spPr>
        </p:cxnSp>
        <p:cxnSp>
          <p:nvCxnSpPr>
            <p:cNvPr id="1428" name="Google Shape;1428;p118"/>
            <p:cNvCxnSpPr>
              <a:stCxn id="1426" idx="3"/>
              <a:endCxn id="1429" idx="1"/>
            </p:cNvCxnSpPr>
            <p:nvPr/>
          </p:nvCxnSpPr>
          <p:spPr>
            <a:xfrm flipH="1" rot="10800000">
              <a:off x="6711700" y="2029425"/>
              <a:ext cx="302100" cy="2400"/>
            </a:xfrm>
            <a:prstGeom prst="straightConnector1">
              <a:avLst/>
            </a:prstGeom>
            <a:noFill/>
            <a:ln cap="flat" cmpd="sng" w="28575">
              <a:solidFill>
                <a:srgbClr val="666666"/>
              </a:solidFill>
              <a:prstDash val="solid"/>
              <a:round/>
              <a:headEnd len="med" w="med" type="none"/>
              <a:tailEnd len="med" w="med" type="triangle"/>
            </a:ln>
          </p:spPr>
        </p:cxnSp>
        <p:sp>
          <p:nvSpPr>
            <p:cNvPr id="1430" name="Google Shape;1430;p118"/>
            <p:cNvSpPr txBox="1"/>
            <p:nvPr/>
          </p:nvSpPr>
          <p:spPr>
            <a:xfrm>
              <a:off x="7333388" y="3101825"/>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DM Sans"/>
                  <a:ea typeface="DM Sans"/>
                  <a:cs typeface="DM Sans"/>
                  <a:sym typeface="DM Sans"/>
                </a:rPr>
                <a:t>Prediction</a:t>
              </a:r>
              <a:endParaRPr b="1">
                <a:solidFill>
                  <a:schemeClr val="accent2"/>
                </a:solidFill>
                <a:latin typeface="DM Sans"/>
                <a:ea typeface="DM Sans"/>
                <a:cs typeface="DM Sans"/>
                <a:sym typeface="DM Sans"/>
              </a:endParaRPr>
            </a:p>
          </p:txBody>
        </p:sp>
        <p:pic>
          <p:nvPicPr>
            <p:cNvPr id="1431" name="Google Shape;1431;p118"/>
            <p:cNvPicPr preferRelativeResize="0"/>
            <p:nvPr/>
          </p:nvPicPr>
          <p:blipFill rotWithShape="1">
            <a:blip r:embed="rId4">
              <a:alphaModFix/>
            </a:blip>
            <a:srcRect b="49889" l="24618" r="57819" t="10644"/>
            <a:stretch/>
          </p:blipFill>
          <p:spPr>
            <a:xfrm>
              <a:off x="7013800" y="985963"/>
              <a:ext cx="1604575" cy="2030025"/>
            </a:xfrm>
            <a:prstGeom prst="rect">
              <a:avLst/>
            </a:prstGeom>
            <a:noFill/>
            <a:ln>
              <a:noFill/>
            </a:ln>
          </p:spPr>
        </p:pic>
      </p:grpSp>
      <p:pic>
        <p:nvPicPr>
          <p:cNvPr id="1432" name="Google Shape;1432;p118"/>
          <p:cNvPicPr preferRelativeResize="0"/>
          <p:nvPr/>
        </p:nvPicPr>
        <p:blipFill rotWithShape="1">
          <a:blip r:embed="rId5">
            <a:alphaModFix/>
          </a:blip>
          <a:srcRect b="0" l="8010" r="4255" t="0"/>
          <a:stretch/>
        </p:blipFill>
        <p:spPr>
          <a:xfrm>
            <a:off x="530875" y="1024725"/>
            <a:ext cx="1407825" cy="1848500"/>
          </a:xfrm>
          <a:prstGeom prst="rect">
            <a:avLst/>
          </a:prstGeom>
          <a:noFill/>
          <a:ln cap="flat" cmpd="sng" w="9525">
            <a:solidFill>
              <a:schemeClr val="dk2"/>
            </a:solidFill>
            <a:prstDash val="solid"/>
            <a:round/>
            <a:headEnd len="sm" w="sm" type="none"/>
            <a:tailEnd len="sm" w="sm" type="none"/>
          </a:ln>
        </p:spPr>
      </p:pic>
      <p:pic>
        <p:nvPicPr>
          <p:cNvPr id="1433" name="Google Shape;1433;p118"/>
          <p:cNvPicPr preferRelativeResize="0"/>
          <p:nvPr/>
        </p:nvPicPr>
        <p:blipFill rotWithShape="1">
          <a:blip r:embed="rId5">
            <a:alphaModFix amt="86000"/>
          </a:blip>
          <a:srcRect b="0" l="8010" r="4255" t="0"/>
          <a:stretch/>
        </p:blipFill>
        <p:spPr>
          <a:xfrm>
            <a:off x="683275" y="1177125"/>
            <a:ext cx="1407825" cy="184850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7"/>
                                        </p:tgtEl>
                                        <p:attrNameLst>
                                          <p:attrName>style.visibility</p:attrName>
                                        </p:attrNameLst>
                                      </p:cBhvr>
                                      <p:to>
                                        <p:strVal val="visible"/>
                                      </p:to>
                                    </p:set>
                                    <p:animEffect filter="fade" transition="in">
                                      <p:cBhvr>
                                        <p:cTn dur="1"/>
                                        <p:tgtEl>
                                          <p:spTgt spid="1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1"/>
                                        <p:tgtEl>
                                          <p:spTgt spid="1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37" name="Shape 1437"/>
        <p:cNvGrpSpPr/>
        <p:nvPr/>
      </p:nvGrpSpPr>
      <p:grpSpPr>
        <a:xfrm>
          <a:off x="0" y="0"/>
          <a:ext cx="0" cy="0"/>
          <a:chOff x="0" y="0"/>
          <a:chExt cx="0" cy="0"/>
        </a:xfrm>
      </p:grpSpPr>
      <p:sp>
        <p:nvSpPr>
          <p:cNvPr id="1438" name="Google Shape;1438;p119"/>
          <p:cNvSpPr txBox="1"/>
          <p:nvPr>
            <p:ph type="title"/>
          </p:nvPr>
        </p:nvSpPr>
        <p:spPr>
          <a:xfrm>
            <a:off x="599050" y="278600"/>
            <a:ext cx="82824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Neuralizing</a:t>
            </a:r>
            <a:r>
              <a:rPr lang="en">
                <a:solidFill>
                  <a:srgbClr val="0044CC"/>
                </a:solidFill>
              </a:rPr>
              <a:t>: Extending Optical Flow with PWC-Nets</a:t>
            </a:r>
            <a:endParaRPr/>
          </a:p>
        </p:txBody>
      </p:sp>
      <p:sp>
        <p:nvSpPr>
          <p:cNvPr id="1439" name="Google Shape;1439;p119"/>
          <p:cNvSpPr txBox="1"/>
          <p:nvPr/>
        </p:nvSpPr>
        <p:spPr>
          <a:xfrm>
            <a:off x="463188" y="980300"/>
            <a:ext cx="3471000" cy="10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Differentiable approach </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to optical flow estimation</a:t>
            </a:r>
            <a:br>
              <a:rPr lang="en" sz="1600">
                <a:solidFill>
                  <a:srgbClr val="123693"/>
                </a:solidFill>
                <a:latin typeface="DM Sans"/>
                <a:ea typeface="DM Sans"/>
                <a:cs typeface="DM Sans"/>
                <a:sym typeface="DM Sans"/>
              </a:rPr>
            </a:br>
            <a:r>
              <a:rPr lang="en" sz="1600">
                <a:solidFill>
                  <a:srgbClr val="9E9E9E"/>
                </a:solidFill>
                <a:latin typeface="DM Sans"/>
                <a:ea typeface="DM Sans"/>
                <a:cs typeface="DM Sans"/>
                <a:sym typeface="DM Sans"/>
              </a:rPr>
              <a:t>(Sun et al, 2017)</a:t>
            </a:r>
            <a:endParaRPr sz="1600">
              <a:solidFill>
                <a:srgbClr val="9E9E9E"/>
              </a:solidFill>
              <a:latin typeface="DM Sans"/>
              <a:ea typeface="DM Sans"/>
              <a:cs typeface="DM Sans"/>
              <a:sym typeface="DM Sans"/>
            </a:endParaRPr>
          </a:p>
        </p:txBody>
      </p:sp>
      <p:pic>
        <p:nvPicPr>
          <p:cNvPr id="1440" name="Google Shape;1440;p119"/>
          <p:cNvPicPr preferRelativeResize="0"/>
          <p:nvPr/>
        </p:nvPicPr>
        <p:blipFill>
          <a:blip r:embed="rId3">
            <a:alphaModFix/>
          </a:blip>
          <a:stretch>
            <a:fillRect/>
          </a:stretch>
        </p:blipFill>
        <p:spPr>
          <a:xfrm>
            <a:off x="536598" y="2663389"/>
            <a:ext cx="3324174" cy="1765425"/>
          </a:xfrm>
          <a:prstGeom prst="rect">
            <a:avLst/>
          </a:prstGeom>
          <a:noFill/>
          <a:ln>
            <a:noFill/>
          </a:ln>
        </p:spPr>
      </p:pic>
      <p:grpSp>
        <p:nvGrpSpPr>
          <p:cNvPr id="1441" name="Google Shape;1441;p119"/>
          <p:cNvGrpSpPr/>
          <p:nvPr/>
        </p:nvGrpSpPr>
        <p:grpSpPr>
          <a:xfrm>
            <a:off x="4263275" y="1136950"/>
            <a:ext cx="4711004" cy="3049350"/>
            <a:chOff x="4263275" y="1136950"/>
            <a:chExt cx="4711004" cy="3049350"/>
          </a:xfrm>
        </p:grpSpPr>
        <p:pic>
          <p:nvPicPr>
            <p:cNvPr id="1442" name="Google Shape;1442;p119"/>
            <p:cNvPicPr preferRelativeResize="0"/>
            <p:nvPr/>
          </p:nvPicPr>
          <p:blipFill>
            <a:blip r:embed="rId4">
              <a:alphaModFix/>
            </a:blip>
            <a:stretch>
              <a:fillRect/>
            </a:stretch>
          </p:blipFill>
          <p:spPr>
            <a:xfrm>
              <a:off x="4323871" y="1528759"/>
              <a:ext cx="4650408" cy="2657541"/>
            </a:xfrm>
            <a:prstGeom prst="rect">
              <a:avLst/>
            </a:prstGeom>
            <a:noFill/>
            <a:ln>
              <a:noFill/>
            </a:ln>
          </p:spPr>
        </p:pic>
        <p:sp>
          <p:nvSpPr>
            <p:cNvPr id="1443" name="Google Shape;1443;p119"/>
            <p:cNvSpPr txBox="1"/>
            <p:nvPr/>
          </p:nvSpPr>
          <p:spPr>
            <a:xfrm>
              <a:off x="4263275" y="1145637"/>
              <a:ext cx="2568300" cy="52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M Sans"/>
                  <a:ea typeface="DM Sans"/>
                  <a:cs typeface="DM Sans"/>
                  <a:sym typeface="DM Sans"/>
                </a:rPr>
                <a:t>Ground truth</a:t>
              </a:r>
              <a:endParaRPr b="1">
                <a:solidFill>
                  <a:schemeClr val="dk2"/>
                </a:solidFill>
                <a:latin typeface="DM Sans"/>
                <a:ea typeface="DM Sans"/>
                <a:cs typeface="DM Sans"/>
                <a:sym typeface="DM Sans"/>
              </a:endParaRPr>
            </a:p>
          </p:txBody>
        </p:sp>
        <p:sp>
          <p:nvSpPr>
            <p:cNvPr id="1444" name="Google Shape;1444;p119"/>
            <p:cNvSpPr txBox="1"/>
            <p:nvPr/>
          </p:nvSpPr>
          <p:spPr>
            <a:xfrm>
              <a:off x="6585378" y="1136950"/>
              <a:ext cx="23889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accent2"/>
                  </a:solidFill>
                  <a:latin typeface="DM Sans"/>
                  <a:ea typeface="DM Sans"/>
                  <a:cs typeface="DM Sans"/>
                  <a:sym typeface="DM Sans"/>
                </a:rPr>
                <a:t>Prediction (PWC-Net)</a:t>
              </a:r>
              <a:endParaRPr b="1">
                <a:solidFill>
                  <a:schemeClr val="accent2"/>
                </a:solidFill>
                <a:latin typeface="DM Sans"/>
                <a:ea typeface="DM Sans"/>
                <a:cs typeface="DM Sans"/>
                <a:sym typeface="DM Sans"/>
              </a:endParaRPr>
            </a:p>
          </p:txBody>
        </p:sp>
      </p:grpSp>
      <p:pic>
        <p:nvPicPr>
          <p:cNvPr id="1445" name="Google Shape;1445;p119"/>
          <p:cNvPicPr preferRelativeResize="0"/>
          <p:nvPr/>
        </p:nvPicPr>
        <p:blipFill>
          <a:blip r:embed="rId5">
            <a:alphaModFix/>
          </a:blip>
          <a:stretch>
            <a:fillRect/>
          </a:stretch>
        </p:blipFill>
        <p:spPr>
          <a:xfrm>
            <a:off x="755500" y="2085481"/>
            <a:ext cx="2568300" cy="266932"/>
          </a:xfrm>
          <a:prstGeom prst="rect">
            <a:avLst/>
          </a:prstGeom>
          <a:noFill/>
          <a:ln>
            <a:noFill/>
          </a:ln>
        </p:spPr>
      </p:pic>
      <p:sp>
        <p:nvSpPr>
          <p:cNvPr id="1446" name="Google Shape;1446;p119"/>
          <p:cNvSpPr txBox="1"/>
          <p:nvPr/>
        </p:nvSpPr>
        <p:spPr>
          <a:xfrm>
            <a:off x="402350" y="4705125"/>
            <a:ext cx="7360200" cy="2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Sun et al., 2017, PWC-Net: CNNs for Optical Flow Using Pyramid, Warping, and Cost Volume. CVPR 2018</a:t>
            </a:r>
            <a:endParaRPr sz="800">
              <a:solidFill>
                <a:srgbClr val="999999"/>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1"/>
                                        </p:tgtEl>
                                        <p:attrNameLst>
                                          <p:attrName>style.visibility</p:attrName>
                                        </p:attrNameLst>
                                      </p:cBhvr>
                                      <p:to>
                                        <p:strVal val="visible"/>
                                      </p:to>
                                    </p:set>
                                    <p:animEffect filter="fade" transition="in">
                                      <p:cBhvr>
                                        <p:cTn dur="1"/>
                                        <p:tgtEl>
                                          <p:spTgt spid="1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50" name="Shape 1450"/>
        <p:cNvGrpSpPr/>
        <p:nvPr/>
      </p:nvGrpSpPr>
      <p:grpSpPr>
        <a:xfrm>
          <a:off x="0" y="0"/>
          <a:ext cx="0" cy="0"/>
          <a:chOff x="0" y="0"/>
          <a:chExt cx="0" cy="0"/>
        </a:xfrm>
      </p:grpSpPr>
      <p:sp>
        <p:nvSpPr>
          <p:cNvPr id="1451" name="Google Shape;1451;p120"/>
          <p:cNvSpPr txBox="1"/>
          <p:nvPr>
            <p:ph type="title"/>
          </p:nvPr>
        </p:nvSpPr>
        <p:spPr>
          <a:xfrm>
            <a:off x="599050" y="278600"/>
            <a:ext cx="82716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Purely Data-Driven </a:t>
            </a:r>
            <a:r>
              <a:rPr lang="en">
                <a:solidFill>
                  <a:srgbClr val="0044CC"/>
                </a:solidFill>
              </a:rPr>
              <a:t>Baseline: UNet (Regression and Classification)</a:t>
            </a:r>
            <a:endParaRPr/>
          </a:p>
        </p:txBody>
      </p:sp>
      <p:sp>
        <p:nvSpPr>
          <p:cNvPr id="1452" name="Google Shape;1452;p120"/>
          <p:cNvSpPr/>
          <p:nvPr/>
        </p:nvSpPr>
        <p:spPr>
          <a:xfrm>
            <a:off x="4660925" y="842775"/>
            <a:ext cx="1914600" cy="3767700"/>
          </a:xfrm>
          <a:prstGeom prst="rect">
            <a:avLst/>
          </a:prstGeom>
          <a:noFill/>
          <a:ln cap="flat" cmpd="sng" w="38100">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20"/>
          <p:cNvSpPr/>
          <p:nvPr/>
        </p:nvSpPr>
        <p:spPr>
          <a:xfrm>
            <a:off x="2480525" y="842775"/>
            <a:ext cx="2180400" cy="3767700"/>
          </a:xfrm>
          <a:prstGeom prst="rect">
            <a:avLst/>
          </a:prstGeom>
          <a:noFill/>
          <a:ln cap="flat" cmpd="sng" w="3810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4" name="Google Shape;1454;p120"/>
          <p:cNvPicPr preferRelativeResize="0"/>
          <p:nvPr/>
        </p:nvPicPr>
        <p:blipFill rotWithShape="1">
          <a:blip r:embed="rId3">
            <a:alphaModFix/>
          </a:blip>
          <a:srcRect b="0" l="0" r="0" t="0"/>
          <a:stretch/>
        </p:blipFill>
        <p:spPr>
          <a:xfrm>
            <a:off x="2429096" y="943494"/>
            <a:ext cx="4104827" cy="3666923"/>
          </a:xfrm>
          <a:prstGeom prst="rect">
            <a:avLst/>
          </a:prstGeom>
          <a:noFill/>
          <a:ln>
            <a:noFill/>
          </a:ln>
        </p:spPr>
      </p:pic>
      <p:sp>
        <p:nvSpPr>
          <p:cNvPr id="1455" name="Google Shape;1455;p120"/>
          <p:cNvSpPr txBox="1"/>
          <p:nvPr/>
        </p:nvSpPr>
        <p:spPr>
          <a:xfrm>
            <a:off x="4563524" y="1172500"/>
            <a:ext cx="12126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999999"/>
                </a:solidFill>
                <a:latin typeface="Google Sans"/>
                <a:ea typeface="Google Sans"/>
                <a:cs typeface="Google Sans"/>
                <a:sym typeface="Google Sans"/>
              </a:rPr>
              <a:t>Lateral Connection</a:t>
            </a:r>
            <a:endParaRPr b="1" sz="1000">
              <a:solidFill>
                <a:srgbClr val="999999"/>
              </a:solidFill>
              <a:latin typeface="Google Sans"/>
              <a:ea typeface="Google Sans"/>
              <a:cs typeface="Google Sans"/>
              <a:sym typeface="Google Sans"/>
            </a:endParaRPr>
          </a:p>
        </p:txBody>
      </p:sp>
      <p:sp>
        <p:nvSpPr>
          <p:cNvPr id="1456" name="Google Shape;1456;p120"/>
          <p:cNvSpPr txBox="1"/>
          <p:nvPr/>
        </p:nvSpPr>
        <p:spPr>
          <a:xfrm>
            <a:off x="3113714" y="1644375"/>
            <a:ext cx="13329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990000"/>
                </a:solidFill>
                <a:latin typeface="Google Sans"/>
                <a:ea typeface="Google Sans"/>
                <a:cs typeface="Google Sans"/>
                <a:sym typeface="Google Sans"/>
              </a:rPr>
              <a:t>Downsampling</a:t>
            </a:r>
            <a:endParaRPr b="1" sz="1000">
              <a:solidFill>
                <a:srgbClr val="990000"/>
              </a:solidFill>
              <a:latin typeface="Google Sans"/>
              <a:ea typeface="Google Sans"/>
              <a:cs typeface="Google Sans"/>
              <a:sym typeface="Google Sans"/>
            </a:endParaRPr>
          </a:p>
        </p:txBody>
      </p:sp>
      <p:sp>
        <p:nvSpPr>
          <p:cNvPr id="1457" name="Google Shape;1457;p120"/>
          <p:cNvSpPr txBox="1"/>
          <p:nvPr/>
        </p:nvSpPr>
        <p:spPr>
          <a:xfrm>
            <a:off x="4831199" y="4229100"/>
            <a:ext cx="9672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00FF00"/>
                </a:solidFill>
                <a:latin typeface="Google Sans"/>
                <a:ea typeface="Google Sans"/>
                <a:cs typeface="Google Sans"/>
                <a:sym typeface="Google Sans"/>
              </a:rPr>
              <a:t>Upsampling</a:t>
            </a:r>
            <a:endParaRPr b="1" sz="1000">
              <a:solidFill>
                <a:srgbClr val="00FF00"/>
              </a:solidFill>
              <a:latin typeface="Google Sans"/>
              <a:ea typeface="Google Sans"/>
              <a:cs typeface="Google Sans"/>
              <a:sym typeface="Google Sans"/>
            </a:endParaRPr>
          </a:p>
        </p:txBody>
      </p:sp>
      <p:sp>
        <p:nvSpPr>
          <p:cNvPr id="1458" name="Google Shape;1458;p120"/>
          <p:cNvSpPr txBox="1"/>
          <p:nvPr/>
        </p:nvSpPr>
        <p:spPr>
          <a:xfrm>
            <a:off x="2492901" y="4199550"/>
            <a:ext cx="967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BF9000"/>
                </a:solidFill>
                <a:latin typeface="Google Sans"/>
                <a:ea typeface="Google Sans"/>
                <a:cs typeface="Google Sans"/>
                <a:sym typeface="Google Sans"/>
              </a:rPr>
              <a:t>Residual Connections</a:t>
            </a:r>
            <a:endParaRPr b="1" sz="1000">
              <a:solidFill>
                <a:srgbClr val="BF9000"/>
              </a:solidFill>
              <a:latin typeface="Google Sans"/>
              <a:ea typeface="Google Sans"/>
              <a:cs typeface="Google Sans"/>
              <a:sym typeface="Google Sans"/>
            </a:endParaRPr>
          </a:p>
        </p:txBody>
      </p:sp>
      <p:cxnSp>
        <p:nvCxnSpPr>
          <p:cNvPr id="1459" name="Google Shape;1459;p120"/>
          <p:cNvCxnSpPr>
            <a:stCxn id="1460" idx="3"/>
          </p:cNvCxnSpPr>
          <p:nvPr/>
        </p:nvCxnSpPr>
        <p:spPr>
          <a:xfrm flipH="1" rot="10800000">
            <a:off x="2116323" y="1644378"/>
            <a:ext cx="364200" cy="3300"/>
          </a:xfrm>
          <a:prstGeom prst="straightConnector1">
            <a:avLst/>
          </a:prstGeom>
          <a:noFill/>
          <a:ln cap="flat" cmpd="sng" w="28575">
            <a:solidFill>
              <a:srgbClr val="666666"/>
            </a:solidFill>
            <a:prstDash val="solid"/>
            <a:round/>
            <a:headEnd len="med" w="med" type="none"/>
            <a:tailEnd len="med" w="med" type="triangle"/>
          </a:ln>
        </p:spPr>
      </p:cxnSp>
      <p:cxnSp>
        <p:nvCxnSpPr>
          <p:cNvPr id="1461" name="Google Shape;1461;p120"/>
          <p:cNvCxnSpPr/>
          <p:nvPr/>
        </p:nvCxnSpPr>
        <p:spPr>
          <a:xfrm>
            <a:off x="6594275" y="1646450"/>
            <a:ext cx="343200" cy="2100"/>
          </a:xfrm>
          <a:prstGeom prst="straightConnector1">
            <a:avLst/>
          </a:prstGeom>
          <a:noFill/>
          <a:ln cap="flat" cmpd="sng" w="28575">
            <a:solidFill>
              <a:srgbClr val="666666"/>
            </a:solidFill>
            <a:prstDash val="solid"/>
            <a:round/>
            <a:headEnd len="med" w="med" type="none"/>
            <a:tailEnd len="med" w="med" type="triangle"/>
          </a:ln>
        </p:spPr>
      </p:cxnSp>
      <p:sp>
        <p:nvSpPr>
          <p:cNvPr id="1462" name="Google Shape;1462;p120"/>
          <p:cNvSpPr txBox="1"/>
          <p:nvPr/>
        </p:nvSpPr>
        <p:spPr>
          <a:xfrm>
            <a:off x="3058625" y="1006868"/>
            <a:ext cx="11106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4A86E8"/>
                </a:solidFill>
                <a:latin typeface="Google Sans"/>
                <a:ea typeface="Google Sans"/>
                <a:cs typeface="Google Sans"/>
                <a:sym typeface="Google Sans"/>
              </a:rPr>
              <a:t>3x3 Convolutions</a:t>
            </a:r>
            <a:endParaRPr b="1" sz="1000">
              <a:solidFill>
                <a:srgbClr val="4A86E8"/>
              </a:solidFill>
              <a:latin typeface="Google Sans"/>
              <a:ea typeface="Google Sans"/>
              <a:cs typeface="Google Sans"/>
              <a:sym typeface="Google Sans"/>
            </a:endParaRPr>
          </a:p>
        </p:txBody>
      </p:sp>
      <p:pic>
        <p:nvPicPr>
          <p:cNvPr id="1463" name="Google Shape;1463;p120"/>
          <p:cNvPicPr preferRelativeResize="0"/>
          <p:nvPr/>
        </p:nvPicPr>
        <p:blipFill>
          <a:blip r:embed="rId4">
            <a:alphaModFix/>
          </a:blip>
          <a:stretch>
            <a:fillRect/>
          </a:stretch>
        </p:blipFill>
        <p:spPr>
          <a:xfrm>
            <a:off x="221125" y="737775"/>
            <a:ext cx="1414399" cy="1414399"/>
          </a:xfrm>
          <a:prstGeom prst="rect">
            <a:avLst/>
          </a:prstGeom>
          <a:noFill/>
          <a:ln>
            <a:noFill/>
          </a:ln>
        </p:spPr>
      </p:pic>
      <p:pic>
        <p:nvPicPr>
          <p:cNvPr id="1464" name="Google Shape;1464;p120"/>
          <p:cNvPicPr preferRelativeResize="0"/>
          <p:nvPr/>
        </p:nvPicPr>
        <p:blipFill>
          <a:blip r:embed="rId4">
            <a:alphaModFix/>
          </a:blip>
          <a:stretch>
            <a:fillRect/>
          </a:stretch>
        </p:blipFill>
        <p:spPr>
          <a:xfrm>
            <a:off x="373525" y="890175"/>
            <a:ext cx="1414399" cy="1414399"/>
          </a:xfrm>
          <a:prstGeom prst="rect">
            <a:avLst/>
          </a:prstGeom>
          <a:noFill/>
          <a:ln>
            <a:noFill/>
          </a:ln>
        </p:spPr>
      </p:pic>
      <p:pic>
        <p:nvPicPr>
          <p:cNvPr id="1465" name="Google Shape;1465;p120"/>
          <p:cNvPicPr preferRelativeResize="0"/>
          <p:nvPr/>
        </p:nvPicPr>
        <p:blipFill>
          <a:blip r:embed="rId4">
            <a:alphaModFix/>
          </a:blip>
          <a:stretch>
            <a:fillRect/>
          </a:stretch>
        </p:blipFill>
        <p:spPr>
          <a:xfrm>
            <a:off x="525925" y="1042575"/>
            <a:ext cx="1414399" cy="1414399"/>
          </a:xfrm>
          <a:prstGeom prst="rect">
            <a:avLst/>
          </a:prstGeom>
          <a:noFill/>
          <a:ln>
            <a:noFill/>
          </a:ln>
        </p:spPr>
      </p:pic>
      <p:pic>
        <p:nvPicPr>
          <p:cNvPr id="1466" name="Google Shape;1466;p120"/>
          <p:cNvPicPr preferRelativeResize="0"/>
          <p:nvPr/>
        </p:nvPicPr>
        <p:blipFill>
          <a:blip r:embed="rId4">
            <a:alphaModFix/>
          </a:blip>
          <a:stretch>
            <a:fillRect/>
          </a:stretch>
        </p:blipFill>
        <p:spPr>
          <a:xfrm>
            <a:off x="678325" y="1194975"/>
            <a:ext cx="1414399" cy="1414399"/>
          </a:xfrm>
          <a:prstGeom prst="rect">
            <a:avLst/>
          </a:prstGeom>
          <a:noFill/>
          <a:ln>
            <a:noFill/>
          </a:ln>
        </p:spPr>
      </p:pic>
      <p:sp>
        <p:nvSpPr>
          <p:cNvPr id="1467" name="Google Shape;1467;p120"/>
          <p:cNvSpPr txBox="1"/>
          <p:nvPr/>
        </p:nvSpPr>
        <p:spPr>
          <a:xfrm>
            <a:off x="6789825" y="860125"/>
            <a:ext cx="2508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DM Sans"/>
                <a:ea typeface="DM Sans"/>
                <a:cs typeface="DM Sans"/>
                <a:sym typeface="DM Sans"/>
              </a:rPr>
              <a:t>Regression:</a:t>
            </a:r>
            <a:endParaRPr sz="1600">
              <a:solidFill>
                <a:schemeClr val="dk2"/>
              </a:solidFill>
              <a:latin typeface="DM Sans"/>
              <a:ea typeface="DM Sans"/>
              <a:cs typeface="DM Sans"/>
              <a:sym typeface="DM Sans"/>
            </a:endParaRPr>
          </a:p>
          <a:p>
            <a:pPr indent="0" lvl="0" marL="914400" rtl="0" algn="l">
              <a:spcBef>
                <a:spcPts val="0"/>
              </a:spcBef>
              <a:spcAft>
                <a:spcPts val="0"/>
              </a:spcAft>
              <a:buNone/>
            </a:pPr>
            <a:r>
              <a:t/>
            </a:r>
            <a:endParaRPr sz="1600">
              <a:solidFill>
                <a:schemeClr val="dk2"/>
              </a:solidFill>
              <a:latin typeface="DM Sans"/>
              <a:ea typeface="DM Sans"/>
              <a:cs typeface="DM Sans"/>
              <a:sym typeface="DM Sans"/>
            </a:endParaRPr>
          </a:p>
          <a:p>
            <a:pPr indent="0" lvl="0" marL="0" rtl="0" algn="l">
              <a:spcBef>
                <a:spcPts val="0"/>
              </a:spcBef>
              <a:spcAft>
                <a:spcPts val="0"/>
              </a:spcAft>
              <a:buNone/>
            </a:pPr>
            <a:r>
              <a:t/>
            </a:r>
            <a:endParaRPr sz="1600">
              <a:solidFill>
                <a:schemeClr val="dk2"/>
              </a:solidFill>
              <a:latin typeface="DM Sans"/>
              <a:ea typeface="DM Sans"/>
              <a:cs typeface="DM Sans"/>
              <a:sym typeface="DM Sans"/>
            </a:endParaRPr>
          </a:p>
          <a:p>
            <a:pPr indent="0" lvl="0" marL="0" rtl="0" algn="l">
              <a:spcBef>
                <a:spcPts val="0"/>
              </a:spcBef>
              <a:spcAft>
                <a:spcPts val="0"/>
              </a:spcAft>
              <a:buNone/>
            </a:pPr>
            <a:r>
              <a:t/>
            </a:r>
            <a:endParaRPr sz="1600">
              <a:solidFill>
                <a:schemeClr val="dk2"/>
              </a:solidFill>
              <a:latin typeface="DM Sans"/>
              <a:ea typeface="DM Sans"/>
              <a:cs typeface="DM Sans"/>
              <a:sym typeface="DM Sans"/>
            </a:endParaRPr>
          </a:p>
          <a:p>
            <a:pPr indent="0" lvl="0" marL="0" rtl="0" algn="l">
              <a:spcBef>
                <a:spcPts val="0"/>
              </a:spcBef>
              <a:spcAft>
                <a:spcPts val="0"/>
              </a:spcAft>
              <a:buNone/>
            </a:pPr>
            <a:r>
              <a:t/>
            </a:r>
            <a:endParaRPr sz="1600">
              <a:solidFill>
                <a:schemeClr val="dk2"/>
              </a:solidFill>
              <a:latin typeface="DM Sans"/>
              <a:ea typeface="DM Sans"/>
              <a:cs typeface="DM Sans"/>
              <a:sym typeface="DM Sans"/>
            </a:endParaRPr>
          </a:p>
          <a:p>
            <a:pPr indent="0" lvl="0" marL="0" rtl="0" algn="l">
              <a:spcBef>
                <a:spcPts val="0"/>
              </a:spcBef>
              <a:spcAft>
                <a:spcPts val="0"/>
              </a:spcAft>
              <a:buNone/>
            </a:pPr>
            <a:r>
              <a:rPr lang="en" sz="1600">
                <a:solidFill>
                  <a:schemeClr val="dk2"/>
                </a:solidFill>
                <a:latin typeface="DM Sans"/>
                <a:ea typeface="DM Sans"/>
                <a:cs typeface="DM Sans"/>
                <a:sym typeface="DM Sans"/>
              </a:rPr>
              <a:t>Classification:</a:t>
            </a:r>
            <a:endParaRPr sz="1600">
              <a:solidFill>
                <a:schemeClr val="dk2"/>
              </a:solidFill>
              <a:latin typeface="DM Sans"/>
              <a:ea typeface="DM Sans"/>
              <a:cs typeface="DM Sans"/>
              <a:sym typeface="DM Sans"/>
            </a:endParaRPr>
          </a:p>
        </p:txBody>
      </p:sp>
      <p:sp>
        <p:nvSpPr>
          <p:cNvPr id="1468" name="Google Shape;1468;p120"/>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Ayzel et al., 2020. RainNet v1.0: a convolutional neural network for radar-based precipitation nowcasting Geosci. Model Dev.</a:t>
            </a:r>
            <a:endParaRPr sz="800">
              <a:solidFill>
                <a:srgbClr val="999999"/>
              </a:solidFill>
              <a:latin typeface="Google Sans"/>
              <a:ea typeface="Google Sans"/>
              <a:cs typeface="Google Sans"/>
              <a:sym typeface="Google Sans"/>
            </a:endParaRPr>
          </a:p>
          <a:p>
            <a:pPr indent="0" lvl="0" marL="0" rtl="0" algn="l">
              <a:spcBef>
                <a:spcPts val="0"/>
              </a:spcBef>
              <a:spcAft>
                <a:spcPts val="0"/>
              </a:spcAft>
              <a:buNone/>
            </a:pPr>
            <a:r>
              <a:rPr lang="en" sz="800">
                <a:solidFill>
                  <a:srgbClr val="999999"/>
                </a:solidFill>
                <a:latin typeface="Google Sans"/>
                <a:ea typeface="Google Sans"/>
                <a:cs typeface="Google Sans"/>
                <a:sym typeface="Google Sans"/>
              </a:rPr>
              <a:t>Agrawal et al., 2019, Machine Learning for Precipitation Nowcasting from Radar Images, NeurIPS Climate Change AI workshop.</a:t>
            </a:r>
            <a:endParaRPr sz="800">
              <a:solidFill>
                <a:srgbClr val="999999"/>
              </a:solidFill>
              <a:latin typeface="Google Sans"/>
              <a:ea typeface="Google Sans"/>
              <a:cs typeface="Google Sans"/>
              <a:sym typeface="Google Sans"/>
            </a:endParaRPr>
          </a:p>
        </p:txBody>
      </p:sp>
      <p:pic>
        <p:nvPicPr>
          <p:cNvPr id="1469" name="Google Shape;1469;p120"/>
          <p:cNvPicPr preferRelativeResize="0"/>
          <p:nvPr/>
        </p:nvPicPr>
        <p:blipFill>
          <a:blip r:embed="rId5">
            <a:alphaModFix/>
          </a:blip>
          <a:stretch>
            <a:fillRect/>
          </a:stretch>
        </p:blipFill>
        <p:spPr>
          <a:xfrm>
            <a:off x="7022700" y="1460225"/>
            <a:ext cx="1525742" cy="365760"/>
          </a:xfrm>
          <a:prstGeom prst="rect">
            <a:avLst/>
          </a:prstGeom>
          <a:noFill/>
          <a:ln>
            <a:noFill/>
          </a:ln>
        </p:spPr>
      </p:pic>
      <p:pic>
        <p:nvPicPr>
          <p:cNvPr id="1470" name="Google Shape;1470;p120"/>
          <p:cNvPicPr preferRelativeResize="0"/>
          <p:nvPr/>
        </p:nvPicPr>
        <p:blipFill>
          <a:blip r:embed="rId6">
            <a:alphaModFix/>
          </a:blip>
          <a:stretch>
            <a:fillRect/>
          </a:stretch>
        </p:blipFill>
        <p:spPr>
          <a:xfrm>
            <a:off x="7031400" y="1928550"/>
            <a:ext cx="1364743" cy="137160"/>
          </a:xfrm>
          <a:prstGeom prst="rect">
            <a:avLst/>
          </a:prstGeom>
          <a:noFill/>
          <a:ln>
            <a:noFill/>
          </a:ln>
        </p:spPr>
      </p:pic>
      <p:pic>
        <p:nvPicPr>
          <p:cNvPr id="1471" name="Google Shape;1471;p120"/>
          <p:cNvPicPr preferRelativeResize="0"/>
          <p:nvPr/>
        </p:nvPicPr>
        <p:blipFill>
          <a:blip r:embed="rId7">
            <a:alphaModFix/>
          </a:blip>
          <a:stretch>
            <a:fillRect/>
          </a:stretch>
        </p:blipFill>
        <p:spPr>
          <a:xfrm>
            <a:off x="6982898" y="2456975"/>
            <a:ext cx="2082593" cy="365760"/>
          </a:xfrm>
          <a:prstGeom prst="rect">
            <a:avLst/>
          </a:prstGeom>
          <a:noFill/>
          <a:ln>
            <a:noFill/>
          </a:ln>
        </p:spPr>
      </p:pic>
      <p:pic>
        <p:nvPicPr>
          <p:cNvPr id="1472" name="Google Shape;1472;p120"/>
          <p:cNvPicPr preferRelativeResize="0"/>
          <p:nvPr/>
        </p:nvPicPr>
        <p:blipFill>
          <a:blip r:embed="rId8">
            <a:alphaModFix/>
          </a:blip>
          <a:stretch>
            <a:fillRect/>
          </a:stretch>
        </p:blipFill>
        <p:spPr>
          <a:xfrm>
            <a:off x="7039700" y="2922150"/>
            <a:ext cx="1280160" cy="1828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76" name="Shape 1476"/>
        <p:cNvGrpSpPr/>
        <p:nvPr/>
      </p:nvGrpSpPr>
      <p:grpSpPr>
        <a:xfrm>
          <a:off x="0" y="0"/>
          <a:ext cx="0" cy="0"/>
          <a:chOff x="0" y="0"/>
          <a:chExt cx="0" cy="0"/>
        </a:xfrm>
      </p:grpSpPr>
      <p:sp>
        <p:nvSpPr>
          <p:cNvPr id="1477" name="Google Shape;1477;p121"/>
          <p:cNvSpPr txBox="1"/>
          <p:nvPr>
            <p:ph type="title"/>
          </p:nvPr>
        </p:nvSpPr>
        <p:spPr>
          <a:xfrm>
            <a:off x="599050" y="278600"/>
            <a:ext cx="84846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Purely Data-Driven Baseline: UNet (Regression and Classification)</a:t>
            </a:r>
            <a:endParaRPr/>
          </a:p>
          <a:p>
            <a:pPr indent="0" lvl="0" marL="0" rtl="0" algn="l">
              <a:spcBef>
                <a:spcPts val="0"/>
              </a:spcBef>
              <a:spcAft>
                <a:spcPts val="0"/>
              </a:spcAft>
              <a:buNone/>
            </a:pPr>
            <a:r>
              <a:t/>
            </a:r>
            <a:endParaRPr>
              <a:solidFill>
                <a:srgbClr val="0044CC"/>
              </a:solidFill>
            </a:endParaRPr>
          </a:p>
        </p:txBody>
      </p:sp>
      <p:sp>
        <p:nvSpPr>
          <p:cNvPr id="1478" name="Google Shape;1478;p121"/>
          <p:cNvSpPr/>
          <p:nvPr/>
        </p:nvSpPr>
        <p:spPr>
          <a:xfrm>
            <a:off x="4660925" y="842775"/>
            <a:ext cx="1914600" cy="3767700"/>
          </a:xfrm>
          <a:prstGeom prst="rect">
            <a:avLst/>
          </a:prstGeom>
          <a:noFill/>
          <a:ln cap="flat" cmpd="sng" w="38100">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21"/>
          <p:cNvSpPr/>
          <p:nvPr/>
        </p:nvSpPr>
        <p:spPr>
          <a:xfrm>
            <a:off x="2480525" y="842775"/>
            <a:ext cx="2180400" cy="3767700"/>
          </a:xfrm>
          <a:prstGeom prst="rect">
            <a:avLst/>
          </a:prstGeom>
          <a:noFill/>
          <a:ln cap="flat" cmpd="sng" w="3810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0" name="Google Shape;1480;p121"/>
          <p:cNvPicPr preferRelativeResize="0"/>
          <p:nvPr/>
        </p:nvPicPr>
        <p:blipFill rotWithShape="1">
          <a:blip r:embed="rId3">
            <a:alphaModFix/>
          </a:blip>
          <a:srcRect b="0" l="0" r="0" t="0"/>
          <a:stretch/>
        </p:blipFill>
        <p:spPr>
          <a:xfrm>
            <a:off x="2429096" y="943494"/>
            <a:ext cx="4104827" cy="3666923"/>
          </a:xfrm>
          <a:prstGeom prst="rect">
            <a:avLst/>
          </a:prstGeom>
          <a:noFill/>
          <a:ln>
            <a:noFill/>
          </a:ln>
        </p:spPr>
      </p:pic>
      <p:sp>
        <p:nvSpPr>
          <p:cNvPr id="1481" name="Google Shape;1481;p121"/>
          <p:cNvSpPr txBox="1"/>
          <p:nvPr/>
        </p:nvSpPr>
        <p:spPr>
          <a:xfrm>
            <a:off x="4563524" y="1172500"/>
            <a:ext cx="12126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999999"/>
                </a:solidFill>
                <a:latin typeface="Google Sans"/>
                <a:ea typeface="Google Sans"/>
                <a:cs typeface="Google Sans"/>
                <a:sym typeface="Google Sans"/>
              </a:rPr>
              <a:t>Lateral Connection</a:t>
            </a:r>
            <a:endParaRPr b="1" sz="1000">
              <a:solidFill>
                <a:srgbClr val="999999"/>
              </a:solidFill>
              <a:latin typeface="Google Sans"/>
              <a:ea typeface="Google Sans"/>
              <a:cs typeface="Google Sans"/>
              <a:sym typeface="Google Sans"/>
            </a:endParaRPr>
          </a:p>
        </p:txBody>
      </p:sp>
      <p:sp>
        <p:nvSpPr>
          <p:cNvPr id="1482" name="Google Shape;1482;p121"/>
          <p:cNvSpPr txBox="1"/>
          <p:nvPr/>
        </p:nvSpPr>
        <p:spPr>
          <a:xfrm>
            <a:off x="3113714" y="1644375"/>
            <a:ext cx="13329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990000"/>
                </a:solidFill>
                <a:latin typeface="Google Sans"/>
                <a:ea typeface="Google Sans"/>
                <a:cs typeface="Google Sans"/>
                <a:sym typeface="Google Sans"/>
              </a:rPr>
              <a:t>Downsampling</a:t>
            </a:r>
            <a:endParaRPr b="1" sz="1000">
              <a:solidFill>
                <a:srgbClr val="990000"/>
              </a:solidFill>
              <a:latin typeface="Google Sans"/>
              <a:ea typeface="Google Sans"/>
              <a:cs typeface="Google Sans"/>
              <a:sym typeface="Google Sans"/>
            </a:endParaRPr>
          </a:p>
        </p:txBody>
      </p:sp>
      <p:sp>
        <p:nvSpPr>
          <p:cNvPr id="1483" name="Google Shape;1483;p121"/>
          <p:cNvSpPr txBox="1"/>
          <p:nvPr/>
        </p:nvSpPr>
        <p:spPr>
          <a:xfrm>
            <a:off x="4831199" y="4229100"/>
            <a:ext cx="9672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00FF00"/>
                </a:solidFill>
                <a:latin typeface="Google Sans"/>
                <a:ea typeface="Google Sans"/>
                <a:cs typeface="Google Sans"/>
                <a:sym typeface="Google Sans"/>
              </a:rPr>
              <a:t>Upsampling</a:t>
            </a:r>
            <a:endParaRPr b="1" sz="1000">
              <a:solidFill>
                <a:srgbClr val="00FF00"/>
              </a:solidFill>
              <a:latin typeface="Google Sans"/>
              <a:ea typeface="Google Sans"/>
              <a:cs typeface="Google Sans"/>
              <a:sym typeface="Google Sans"/>
            </a:endParaRPr>
          </a:p>
        </p:txBody>
      </p:sp>
      <p:sp>
        <p:nvSpPr>
          <p:cNvPr id="1484" name="Google Shape;1484;p121"/>
          <p:cNvSpPr txBox="1"/>
          <p:nvPr/>
        </p:nvSpPr>
        <p:spPr>
          <a:xfrm>
            <a:off x="2492901" y="4199550"/>
            <a:ext cx="967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BF9000"/>
                </a:solidFill>
                <a:latin typeface="Google Sans"/>
                <a:ea typeface="Google Sans"/>
                <a:cs typeface="Google Sans"/>
                <a:sym typeface="Google Sans"/>
              </a:rPr>
              <a:t>Residual Connections</a:t>
            </a:r>
            <a:endParaRPr b="1" sz="1000">
              <a:solidFill>
                <a:srgbClr val="BF9000"/>
              </a:solidFill>
              <a:latin typeface="Google Sans"/>
              <a:ea typeface="Google Sans"/>
              <a:cs typeface="Google Sans"/>
              <a:sym typeface="Google Sans"/>
            </a:endParaRPr>
          </a:p>
        </p:txBody>
      </p:sp>
      <p:cxnSp>
        <p:nvCxnSpPr>
          <p:cNvPr id="1485" name="Google Shape;1485;p121"/>
          <p:cNvCxnSpPr>
            <a:stCxn id="1486" idx="3"/>
          </p:cNvCxnSpPr>
          <p:nvPr/>
        </p:nvCxnSpPr>
        <p:spPr>
          <a:xfrm flipH="1" rot="10800000">
            <a:off x="2116323" y="1644378"/>
            <a:ext cx="364200" cy="3300"/>
          </a:xfrm>
          <a:prstGeom prst="straightConnector1">
            <a:avLst/>
          </a:prstGeom>
          <a:noFill/>
          <a:ln cap="flat" cmpd="sng" w="28575">
            <a:solidFill>
              <a:srgbClr val="666666"/>
            </a:solidFill>
            <a:prstDash val="solid"/>
            <a:round/>
            <a:headEnd len="med" w="med" type="none"/>
            <a:tailEnd len="med" w="med" type="triangle"/>
          </a:ln>
        </p:spPr>
      </p:cxnSp>
      <p:cxnSp>
        <p:nvCxnSpPr>
          <p:cNvPr id="1487" name="Google Shape;1487;p121"/>
          <p:cNvCxnSpPr/>
          <p:nvPr/>
        </p:nvCxnSpPr>
        <p:spPr>
          <a:xfrm>
            <a:off x="6594275" y="1646450"/>
            <a:ext cx="343200" cy="2100"/>
          </a:xfrm>
          <a:prstGeom prst="straightConnector1">
            <a:avLst/>
          </a:prstGeom>
          <a:noFill/>
          <a:ln cap="flat" cmpd="sng" w="28575">
            <a:solidFill>
              <a:srgbClr val="666666"/>
            </a:solidFill>
            <a:prstDash val="solid"/>
            <a:round/>
            <a:headEnd len="med" w="med" type="none"/>
            <a:tailEnd len="med" w="med" type="triangle"/>
          </a:ln>
        </p:spPr>
      </p:cxnSp>
      <p:sp>
        <p:nvSpPr>
          <p:cNvPr id="1488" name="Google Shape;1488;p121"/>
          <p:cNvSpPr txBox="1"/>
          <p:nvPr/>
        </p:nvSpPr>
        <p:spPr>
          <a:xfrm>
            <a:off x="3058625" y="1006868"/>
            <a:ext cx="11106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4A86E8"/>
                </a:solidFill>
                <a:latin typeface="Google Sans"/>
                <a:ea typeface="Google Sans"/>
                <a:cs typeface="Google Sans"/>
                <a:sym typeface="Google Sans"/>
              </a:rPr>
              <a:t>3x3 Convolutions</a:t>
            </a:r>
            <a:endParaRPr b="1" sz="1000">
              <a:solidFill>
                <a:srgbClr val="4A86E8"/>
              </a:solidFill>
              <a:latin typeface="Google Sans"/>
              <a:ea typeface="Google Sans"/>
              <a:cs typeface="Google Sans"/>
              <a:sym typeface="Google Sans"/>
            </a:endParaRPr>
          </a:p>
        </p:txBody>
      </p:sp>
      <p:pic>
        <p:nvPicPr>
          <p:cNvPr id="1489" name="Google Shape;1489;p121"/>
          <p:cNvPicPr preferRelativeResize="0"/>
          <p:nvPr/>
        </p:nvPicPr>
        <p:blipFill rotWithShape="1">
          <a:blip r:embed="rId4">
            <a:alphaModFix/>
          </a:blip>
          <a:srcRect b="7894" l="50936" r="2251" t="50665"/>
          <a:stretch/>
        </p:blipFill>
        <p:spPr>
          <a:xfrm>
            <a:off x="6906625" y="766575"/>
            <a:ext cx="1826725" cy="1764176"/>
          </a:xfrm>
          <a:prstGeom prst="rect">
            <a:avLst/>
          </a:prstGeom>
          <a:noFill/>
          <a:ln>
            <a:noFill/>
          </a:ln>
        </p:spPr>
      </p:pic>
      <p:pic>
        <p:nvPicPr>
          <p:cNvPr id="1490" name="Google Shape;1490;p121"/>
          <p:cNvPicPr preferRelativeResize="0"/>
          <p:nvPr/>
        </p:nvPicPr>
        <p:blipFill>
          <a:blip r:embed="rId5">
            <a:alphaModFix/>
          </a:blip>
          <a:stretch>
            <a:fillRect/>
          </a:stretch>
        </p:blipFill>
        <p:spPr>
          <a:xfrm>
            <a:off x="221125" y="737775"/>
            <a:ext cx="1414399" cy="1414399"/>
          </a:xfrm>
          <a:prstGeom prst="rect">
            <a:avLst/>
          </a:prstGeom>
          <a:noFill/>
          <a:ln>
            <a:noFill/>
          </a:ln>
        </p:spPr>
      </p:pic>
      <p:pic>
        <p:nvPicPr>
          <p:cNvPr id="1491" name="Google Shape;1491;p121"/>
          <p:cNvPicPr preferRelativeResize="0"/>
          <p:nvPr/>
        </p:nvPicPr>
        <p:blipFill>
          <a:blip r:embed="rId5">
            <a:alphaModFix/>
          </a:blip>
          <a:stretch>
            <a:fillRect/>
          </a:stretch>
        </p:blipFill>
        <p:spPr>
          <a:xfrm>
            <a:off x="373525" y="890175"/>
            <a:ext cx="1414399" cy="1414399"/>
          </a:xfrm>
          <a:prstGeom prst="rect">
            <a:avLst/>
          </a:prstGeom>
          <a:noFill/>
          <a:ln>
            <a:noFill/>
          </a:ln>
        </p:spPr>
      </p:pic>
      <p:pic>
        <p:nvPicPr>
          <p:cNvPr id="1492" name="Google Shape;1492;p121"/>
          <p:cNvPicPr preferRelativeResize="0"/>
          <p:nvPr/>
        </p:nvPicPr>
        <p:blipFill>
          <a:blip r:embed="rId5">
            <a:alphaModFix/>
          </a:blip>
          <a:stretch>
            <a:fillRect/>
          </a:stretch>
        </p:blipFill>
        <p:spPr>
          <a:xfrm>
            <a:off x="525925" y="1042575"/>
            <a:ext cx="1414399" cy="1414399"/>
          </a:xfrm>
          <a:prstGeom prst="rect">
            <a:avLst/>
          </a:prstGeom>
          <a:noFill/>
          <a:ln>
            <a:noFill/>
          </a:ln>
        </p:spPr>
      </p:pic>
      <p:pic>
        <p:nvPicPr>
          <p:cNvPr id="1493" name="Google Shape;1493;p121"/>
          <p:cNvPicPr preferRelativeResize="0"/>
          <p:nvPr/>
        </p:nvPicPr>
        <p:blipFill>
          <a:blip r:embed="rId5">
            <a:alphaModFix/>
          </a:blip>
          <a:stretch>
            <a:fillRect/>
          </a:stretch>
        </p:blipFill>
        <p:spPr>
          <a:xfrm>
            <a:off x="678325" y="1194975"/>
            <a:ext cx="1414399" cy="1414399"/>
          </a:xfrm>
          <a:prstGeom prst="rect">
            <a:avLst/>
          </a:prstGeom>
          <a:noFill/>
          <a:ln>
            <a:noFill/>
          </a:ln>
        </p:spPr>
      </p:pic>
      <p:sp>
        <p:nvSpPr>
          <p:cNvPr id="1494" name="Google Shape;1494;p121"/>
          <p:cNvSpPr txBox="1"/>
          <p:nvPr/>
        </p:nvSpPr>
        <p:spPr>
          <a:xfrm>
            <a:off x="6906625" y="2729250"/>
            <a:ext cx="1826700" cy="11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Good metrics…</a:t>
            </a:r>
            <a:endParaRPr sz="1600">
              <a:solidFill>
                <a:srgbClr val="123693"/>
              </a:solidFill>
              <a:latin typeface="DM Sans"/>
              <a:ea typeface="DM Sans"/>
              <a:cs typeface="DM Sans"/>
              <a:sym typeface="DM Sans"/>
            </a:endParaRPr>
          </a:p>
          <a:p>
            <a:pPr indent="0" lvl="0" marL="0" rtl="0" algn="l">
              <a:spcBef>
                <a:spcPts val="0"/>
              </a:spcBef>
              <a:spcAft>
                <a:spcPts val="0"/>
              </a:spcAft>
              <a:buNone/>
            </a:pPr>
            <a:r>
              <a:rPr lang="en" sz="1600">
                <a:solidFill>
                  <a:srgbClr val="123693"/>
                </a:solidFill>
                <a:latin typeface="DM Sans"/>
                <a:ea typeface="DM Sans"/>
                <a:cs typeface="DM Sans"/>
                <a:sym typeface="DM Sans"/>
              </a:rPr>
              <a:t>and </a:t>
            </a:r>
            <a:r>
              <a:rPr b="1" lang="en" sz="1600">
                <a:solidFill>
                  <a:schemeClr val="accent3"/>
                </a:solidFill>
                <a:latin typeface="DM Sans"/>
                <a:ea typeface="DM Sans"/>
                <a:cs typeface="DM Sans"/>
                <a:sym typeface="DM Sans"/>
              </a:rPr>
              <a:t>blurred predictions</a:t>
            </a:r>
            <a:endParaRPr b="1" sz="1600">
              <a:solidFill>
                <a:schemeClr val="accent3"/>
              </a:solidFill>
              <a:latin typeface="DM Sans"/>
              <a:ea typeface="DM Sans"/>
              <a:cs typeface="DM Sans"/>
              <a:sym typeface="DM Sans"/>
            </a:endParaRPr>
          </a:p>
        </p:txBody>
      </p:sp>
      <p:sp>
        <p:nvSpPr>
          <p:cNvPr id="1495" name="Google Shape;1495;p121"/>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Ayzel et al., 2020. RainNet v1.0: a convolutional neural network for radar-based precipitation nowcasting Geosci. Model Dev.</a:t>
            </a:r>
            <a:endParaRPr sz="800">
              <a:solidFill>
                <a:srgbClr val="999999"/>
              </a:solidFill>
              <a:latin typeface="Google Sans"/>
              <a:ea typeface="Google Sans"/>
              <a:cs typeface="Google Sans"/>
              <a:sym typeface="Google Sans"/>
            </a:endParaRPr>
          </a:p>
          <a:p>
            <a:pPr indent="0" lvl="0" marL="0" rtl="0" algn="l">
              <a:spcBef>
                <a:spcPts val="0"/>
              </a:spcBef>
              <a:spcAft>
                <a:spcPts val="0"/>
              </a:spcAft>
              <a:buNone/>
            </a:pPr>
            <a:r>
              <a:rPr lang="en" sz="800">
                <a:solidFill>
                  <a:srgbClr val="999999"/>
                </a:solidFill>
                <a:latin typeface="Google Sans"/>
                <a:ea typeface="Google Sans"/>
                <a:cs typeface="Google Sans"/>
                <a:sym typeface="Google Sans"/>
              </a:rPr>
              <a:t>Agrawal et al., 2019, Machine Learning for Precipitation Nowcasting from Radar Images, NeurIPS Climate Change AI workshop.</a:t>
            </a:r>
            <a:endParaRPr sz="800">
              <a:solidFill>
                <a:srgbClr val="999999"/>
              </a:solidFill>
              <a:latin typeface="Google Sans"/>
              <a:ea typeface="Google Sans"/>
              <a:cs typeface="Google Sans"/>
              <a:sym typeface="Google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9" name="Shape 1499"/>
        <p:cNvGrpSpPr/>
        <p:nvPr/>
      </p:nvGrpSpPr>
      <p:grpSpPr>
        <a:xfrm>
          <a:off x="0" y="0"/>
          <a:ext cx="0" cy="0"/>
          <a:chOff x="0" y="0"/>
          <a:chExt cx="0" cy="0"/>
        </a:xfrm>
      </p:grpSpPr>
      <p:sp>
        <p:nvSpPr>
          <p:cNvPr id="1500" name="Google Shape;1500;p122"/>
          <p:cNvSpPr txBox="1"/>
          <p:nvPr>
            <p:ph type="title"/>
          </p:nvPr>
        </p:nvSpPr>
        <p:spPr>
          <a:xfrm>
            <a:off x="599050" y="278600"/>
            <a:ext cx="84846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Purely Data-Driven Baseline: UNet (Regression and Classification)</a:t>
            </a:r>
            <a:endParaRPr/>
          </a:p>
          <a:p>
            <a:pPr indent="0" lvl="0" marL="0" rtl="0" algn="l">
              <a:spcBef>
                <a:spcPts val="0"/>
              </a:spcBef>
              <a:spcAft>
                <a:spcPts val="0"/>
              </a:spcAft>
              <a:buNone/>
            </a:pPr>
            <a:r>
              <a:t/>
            </a:r>
            <a:endParaRPr>
              <a:solidFill>
                <a:srgbClr val="0044CC"/>
              </a:solidFill>
            </a:endParaRPr>
          </a:p>
        </p:txBody>
      </p:sp>
      <p:sp>
        <p:nvSpPr>
          <p:cNvPr id="1501" name="Google Shape;1501;p122"/>
          <p:cNvSpPr/>
          <p:nvPr/>
        </p:nvSpPr>
        <p:spPr>
          <a:xfrm>
            <a:off x="4660925" y="842775"/>
            <a:ext cx="1914600" cy="3767700"/>
          </a:xfrm>
          <a:prstGeom prst="rect">
            <a:avLst/>
          </a:prstGeom>
          <a:noFill/>
          <a:ln cap="flat" cmpd="sng" w="38100">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22"/>
          <p:cNvSpPr/>
          <p:nvPr/>
        </p:nvSpPr>
        <p:spPr>
          <a:xfrm>
            <a:off x="2480525" y="842775"/>
            <a:ext cx="2180400" cy="3767700"/>
          </a:xfrm>
          <a:prstGeom prst="rect">
            <a:avLst/>
          </a:prstGeom>
          <a:noFill/>
          <a:ln cap="flat" cmpd="sng" w="3810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3" name="Google Shape;1503;p122"/>
          <p:cNvPicPr preferRelativeResize="0"/>
          <p:nvPr/>
        </p:nvPicPr>
        <p:blipFill rotWithShape="1">
          <a:blip r:embed="rId3">
            <a:alphaModFix/>
          </a:blip>
          <a:srcRect b="0" l="0" r="0" t="0"/>
          <a:stretch/>
        </p:blipFill>
        <p:spPr>
          <a:xfrm>
            <a:off x="2429096" y="943494"/>
            <a:ext cx="4104827" cy="3666923"/>
          </a:xfrm>
          <a:prstGeom prst="rect">
            <a:avLst/>
          </a:prstGeom>
          <a:noFill/>
          <a:ln>
            <a:noFill/>
          </a:ln>
        </p:spPr>
      </p:pic>
      <p:sp>
        <p:nvSpPr>
          <p:cNvPr id="1504" name="Google Shape;1504;p122"/>
          <p:cNvSpPr txBox="1"/>
          <p:nvPr/>
        </p:nvSpPr>
        <p:spPr>
          <a:xfrm>
            <a:off x="4563524" y="1172500"/>
            <a:ext cx="12126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999999"/>
                </a:solidFill>
                <a:latin typeface="Google Sans"/>
                <a:ea typeface="Google Sans"/>
                <a:cs typeface="Google Sans"/>
                <a:sym typeface="Google Sans"/>
              </a:rPr>
              <a:t>Lateral Connection</a:t>
            </a:r>
            <a:endParaRPr b="1" sz="1000">
              <a:solidFill>
                <a:srgbClr val="999999"/>
              </a:solidFill>
              <a:latin typeface="Google Sans"/>
              <a:ea typeface="Google Sans"/>
              <a:cs typeface="Google Sans"/>
              <a:sym typeface="Google Sans"/>
            </a:endParaRPr>
          </a:p>
        </p:txBody>
      </p:sp>
      <p:sp>
        <p:nvSpPr>
          <p:cNvPr id="1505" name="Google Shape;1505;p122"/>
          <p:cNvSpPr txBox="1"/>
          <p:nvPr/>
        </p:nvSpPr>
        <p:spPr>
          <a:xfrm>
            <a:off x="3113714" y="1644375"/>
            <a:ext cx="13329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990000"/>
                </a:solidFill>
                <a:latin typeface="Google Sans"/>
                <a:ea typeface="Google Sans"/>
                <a:cs typeface="Google Sans"/>
                <a:sym typeface="Google Sans"/>
              </a:rPr>
              <a:t>Downsampling</a:t>
            </a:r>
            <a:endParaRPr b="1" sz="1000">
              <a:solidFill>
                <a:srgbClr val="990000"/>
              </a:solidFill>
              <a:latin typeface="Google Sans"/>
              <a:ea typeface="Google Sans"/>
              <a:cs typeface="Google Sans"/>
              <a:sym typeface="Google Sans"/>
            </a:endParaRPr>
          </a:p>
        </p:txBody>
      </p:sp>
      <p:sp>
        <p:nvSpPr>
          <p:cNvPr id="1506" name="Google Shape;1506;p122"/>
          <p:cNvSpPr txBox="1"/>
          <p:nvPr/>
        </p:nvSpPr>
        <p:spPr>
          <a:xfrm>
            <a:off x="4831199" y="4229100"/>
            <a:ext cx="9672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00FF00"/>
                </a:solidFill>
                <a:latin typeface="Google Sans"/>
                <a:ea typeface="Google Sans"/>
                <a:cs typeface="Google Sans"/>
                <a:sym typeface="Google Sans"/>
              </a:rPr>
              <a:t>Upsampling</a:t>
            </a:r>
            <a:endParaRPr b="1" sz="1000">
              <a:solidFill>
                <a:srgbClr val="00FF00"/>
              </a:solidFill>
              <a:latin typeface="Google Sans"/>
              <a:ea typeface="Google Sans"/>
              <a:cs typeface="Google Sans"/>
              <a:sym typeface="Google Sans"/>
            </a:endParaRPr>
          </a:p>
        </p:txBody>
      </p:sp>
      <p:sp>
        <p:nvSpPr>
          <p:cNvPr id="1507" name="Google Shape;1507;p122"/>
          <p:cNvSpPr txBox="1"/>
          <p:nvPr/>
        </p:nvSpPr>
        <p:spPr>
          <a:xfrm>
            <a:off x="2492901" y="4199550"/>
            <a:ext cx="967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BF9000"/>
                </a:solidFill>
                <a:latin typeface="Google Sans"/>
                <a:ea typeface="Google Sans"/>
                <a:cs typeface="Google Sans"/>
                <a:sym typeface="Google Sans"/>
              </a:rPr>
              <a:t>Residual Connections</a:t>
            </a:r>
            <a:endParaRPr b="1" sz="1000">
              <a:solidFill>
                <a:srgbClr val="BF9000"/>
              </a:solidFill>
              <a:latin typeface="Google Sans"/>
              <a:ea typeface="Google Sans"/>
              <a:cs typeface="Google Sans"/>
              <a:sym typeface="Google Sans"/>
            </a:endParaRPr>
          </a:p>
        </p:txBody>
      </p:sp>
      <p:cxnSp>
        <p:nvCxnSpPr>
          <p:cNvPr id="1508" name="Google Shape;1508;p122"/>
          <p:cNvCxnSpPr>
            <a:stCxn id="1509" idx="3"/>
          </p:cNvCxnSpPr>
          <p:nvPr/>
        </p:nvCxnSpPr>
        <p:spPr>
          <a:xfrm flipH="1" rot="10800000">
            <a:off x="2116323" y="1644378"/>
            <a:ext cx="364200" cy="3300"/>
          </a:xfrm>
          <a:prstGeom prst="straightConnector1">
            <a:avLst/>
          </a:prstGeom>
          <a:noFill/>
          <a:ln cap="flat" cmpd="sng" w="28575">
            <a:solidFill>
              <a:srgbClr val="666666"/>
            </a:solidFill>
            <a:prstDash val="solid"/>
            <a:round/>
            <a:headEnd len="med" w="med" type="none"/>
            <a:tailEnd len="med" w="med" type="triangle"/>
          </a:ln>
        </p:spPr>
      </p:cxnSp>
      <p:cxnSp>
        <p:nvCxnSpPr>
          <p:cNvPr id="1510" name="Google Shape;1510;p122"/>
          <p:cNvCxnSpPr/>
          <p:nvPr/>
        </p:nvCxnSpPr>
        <p:spPr>
          <a:xfrm>
            <a:off x="6594275" y="1646450"/>
            <a:ext cx="343200" cy="2100"/>
          </a:xfrm>
          <a:prstGeom prst="straightConnector1">
            <a:avLst/>
          </a:prstGeom>
          <a:noFill/>
          <a:ln cap="flat" cmpd="sng" w="28575">
            <a:solidFill>
              <a:srgbClr val="666666"/>
            </a:solidFill>
            <a:prstDash val="solid"/>
            <a:round/>
            <a:headEnd len="med" w="med" type="none"/>
            <a:tailEnd len="med" w="med" type="triangle"/>
          </a:ln>
        </p:spPr>
      </p:cxnSp>
      <p:sp>
        <p:nvSpPr>
          <p:cNvPr id="1511" name="Google Shape;1511;p122"/>
          <p:cNvSpPr txBox="1"/>
          <p:nvPr/>
        </p:nvSpPr>
        <p:spPr>
          <a:xfrm>
            <a:off x="3058625" y="1006868"/>
            <a:ext cx="1110600" cy="4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4A86E8"/>
                </a:solidFill>
                <a:latin typeface="Google Sans"/>
                <a:ea typeface="Google Sans"/>
                <a:cs typeface="Google Sans"/>
                <a:sym typeface="Google Sans"/>
              </a:rPr>
              <a:t>3x3 Convolutions</a:t>
            </a:r>
            <a:endParaRPr b="1" sz="1000">
              <a:solidFill>
                <a:srgbClr val="4A86E8"/>
              </a:solidFill>
              <a:latin typeface="Google Sans"/>
              <a:ea typeface="Google Sans"/>
              <a:cs typeface="Google Sans"/>
              <a:sym typeface="Google Sans"/>
            </a:endParaRPr>
          </a:p>
        </p:txBody>
      </p:sp>
      <p:pic>
        <p:nvPicPr>
          <p:cNvPr id="1512" name="Google Shape;1512;p122"/>
          <p:cNvPicPr preferRelativeResize="0"/>
          <p:nvPr/>
        </p:nvPicPr>
        <p:blipFill rotWithShape="1">
          <a:blip r:embed="rId4">
            <a:alphaModFix/>
          </a:blip>
          <a:srcRect b="7894" l="50936" r="2251" t="50665"/>
          <a:stretch/>
        </p:blipFill>
        <p:spPr>
          <a:xfrm>
            <a:off x="6906625" y="766575"/>
            <a:ext cx="1826725" cy="1764176"/>
          </a:xfrm>
          <a:prstGeom prst="rect">
            <a:avLst/>
          </a:prstGeom>
          <a:noFill/>
          <a:ln>
            <a:noFill/>
          </a:ln>
        </p:spPr>
      </p:pic>
      <p:pic>
        <p:nvPicPr>
          <p:cNvPr id="1513" name="Google Shape;1513;p122"/>
          <p:cNvPicPr preferRelativeResize="0"/>
          <p:nvPr/>
        </p:nvPicPr>
        <p:blipFill>
          <a:blip r:embed="rId5">
            <a:alphaModFix/>
          </a:blip>
          <a:stretch>
            <a:fillRect/>
          </a:stretch>
        </p:blipFill>
        <p:spPr>
          <a:xfrm>
            <a:off x="221125" y="737775"/>
            <a:ext cx="1414399" cy="1414399"/>
          </a:xfrm>
          <a:prstGeom prst="rect">
            <a:avLst/>
          </a:prstGeom>
          <a:noFill/>
          <a:ln>
            <a:noFill/>
          </a:ln>
        </p:spPr>
      </p:pic>
      <p:pic>
        <p:nvPicPr>
          <p:cNvPr id="1514" name="Google Shape;1514;p122"/>
          <p:cNvPicPr preferRelativeResize="0"/>
          <p:nvPr/>
        </p:nvPicPr>
        <p:blipFill>
          <a:blip r:embed="rId5">
            <a:alphaModFix/>
          </a:blip>
          <a:stretch>
            <a:fillRect/>
          </a:stretch>
        </p:blipFill>
        <p:spPr>
          <a:xfrm>
            <a:off x="373525" y="890175"/>
            <a:ext cx="1414399" cy="1414399"/>
          </a:xfrm>
          <a:prstGeom prst="rect">
            <a:avLst/>
          </a:prstGeom>
          <a:noFill/>
          <a:ln>
            <a:noFill/>
          </a:ln>
        </p:spPr>
      </p:pic>
      <p:pic>
        <p:nvPicPr>
          <p:cNvPr id="1515" name="Google Shape;1515;p122"/>
          <p:cNvPicPr preferRelativeResize="0"/>
          <p:nvPr/>
        </p:nvPicPr>
        <p:blipFill>
          <a:blip r:embed="rId5">
            <a:alphaModFix/>
          </a:blip>
          <a:stretch>
            <a:fillRect/>
          </a:stretch>
        </p:blipFill>
        <p:spPr>
          <a:xfrm>
            <a:off x="525925" y="1042575"/>
            <a:ext cx="1414399" cy="1414399"/>
          </a:xfrm>
          <a:prstGeom prst="rect">
            <a:avLst/>
          </a:prstGeom>
          <a:noFill/>
          <a:ln>
            <a:noFill/>
          </a:ln>
        </p:spPr>
      </p:pic>
      <p:pic>
        <p:nvPicPr>
          <p:cNvPr id="1516" name="Google Shape;1516;p122"/>
          <p:cNvPicPr preferRelativeResize="0"/>
          <p:nvPr/>
        </p:nvPicPr>
        <p:blipFill>
          <a:blip r:embed="rId5">
            <a:alphaModFix/>
          </a:blip>
          <a:stretch>
            <a:fillRect/>
          </a:stretch>
        </p:blipFill>
        <p:spPr>
          <a:xfrm>
            <a:off x="678325" y="1194975"/>
            <a:ext cx="1414399" cy="1414399"/>
          </a:xfrm>
          <a:prstGeom prst="rect">
            <a:avLst/>
          </a:prstGeom>
          <a:noFill/>
          <a:ln>
            <a:noFill/>
          </a:ln>
        </p:spPr>
      </p:pic>
      <p:sp>
        <p:nvSpPr>
          <p:cNvPr id="1517" name="Google Shape;1517;p122"/>
          <p:cNvSpPr txBox="1"/>
          <p:nvPr/>
        </p:nvSpPr>
        <p:spPr>
          <a:xfrm>
            <a:off x="6906625" y="2729250"/>
            <a:ext cx="1826700" cy="8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Good metrics…</a:t>
            </a:r>
            <a:endParaRPr sz="1600">
              <a:solidFill>
                <a:srgbClr val="123693"/>
              </a:solidFill>
              <a:latin typeface="DM Sans"/>
              <a:ea typeface="DM Sans"/>
              <a:cs typeface="DM Sans"/>
              <a:sym typeface="DM Sans"/>
            </a:endParaRPr>
          </a:p>
          <a:p>
            <a:pPr indent="0" lvl="0" marL="0" rtl="0" algn="l">
              <a:spcBef>
                <a:spcPts val="0"/>
              </a:spcBef>
              <a:spcAft>
                <a:spcPts val="0"/>
              </a:spcAft>
              <a:buNone/>
            </a:pPr>
            <a:r>
              <a:rPr lang="en" sz="1600">
                <a:solidFill>
                  <a:srgbClr val="123693"/>
                </a:solidFill>
                <a:latin typeface="DM Sans"/>
                <a:ea typeface="DM Sans"/>
                <a:cs typeface="DM Sans"/>
                <a:sym typeface="DM Sans"/>
              </a:rPr>
              <a:t>and </a:t>
            </a:r>
            <a:r>
              <a:rPr b="1" lang="en" sz="1600">
                <a:solidFill>
                  <a:schemeClr val="accent3"/>
                </a:solidFill>
                <a:latin typeface="DM Sans"/>
                <a:ea typeface="DM Sans"/>
                <a:cs typeface="DM Sans"/>
                <a:sym typeface="DM Sans"/>
              </a:rPr>
              <a:t>blurred predictions</a:t>
            </a:r>
            <a:endParaRPr b="1" sz="1600">
              <a:solidFill>
                <a:schemeClr val="accent3"/>
              </a:solidFill>
              <a:latin typeface="DM Sans"/>
              <a:ea typeface="DM Sans"/>
              <a:cs typeface="DM Sans"/>
              <a:sym typeface="DM Sans"/>
            </a:endParaRPr>
          </a:p>
        </p:txBody>
      </p:sp>
      <p:sp>
        <p:nvSpPr>
          <p:cNvPr id="1518" name="Google Shape;1518;p122"/>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Ayzel et al., 2020. RainNet v1.0: a convolutional neural network for radar-based precipitation nowcasting Geosci. Model Dev.</a:t>
            </a:r>
            <a:endParaRPr sz="800">
              <a:solidFill>
                <a:srgbClr val="999999"/>
              </a:solidFill>
              <a:latin typeface="Google Sans"/>
              <a:ea typeface="Google Sans"/>
              <a:cs typeface="Google Sans"/>
              <a:sym typeface="Google Sans"/>
            </a:endParaRPr>
          </a:p>
          <a:p>
            <a:pPr indent="0" lvl="0" marL="0" rtl="0" algn="l">
              <a:spcBef>
                <a:spcPts val="0"/>
              </a:spcBef>
              <a:spcAft>
                <a:spcPts val="0"/>
              </a:spcAft>
              <a:buNone/>
            </a:pPr>
            <a:r>
              <a:rPr lang="en" sz="800">
                <a:solidFill>
                  <a:srgbClr val="999999"/>
                </a:solidFill>
                <a:latin typeface="Google Sans"/>
                <a:ea typeface="Google Sans"/>
                <a:cs typeface="Google Sans"/>
                <a:sym typeface="Google Sans"/>
              </a:rPr>
              <a:t>Agrawal et al., 2019, Machine Learning for Precipitation Nowcasting from Radar Images, NeurIPS Climate Change AI workshop.</a:t>
            </a:r>
            <a:endParaRPr sz="800">
              <a:solidFill>
                <a:srgbClr val="999999"/>
              </a:solidFill>
              <a:latin typeface="Google Sans"/>
              <a:ea typeface="Google Sans"/>
              <a:cs typeface="Google Sans"/>
              <a:sym typeface="Google Sans"/>
            </a:endParaRPr>
          </a:p>
        </p:txBody>
      </p:sp>
      <p:sp>
        <p:nvSpPr>
          <p:cNvPr id="1519" name="Google Shape;1519;p122"/>
          <p:cNvSpPr txBox="1"/>
          <p:nvPr/>
        </p:nvSpPr>
        <p:spPr>
          <a:xfrm>
            <a:off x="6906625" y="3643650"/>
            <a:ext cx="1826700" cy="8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What’s</a:t>
            </a:r>
            <a:r>
              <a:rPr lang="en" sz="1600">
                <a:solidFill>
                  <a:srgbClr val="123693"/>
                </a:solidFill>
                <a:latin typeface="DM Sans"/>
                <a:ea typeface="DM Sans"/>
                <a:cs typeface="DM Sans"/>
                <a:sym typeface="DM Sans"/>
              </a:rPr>
              <a:t> </a:t>
            </a:r>
            <a:r>
              <a:rPr b="1" lang="en" sz="1600">
                <a:solidFill>
                  <a:schemeClr val="accent3"/>
                </a:solidFill>
                <a:latin typeface="DM Sans"/>
                <a:ea typeface="DM Sans"/>
                <a:cs typeface="DM Sans"/>
                <a:sym typeface="DM Sans"/>
              </a:rPr>
              <a:t>wrong </a:t>
            </a:r>
            <a:r>
              <a:rPr lang="en" sz="1600">
                <a:solidFill>
                  <a:schemeClr val="dk2"/>
                </a:solidFill>
                <a:latin typeface="DM Sans"/>
                <a:ea typeface="DM Sans"/>
                <a:cs typeface="DM Sans"/>
                <a:sym typeface="DM Sans"/>
              </a:rPr>
              <a:t>in these models?</a:t>
            </a:r>
            <a:endParaRPr b="1" sz="1600">
              <a:solidFill>
                <a:schemeClr val="accent3"/>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p123"/>
          <p:cNvSpPr txBox="1"/>
          <p:nvPr>
            <p:ph idx="1" type="body"/>
          </p:nvPr>
        </p:nvSpPr>
        <p:spPr>
          <a:xfrm>
            <a:off x="1043300" y="806525"/>
            <a:ext cx="2052300" cy="19524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3</a:t>
            </a:r>
            <a:endParaRPr/>
          </a:p>
        </p:txBody>
      </p:sp>
      <p:sp>
        <p:nvSpPr>
          <p:cNvPr id="1525" name="Google Shape;1525;p123"/>
          <p:cNvSpPr txBox="1"/>
          <p:nvPr>
            <p:ph idx="2" type="subTitle"/>
          </p:nvPr>
        </p:nvSpPr>
        <p:spPr>
          <a:xfrm>
            <a:off x="4004988" y="4489650"/>
            <a:ext cx="3867000" cy="318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1526" name="Google Shape;1526;p123"/>
          <p:cNvSpPr txBox="1"/>
          <p:nvPr>
            <p:ph type="title"/>
          </p:nvPr>
        </p:nvSpPr>
        <p:spPr>
          <a:xfrm>
            <a:off x="4004625" y="1374225"/>
            <a:ext cx="4496100" cy="276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 </a:t>
            </a:r>
            <a:r>
              <a:rPr lang="en"/>
              <a:t>or </a:t>
            </a:r>
            <a:br>
              <a:rPr lang="en"/>
            </a:br>
            <a:r>
              <a:rPr lang="en"/>
              <a:t>why we need generative models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30" name="Shape 1530"/>
        <p:cNvGrpSpPr/>
        <p:nvPr/>
      </p:nvGrpSpPr>
      <p:grpSpPr>
        <a:xfrm>
          <a:off x="0" y="0"/>
          <a:ext cx="0" cy="0"/>
          <a:chOff x="0" y="0"/>
          <a:chExt cx="0" cy="0"/>
        </a:xfrm>
      </p:grpSpPr>
      <p:sp>
        <p:nvSpPr>
          <p:cNvPr id="1531" name="Google Shape;1531;p124"/>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Beware of Simplistic Modeling Assumptions in the Loss!</a:t>
            </a:r>
            <a:endParaRPr/>
          </a:p>
        </p:txBody>
      </p:sp>
      <p:grpSp>
        <p:nvGrpSpPr>
          <p:cNvPr id="1532" name="Google Shape;1532;p124"/>
          <p:cNvGrpSpPr/>
          <p:nvPr/>
        </p:nvGrpSpPr>
        <p:grpSpPr>
          <a:xfrm>
            <a:off x="1204341" y="3266324"/>
            <a:ext cx="6507307" cy="1877185"/>
            <a:chOff x="723800" y="2972800"/>
            <a:chExt cx="7276425" cy="2324400"/>
          </a:xfrm>
        </p:grpSpPr>
        <p:pic>
          <p:nvPicPr>
            <p:cNvPr id="1533" name="Google Shape;1533;p124"/>
            <p:cNvPicPr preferRelativeResize="0"/>
            <p:nvPr/>
          </p:nvPicPr>
          <p:blipFill rotWithShape="1">
            <a:blip r:embed="rId3">
              <a:alphaModFix/>
            </a:blip>
            <a:srcRect b="36631" l="54351" r="30770" t="45722"/>
            <a:stretch/>
          </p:blipFill>
          <p:spPr>
            <a:xfrm>
              <a:off x="1093750" y="3105025"/>
              <a:ext cx="1640601" cy="1697901"/>
            </a:xfrm>
            <a:prstGeom prst="rect">
              <a:avLst/>
            </a:prstGeom>
            <a:noFill/>
            <a:ln>
              <a:noFill/>
            </a:ln>
          </p:spPr>
        </p:pic>
        <p:cxnSp>
          <p:nvCxnSpPr>
            <p:cNvPr id="1534" name="Google Shape;1534;p124"/>
            <p:cNvCxnSpPr/>
            <p:nvPr/>
          </p:nvCxnSpPr>
          <p:spPr>
            <a:xfrm>
              <a:off x="1150025" y="4817300"/>
              <a:ext cx="1503900" cy="8100"/>
            </a:xfrm>
            <a:prstGeom prst="straightConnector1">
              <a:avLst/>
            </a:prstGeom>
            <a:noFill/>
            <a:ln cap="flat" cmpd="sng" w="19050">
              <a:solidFill>
                <a:schemeClr val="dk1"/>
              </a:solidFill>
              <a:prstDash val="solid"/>
              <a:round/>
              <a:headEnd len="med" w="med" type="none"/>
              <a:tailEnd len="med" w="med" type="triangle"/>
            </a:ln>
          </p:spPr>
        </p:cxnSp>
        <p:cxnSp>
          <p:nvCxnSpPr>
            <p:cNvPr id="1535" name="Google Shape;1535;p124"/>
            <p:cNvCxnSpPr/>
            <p:nvPr/>
          </p:nvCxnSpPr>
          <p:spPr>
            <a:xfrm rot="10800000">
              <a:off x="990125" y="3145400"/>
              <a:ext cx="7500" cy="1519500"/>
            </a:xfrm>
            <a:prstGeom prst="straightConnector1">
              <a:avLst/>
            </a:prstGeom>
            <a:noFill/>
            <a:ln cap="flat" cmpd="sng" w="19050">
              <a:solidFill>
                <a:schemeClr val="dk1"/>
              </a:solidFill>
              <a:prstDash val="solid"/>
              <a:round/>
              <a:headEnd len="med" w="med" type="none"/>
              <a:tailEnd len="med" w="med" type="triangle"/>
            </a:ln>
          </p:spPr>
        </p:cxnSp>
        <p:sp>
          <p:nvSpPr>
            <p:cNvPr id="1536" name="Google Shape;1536;p124"/>
            <p:cNvSpPr txBox="1"/>
            <p:nvPr/>
          </p:nvSpPr>
          <p:spPr>
            <a:xfrm>
              <a:off x="2557025" y="4725400"/>
              <a:ext cx="337800" cy="41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DM Serif Text"/>
                  <a:ea typeface="DM Serif Text"/>
                  <a:cs typeface="DM Serif Text"/>
                  <a:sym typeface="DM Serif Text"/>
                </a:rPr>
                <a:t>w</a:t>
              </a:r>
              <a:endParaRPr sz="1000">
                <a:solidFill>
                  <a:schemeClr val="dk1"/>
                </a:solidFill>
                <a:latin typeface="DM Serif Text"/>
                <a:ea typeface="DM Serif Text"/>
                <a:cs typeface="DM Serif Text"/>
                <a:sym typeface="DM Serif Text"/>
              </a:endParaRPr>
            </a:p>
          </p:txBody>
        </p:sp>
        <p:sp>
          <p:nvSpPr>
            <p:cNvPr id="1537" name="Google Shape;1537;p124"/>
            <p:cNvSpPr txBox="1"/>
            <p:nvPr/>
          </p:nvSpPr>
          <p:spPr>
            <a:xfrm>
              <a:off x="728225" y="2972800"/>
              <a:ext cx="337800" cy="41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DM Serif Text"/>
                  <a:ea typeface="DM Serif Text"/>
                  <a:cs typeface="DM Serif Text"/>
                  <a:sym typeface="DM Serif Text"/>
                </a:rPr>
                <a:t>h</a:t>
              </a:r>
              <a:endParaRPr sz="1000">
                <a:solidFill>
                  <a:schemeClr val="dk1"/>
                </a:solidFill>
                <a:latin typeface="DM Serif Text"/>
                <a:ea typeface="DM Serif Text"/>
                <a:cs typeface="DM Serif Text"/>
                <a:sym typeface="DM Serif Text"/>
              </a:endParaRPr>
            </a:p>
          </p:txBody>
        </p:sp>
        <p:pic>
          <p:nvPicPr>
            <p:cNvPr id="1538" name="Google Shape;1538;p124"/>
            <p:cNvPicPr preferRelativeResize="0"/>
            <p:nvPr/>
          </p:nvPicPr>
          <p:blipFill rotWithShape="1">
            <a:blip r:embed="rId3">
              <a:alphaModFix/>
            </a:blip>
            <a:srcRect b="36631" l="69051" r="16524" t="45722"/>
            <a:stretch/>
          </p:blipFill>
          <p:spPr>
            <a:xfrm>
              <a:off x="3324225" y="3105025"/>
              <a:ext cx="1590551" cy="1697901"/>
            </a:xfrm>
            <a:prstGeom prst="rect">
              <a:avLst/>
            </a:prstGeom>
            <a:noFill/>
            <a:ln>
              <a:noFill/>
            </a:ln>
          </p:spPr>
        </p:pic>
        <p:pic>
          <p:nvPicPr>
            <p:cNvPr id="1539" name="Google Shape;1539;p124"/>
            <p:cNvPicPr preferRelativeResize="0"/>
            <p:nvPr/>
          </p:nvPicPr>
          <p:blipFill rotWithShape="1">
            <a:blip r:embed="rId3">
              <a:alphaModFix/>
            </a:blip>
            <a:srcRect b="36631" l="83547" r="0" t="45722"/>
            <a:stretch/>
          </p:blipFill>
          <p:spPr>
            <a:xfrm>
              <a:off x="5608449" y="3105025"/>
              <a:ext cx="1814274" cy="1697901"/>
            </a:xfrm>
            <a:prstGeom prst="rect">
              <a:avLst/>
            </a:prstGeom>
            <a:noFill/>
            <a:ln>
              <a:noFill/>
            </a:ln>
          </p:spPr>
        </p:pic>
        <p:cxnSp>
          <p:nvCxnSpPr>
            <p:cNvPr id="1540" name="Google Shape;1540;p124"/>
            <p:cNvCxnSpPr/>
            <p:nvPr/>
          </p:nvCxnSpPr>
          <p:spPr>
            <a:xfrm>
              <a:off x="3359825" y="4817300"/>
              <a:ext cx="1503900" cy="8100"/>
            </a:xfrm>
            <a:prstGeom prst="straightConnector1">
              <a:avLst/>
            </a:prstGeom>
            <a:noFill/>
            <a:ln cap="flat" cmpd="sng" w="19050">
              <a:solidFill>
                <a:schemeClr val="dk1"/>
              </a:solidFill>
              <a:prstDash val="solid"/>
              <a:round/>
              <a:headEnd len="med" w="med" type="none"/>
              <a:tailEnd len="med" w="med" type="triangle"/>
            </a:ln>
          </p:spPr>
        </p:cxnSp>
        <p:cxnSp>
          <p:nvCxnSpPr>
            <p:cNvPr id="1541" name="Google Shape;1541;p124"/>
            <p:cNvCxnSpPr/>
            <p:nvPr/>
          </p:nvCxnSpPr>
          <p:spPr>
            <a:xfrm rot="10800000">
              <a:off x="3199925" y="3145400"/>
              <a:ext cx="7500" cy="1519500"/>
            </a:xfrm>
            <a:prstGeom prst="straightConnector1">
              <a:avLst/>
            </a:prstGeom>
            <a:noFill/>
            <a:ln cap="flat" cmpd="sng" w="19050">
              <a:solidFill>
                <a:schemeClr val="dk1"/>
              </a:solidFill>
              <a:prstDash val="solid"/>
              <a:round/>
              <a:headEnd len="med" w="med" type="none"/>
              <a:tailEnd len="med" w="med" type="triangle"/>
            </a:ln>
          </p:spPr>
        </p:cxnSp>
        <p:sp>
          <p:nvSpPr>
            <p:cNvPr id="1542" name="Google Shape;1542;p124"/>
            <p:cNvSpPr txBox="1"/>
            <p:nvPr/>
          </p:nvSpPr>
          <p:spPr>
            <a:xfrm>
              <a:off x="4766825" y="4725400"/>
              <a:ext cx="337800" cy="41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DM Serif Text"/>
                  <a:ea typeface="DM Serif Text"/>
                  <a:cs typeface="DM Serif Text"/>
                  <a:sym typeface="DM Serif Text"/>
                </a:rPr>
                <a:t>w</a:t>
              </a:r>
              <a:endParaRPr sz="1000">
                <a:solidFill>
                  <a:schemeClr val="dk1"/>
                </a:solidFill>
                <a:latin typeface="DM Serif Text"/>
                <a:ea typeface="DM Serif Text"/>
                <a:cs typeface="DM Serif Text"/>
                <a:sym typeface="DM Serif Text"/>
              </a:endParaRPr>
            </a:p>
          </p:txBody>
        </p:sp>
        <p:sp>
          <p:nvSpPr>
            <p:cNvPr id="1543" name="Google Shape;1543;p124"/>
            <p:cNvSpPr txBox="1"/>
            <p:nvPr/>
          </p:nvSpPr>
          <p:spPr>
            <a:xfrm>
              <a:off x="2938025" y="2972800"/>
              <a:ext cx="337800" cy="41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DM Serif Text"/>
                  <a:ea typeface="DM Serif Text"/>
                  <a:cs typeface="DM Serif Text"/>
                  <a:sym typeface="DM Serif Text"/>
                </a:rPr>
                <a:t>h</a:t>
              </a:r>
              <a:endParaRPr sz="1000">
                <a:solidFill>
                  <a:schemeClr val="dk1"/>
                </a:solidFill>
                <a:latin typeface="DM Serif Text"/>
                <a:ea typeface="DM Serif Text"/>
                <a:cs typeface="DM Serif Text"/>
                <a:sym typeface="DM Serif Text"/>
              </a:endParaRPr>
            </a:p>
          </p:txBody>
        </p:sp>
        <p:cxnSp>
          <p:nvCxnSpPr>
            <p:cNvPr id="1544" name="Google Shape;1544;p124"/>
            <p:cNvCxnSpPr/>
            <p:nvPr/>
          </p:nvCxnSpPr>
          <p:spPr>
            <a:xfrm>
              <a:off x="5645825" y="4817300"/>
              <a:ext cx="1503900" cy="8100"/>
            </a:xfrm>
            <a:prstGeom prst="straightConnector1">
              <a:avLst/>
            </a:prstGeom>
            <a:noFill/>
            <a:ln cap="flat" cmpd="sng" w="19050">
              <a:solidFill>
                <a:schemeClr val="dk1"/>
              </a:solidFill>
              <a:prstDash val="solid"/>
              <a:round/>
              <a:headEnd len="med" w="med" type="none"/>
              <a:tailEnd len="med" w="med" type="triangle"/>
            </a:ln>
          </p:spPr>
        </p:cxnSp>
        <p:cxnSp>
          <p:nvCxnSpPr>
            <p:cNvPr id="1545" name="Google Shape;1545;p124"/>
            <p:cNvCxnSpPr/>
            <p:nvPr/>
          </p:nvCxnSpPr>
          <p:spPr>
            <a:xfrm rot="10800000">
              <a:off x="5485925" y="3145400"/>
              <a:ext cx="7500" cy="1519500"/>
            </a:xfrm>
            <a:prstGeom prst="straightConnector1">
              <a:avLst/>
            </a:prstGeom>
            <a:noFill/>
            <a:ln cap="flat" cmpd="sng" w="19050">
              <a:solidFill>
                <a:schemeClr val="dk1"/>
              </a:solidFill>
              <a:prstDash val="solid"/>
              <a:round/>
              <a:headEnd len="med" w="med" type="none"/>
              <a:tailEnd len="med" w="med" type="triangle"/>
            </a:ln>
          </p:spPr>
        </p:cxnSp>
        <p:sp>
          <p:nvSpPr>
            <p:cNvPr id="1546" name="Google Shape;1546;p124"/>
            <p:cNvSpPr txBox="1"/>
            <p:nvPr/>
          </p:nvSpPr>
          <p:spPr>
            <a:xfrm>
              <a:off x="7052825" y="4725400"/>
              <a:ext cx="337800" cy="41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DM Serif Text"/>
                  <a:ea typeface="DM Serif Text"/>
                  <a:cs typeface="DM Serif Text"/>
                  <a:sym typeface="DM Serif Text"/>
                </a:rPr>
                <a:t>w</a:t>
              </a:r>
              <a:endParaRPr sz="1000">
                <a:solidFill>
                  <a:schemeClr val="dk1"/>
                </a:solidFill>
                <a:latin typeface="DM Serif Text"/>
                <a:ea typeface="DM Serif Text"/>
                <a:cs typeface="DM Serif Text"/>
                <a:sym typeface="DM Serif Text"/>
              </a:endParaRPr>
            </a:p>
          </p:txBody>
        </p:sp>
        <p:sp>
          <p:nvSpPr>
            <p:cNvPr id="1547" name="Google Shape;1547;p124"/>
            <p:cNvSpPr txBox="1"/>
            <p:nvPr/>
          </p:nvSpPr>
          <p:spPr>
            <a:xfrm>
              <a:off x="5224025" y="2972800"/>
              <a:ext cx="337800" cy="41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DM Serif Text"/>
                  <a:ea typeface="DM Serif Text"/>
                  <a:cs typeface="DM Serif Text"/>
                  <a:sym typeface="DM Serif Text"/>
                </a:rPr>
                <a:t>h</a:t>
              </a:r>
              <a:endParaRPr sz="1000">
                <a:solidFill>
                  <a:schemeClr val="dk1"/>
                </a:solidFill>
                <a:latin typeface="DM Serif Text"/>
                <a:ea typeface="DM Serif Text"/>
                <a:cs typeface="DM Serif Text"/>
                <a:sym typeface="DM Serif Text"/>
              </a:endParaRPr>
            </a:p>
          </p:txBody>
        </p:sp>
        <p:cxnSp>
          <p:nvCxnSpPr>
            <p:cNvPr id="1548" name="Google Shape;1548;p124"/>
            <p:cNvCxnSpPr/>
            <p:nvPr/>
          </p:nvCxnSpPr>
          <p:spPr>
            <a:xfrm>
              <a:off x="723800" y="5022175"/>
              <a:ext cx="6948600" cy="0"/>
            </a:xfrm>
            <a:prstGeom prst="straightConnector1">
              <a:avLst/>
            </a:prstGeom>
            <a:noFill/>
            <a:ln cap="flat" cmpd="sng" w="38100">
              <a:solidFill>
                <a:schemeClr val="accent2"/>
              </a:solidFill>
              <a:prstDash val="solid"/>
              <a:round/>
              <a:headEnd len="med" w="med" type="none"/>
              <a:tailEnd len="med" w="med" type="triangle"/>
            </a:ln>
          </p:spPr>
        </p:cxnSp>
        <p:sp>
          <p:nvSpPr>
            <p:cNvPr id="1549" name="Google Shape;1549;p124"/>
            <p:cNvSpPr txBox="1"/>
            <p:nvPr/>
          </p:nvSpPr>
          <p:spPr>
            <a:xfrm>
              <a:off x="7662425" y="4877800"/>
              <a:ext cx="337800" cy="41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2"/>
                  </a:solidFill>
                  <a:latin typeface="DM Serif Text"/>
                  <a:ea typeface="DM Serif Text"/>
                  <a:cs typeface="DM Serif Text"/>
                  <a:sym typeface="DM Serif Text"/>
                </a:rPr>
                <a:t>t</a:t>
              </a:r>
              <a:endParaRPr sz="1000">
                <a:solidFill>
                  <a:schemeClr val="accent2"/>
                </a:solidFill>
                <a:latin typeface="DM Serif Text"/>
                <a:ea typeface="DM Serif Text"/>
                <a:cs typeface="DM Serif Text"/>
                <a:sym typeface="DM Serif Text"/>
              </a:endParaRPr>
            </a:p>
          </p:txBody>
        </p:sp>
      </p:grpSp>
      <p:grpSp>
        <p:nvGrpSpPr>
          <p:cNvPr id="1550" name="Google Shape;1550;p124"/>
          <p:cNvGrpSpPr/>
          <p:nvPr/>
        </p:nvGrpSpPr>
        <p:grpSpPr>
          <a:xfrm>
            <a:off x="378150" y="1165321"/>
            <a:ext cx="8650597" cy="2408004"/>
            <a:chOff x="378150" y="784321"/>
            <a:chExt cx="8650597" cy="2408004"/>
          </a:xfrm>
        </p:grpSpPr>
        <p:sp>
          <p:nvSpPr>
            <p:cNvPr id="1551" name="Google Shape;1551;p124"/>
            <p:cNvSpPr txBox="1"/>
            <p:nvPr/>
          </p:nvSpPr>
          <p:spPr>
            <a:xfrm>
              <a:off x="378150" y="859225"/>
              <a:ext cx="8309100" cy="2333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Regression:</a:t>
              </a:r>
              <a:endParaRPr sz="1600">
                <a:solidFill>
                  <a:schemeClr val="dk2"/>
                </a:solidFill>
                <a:latin typeface="DM Sans"/>
                <a:ea typeface="DM Sans"/>
                <a:cs typeface="DM Sans"/>
                <a:sym typeface="DM Sans"/>
              </a:endParaRPr>
            </a:p>
            <a:p>
              <a:pPr indent="0" lvl="0" marL="457200" rtl="0" algn="l">
                <a:spcBef>
                  <a:spcPts val="0"/>
                </a:spcBef>
                <a:spcAft>
                  <a:spcPts val="0"/>
                </a:spcAft>
                <a:buNone/>
              </a:pPr>
              <a:r>
                <a:t/>
              </a:r>
              <a:endParaRPr sz="1600">
                <a:solidFill>
                  <a:schemeClr val="dk2"/>
                </a:solidFill>
                <a:latin typeface="DM Sans"/>
                <a:ea typeface="DM Sans"/>
                <a:cs typeface="DM Sans"/>
                <a:sym typeface="DM Sans"/>
              </a:endParaRPr>
            </a:p>
            <a:p>
              <a:pPr indent="0" lvl="0" marL="457200" rtl="0" algn="l">
                <a:spcBef>
                  <a:spcPts val="0"/>
                </a:spcBef>
                <a:spcAft>
                  <a:spcPts val="0"/>
                </a:spcAft>
                <a:buNone/>
              </a:pPr>
              <a:r>
                <a:t/>
              </a:r>
              <a:endParaRPr sz="1600">
                <a:solidFill>
                  <a:schemeClr val="dk2"/>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Google Sans"/>
                <a:buChar char="●"/>
              </a:pPr>
              <a:r>
                <a:rPr lang="en" sz="1600">
                  <a:solidFill>
                    <a:schemeClr val="dk2"/>
                  </a:solidFill>
                  <a:latin typeface="DM Sans"/>
                  <a:ea typeface="DM Sans"/>
                  <a:cs typeface="DM Sans"/>
                  <a:sym typeface="DM Sans"/>
                </a:rPr>
                <a:t>Classification:</a:t>
              </a:r>
              <a:endParaRPr sz="1600">
                <a:solidFill>
                  <a:schemeClr val="dk2"/>
                </a:solidFill>
                <a:latin typeface="DM Sans"/>
                <a:ea typeface="DM Sans"/>
                <a:cs typeface="DM Sans"/>
                <a:sym typeface="DM Sans"/>
              </a:endParaRPr>
            </a:p>
            <a:p>
              <a:pPr indent="0" lvl="0" marL="457200" rtl="0" algn="l">
                <a:spcBef>
                  <a:spcPts val="0"/>
                </a:spcBef>
                <a:spcAft>
                  <a:spcPts val="0"/>
                </a:spcAft>
                <a:buNone/>
              </a:pPr>
              <a:r>
                <a:t/>
              </a:r>
              <a:endParaRPr sz="1600">
                <a:solidFill>
                  <a:srgbClr val="123693"/>
                </a:solidFill>
                <a:latin typeface="DM Sans"/>
                <a:ea typeface="DM Sans"/>
                <a:cs typeface="DM Sans"/>
                <a:sym typeface="DM Sans"/>
              </a:endParaRPr>
            </a:p>
            <a:p>
              <a:pPr indent="0" lvl="0" marL="457200" rtl="0" algn="l">
                <a:spcBef>
                  <a:spcPts val="0"/>
                </a:spcBef>
                <a:spcAft>
                  <a:spcPts val="0"/>
                </a:spcAft>
                <a:buNone/>
              </a:pPr>
              <a:r>
                <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Google Sans"/>
                <a:buChar char="●"/>
              </a:pPr>
              <a:r>
                <a:rPr lang="en" sz="1600">
                  <a:solidFill>
                    <a:srgbClr val="123693"/>
                  </a:solidFill>
                  <a:latin typeface="DM Sans"/>
                  <a:ea typeface="DM Sans"/>
                  <a:cs typeface="DM Sans"/>
                  <a:sym typeface="DM Sans"/>
                </a:rPr>
                <a:t>Be careful about the objective, especially if the data has underlying stochasticity</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 as there may be some poor conditional independence assumptions!</a:t>
              </a:r>
              <a:endParaRPr sz="1600">
                <a:solidFill>
                  <a:srgbClr val="123693"/>
                </a:solidFill>
                <a:latin typeface="DM Sans"/>
                <a:ea typeface="DM Sans"/>
                <a:cs typeface="DM Sans"/>
                <a:sym typeface="DM Sans"/>
              </a:endParaRPr>
            </a:p>
          </p:txBody>
        </p:sp>
        <p:pic>
          <p:nvPicPr>
            <p:cNvPr id="1552" name="Google Shape;1552;p124"/>
            <p:cNvPicPr preferRelativeResize="0"/>
            <p:nvPr/>
          </p:nvPicPr>
          <p:blipFill rotWithShape="1">
            <a:blip r:embed="rId4">
              <a:alphaModFix/>
            </a:blip>
            <a:srcRect b="0" l="15824" r="0" t="0"/>
            <a:stretch/>
          </p:blipFill>
          <p:spPr>
            <a:xfrm>
              <a:off x="2058575" y="859225"/>
              <a:ext cx="6938025" cy="596425"/>
            </a:xfrm>
            <a:prstGeom prst="rect">
              <a:avLst/>
            </a:prstGeom>
            <a:noFill/>
            <a:ln>
              <a:noFill/>
            </a:ln>
          </p:spPr>
        </p:pic>
        <p:pic>
          <p:nvPicPr>
            <p:cNvPr id="1553" name="Google Shape;1553;p124"/>
            <p:cNvPicPr preferRelativeResize="0"/>
            <p:nvPr/>
          </p:nvPicPr>
          <p:blipFill rotWithShape="1">
            <a:blip r:embed="rId5">
              <a:alphaModFix/>
            </a:blip>
            <a:srcRect b="0" l="18798" r="0" t="0"/>
            <a:stretch/>
          </p:blipFill>
          <p:spPr>
            <a:xfrm>
              <a:off x="2367400" y="1407800"/>
              <a:ext cx="5737851" cy="796175"/>
            </a:xfrm>
            <a:prstGeom prst="rect">
              <a:avLst/>
            </a:prstGeom>
            <a:noFill/>
            <a:ln>
              <a:noFill/>
            </a:ln>
          </p:spPr>
        </p:pic>
        <p:sp>
          <p:nvSpPr>
            <p:cNvPr id="1554" name="Google Shape;1554;p124"/>
            <p:cNvSpPr/>
            <p:nvPr/>
          </p:nvSpPr>
          <p:spPr>
            <a:xfrm>
              <a:off x="6185047" y="784321"/>
              <a:ext cx="2843700" cy="701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24"/>
            <p:cNvSpPr/>
            <p:nvPr/>
          </p:nvSpPr>
          <p:spPr>
            <a:xfrm>
              <a:off x="5575450" y="1546325"/>
              <a:ext cx="2590800" cy="701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6" name="Google Shape;1556;p124"/>
          <p:cNvSpPr txBox="1"/>
          <p:nvPr/>
        </p:nvSpPr>
        <p:spPr>
          <a:xfrm>
            <a:off x="378150" y="783025"/>
            <a:ext cx="8309100" cy="473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1600">
                <a:solidFill>
                  <a:schemeClr val="dk2"/>
                </a:solidFill>
                <a:latin typeface="DM Sans"/>
                <a:ea typeface="DM Sans"/>
                <a:cs typeface="DM Sans"/>
                <a:sym typeface="DM Sans"/>
              </a:rPr>
              <a:t>How are we modeling                         ? </a:t>
            </a:r>
            <a:endParaRPr sz="1600">
              <a:solidFill>
                <a:schemeClr val="dk2"/>
              </a:solidFill>
              <a:latin typeface="DM Sans"/>
              <a:ea typeface="DM Sans"/>
              <a:cs typeface="DM Sans"/>
              <a:sym typeface="DM Sans"/>
            </a:endParaRPr>
          </a:p>
          <a:p>
            <a:pPr indent="0" lvl="0" marL="0" rtl="0" algn="l">
              <a:spcBef>
                <a:spcPts val="0"/>
              </a:spcBef>
              <a:spcAft>
                <a:spcPts val="0"/>
              </a:spcAft>
              <a:buNone/>
            </a:pPr>
            <a:r>
              <a:t/>
            </a:r>
            <a:endParaRPr sz="1600">
              <a:solidFill>
                <a:srgbClr val="123693"/>
              </a:solidFill>
              <a:latin typeface="DM Sans"/>
              <a:ea typeface="DM Sans"/>
              <a:cs typeface="DM Sans"/>
              <a:sym typeface="DM Sans"/>
            </a:endParaRPr>
          </a:p>
        </p:txBody>
      </p:sp>
      <p:pic>
        <p:nvPicPr>
          <p:cNvPr id="1557" name="Google Shape;1557;p124"/>
          <p:cNvPicPr preferRelativeResize="0"/>
          <p:nvPr/>
        </p:nvPicPr>
        <p:blipFill rotWithShape="1">
          <a:blip r:embed="rId4">
            <a:alphaModFix/>
          </a:blip>
          <a:srcRect b="0" l="0" r="84082" t="0"/>
          <a:stretch/>
        </p:blipFill>
        <p:spPr>
          <a:xfrm>
            <a:off x="3031732" y="793674"/>
            <a:ext cx="1312051" cy="59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0"/>
                                        </p:tgtEl>
                                        <p:attrNameLst>
                                          <p:attrName>style.visibility</p:attrName>
                                        </p:attrNameLst>
                                      </p:cBhvr>
                                      <p:to>
                                        <p:strVal val="visible"/>
                                      </p:to>
                                    </p:set>
                                    <p:animEffect filter="fade" transition="in">
                                      <p:cBhvr>
                                        <p:cTn dur="1"/>
                                        <p:tgtEl>
                                          <p:spTgt spid="1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61" name="Shape 1561"/>
        <p:cNvGrpSpPr/>
        <p:nvPr/>
      </p:nvGrpSpPr>
      <p:grpSpPr>
        <a:xfrm>
          <a:off x="0" y="0"/>
          <a:ext cx="0" cy="0"/>
          <a:chOff x="0" y="0"/>
          <a:chExt cx="0" cy="0"/>
        </a:xfrm>
      </p:grpSpPr>
      <p:sp>
        <p:nvSpPr>
          <p:cNvPr id="1562" name="Google Shape;1562;p125"/>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Beware of Simplistic Modeling Assumptions in the Loss!</a:t>
            </a:r>
            <a:endParaRPr/>
          </a:p>
          <a:p>
            <a:pPr indent="0" lvl="0" marL="0" rtl="0" algn="l">
              <a:spcBef>
                <a:spcPts val="0"/>
              </a:spcBef>
              <a:spcAft>
                <a:spcPts val="0"/>
              </a:spcAft>
              <a:buNone/>
            </a:pPr>
            <a:r>
              <a:t/>
            </a:r>
            <a:endParaRPr>
              <a:solidFill>
                <a:srgbClr val="0044CC"/>
              </a:solidFill>
            </a:endParaRPr>
          </a:p>
        </p:txBody>
      </p:sp>
      <p:sp>
        <p:nvSpPr>
          <p:cNvPr id="1563" name="Google Shape;1563;p125"/>
          <p:cNvSpPr txBox="1"/>
          <p:nvPr/>
        </p:nvSpPr>
        <p:spPr>
          <a:xfrm>
            <a:off x="606750" y="859225"/>
            <a:ext cx="8309100" cy="701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C</a:t>
            </a:r>
            <a:r>
              <a:rPr lang="en" sz="1600">
                <a:solidFill>
                  <a:srgbClr val="123693"/>
                </a:solidFill>
                <a:latin typeface="DM Sans"/>
                <a:ea typeface="DM Sans"/>
                <a:cs typeface="DM Sans"/>
                <a:sym typeface="DM Sans"/>
              </a:rPr>
              <a:t>onditional independence assumption:</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Given the input, two predicted grid cells are independent</a:t>
            </a:r>
            <a:endParaRPr sz="1600">
              <a:solidFill>
                <a:srgbClr val="123693"/>
              </a:solidFill>
              <a:latin typeface="DM Sans"/>
              <a:ea typeface="DM Sans"/>
              <a:cs typeface="DM Sans"/>
              <a:sym typeface="DM Sans"/>
            </a:endParaRPr>
          </a:p>
        </p:txBody>
      </p:sp>
      <p:sp>
        <p:nvSpPr>
          <p:cNvPr id="1564" name="Google Shape;1564;p125"/>
          <p:cNvSpPr txBox="1"/>
          <p:nvPr/>
        </p:nvSpPr>
        <p:spPr>
          <a:xfrm>
            <a:off x="986250" y="1523713"/>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Input</a:t>
            </a:r>
            <a:endParaRPr b="1">
              <a:solidFill>
                <a:srgbClr val="434343"/>
              </a:solidFill>
              <a:latin typeface="DM Sans"/>
              <a:ea typeface="DM Sans"/>
              <a:cs typeface="DM Sans"/>
              <a:sym typeface="DM Sans"/>
            </a:endParaRPr>
          </a:p>
        </p:txBody>
      </p:sp>
      <p:pic>
        <p:nvPicPr>
          <p:cNvPr id="1565" name="Google Shape;1565;p125"/>
          <p:cNvPicPr preferRelativeResize="0"/>
          <p:nvPr/>
        </p:nvPicPr>
        <p:blipFill>
          <a:blip r:embed="rId3">
            <a:alphaModFix/>
          </a:blip>
          <a:stretch>
            <a:fillRect/>
          </a:stretch>
        </p:blipFill>
        <p:spPr>
          <a:xfrm>
            <a:off x="3137500" y="1853813"/>
            <a:ext cx="2350008" cy="2350008"/>
          </a:xfrm>
          <a:prstGeom prst="rect">
            <a:avLst/>
          </a:prstGeom>
          <a:noFill/>
          <a:ln>
            <a:noFill/>
          </a:ln>
        </p:spPr>
      </p:pic>
      <p:sp>
        <p:nvSpPr>
          <p:cNvPr id="1566" name="Google Shape;1566;p125"/>
          <p:cNvSpPr txBox="1"/>
          <p:nvPr/>
        </p:nvSpPr>
        <p:spPr>
          <a:xfrm>
            <a:off x="3664313" y="1516088"/>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Prediction</a:t>
            </a:r>
            <a:endParaRPr b="1">
              <a:solidFill>
                <a:srgbClr val="434343"/>
              </a:solidFill>
              <a:latin typeface="DM Sans"/>
              <a:ea typeface="DM Sans"/>
              <a:cs typeface="DM Sans"/>
              <a:sym typeface="DM Sans"/>
            </a:endParaRPr>
          </a:p>
        </p:txBody>
      </p:sp>
      <p:pic>
        <p:nvPicPr>
          <p:cNvPr id="1567" name="Google Shape;1567;p125"/>
          <p:cNvPicPr preferRelativeResize="0"/>
          <p:nvPr/>
        </p:nvPicPr>
        <p:blipFill>
          <a:blip r:embed="rId3">
            <a:alphaModFix/>
          </a:blip>
          <a:stretch>
            <a:fillRect/>
          </a:stretch>
        </p:blipFill>
        <p:spPr>
          <a:xfrm>
            <a:off x="265150" y="1853825"/>
            <a:ext cx="2350008" cy="2350008"/>
          </a:xfrm>
          <a:prstGeom prst="rect">
            <a:avLst/>
          </a:prstGeom>
          <a:noFill/>
          <a:ln>
            <a:noFill/>
          </a:ln>
        </p:spPr>
      </p:pic>
      <p:sp>
        <p:nvSpPr>
          <p:cNvPr id="1568" name="Google Shape;1568;p125"/>
          <p:cNvSpPr/>
          <p:nvPr/>
        </p:nvSpPr>
        <p:spPr>
          <a:xfrm>
            <a:off x="4471475" y="2882950"/>
            <a:ext cx="111000" cy="111000"/>
          </a:xfrm>
          <a:prstGeom prst="ellipse">
            <a:avLst/>
          </a:prstGeom>
          <a:solidFill>
            <a:srgbClr val="FF99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25"/>
          <p:cNvSpPr/>
          <p:nvPr/>
        </p:nvSpPr>
        <p:spPr>
          <a:xfrm>
            <a:off x="4112600" y="2946725"/>
            <a:ext cx="111000" cy="111000"/>
          </a:xfrm>
          <a:prstGeom prst="ellipse">
            <a:avLst/>
          </a:prstGeom>
          <a:solidFill>
            <a:srgbClr val="B2D141"/>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17B"/>
              </a:solidFill>
            </a:endParaRPr>
          </a:p>
        </p:txBody>
      </p:sp>
      <p:pic>
        <p:nvPicPr>
          <p:cNvPr id="1570" name="Google Shape;1570;p125"/>
          <p:cNvPicPr preferRelativeResize="0"/>
          <p:nvPr/>
        </p:nvPicPr>
        <p:blipFill>
          <a:blip r:embed="rId4">
            <a:alphaModFix/>
          </a:blip>
          <a:stretch>
            <a:fillRect/>
          </a:stretch>
        </p:blipFill>
        <p:spPr>
          <a:xfrm>
            <a:off x="1905189" y="1663043"/>
            <a:ext cx="315468" cy="137160"/>
          </a:xfrm>
          <a:prstGeom prst="rect">
            <a:avLst/>
          </a:prstGeom>
          <a:noFill/>
          <a:ln>
            <a:noFill/>
          </a:ln>
        </p:spPr>
      </p:pic>
      <p:grpSp>
        <p:nvGrpSpPr>
          <p:cNvPr id="1571" name="Google Shape;1571;p125"/>
          <p:cNvGrpSpPr/>
          <p:nvPr/>
        </p:nvGrpSpPr>
        <p:grpSpPr>
          <a:xfrm>
            <a:off x="6192454" y="2046925"/>
            <a:ext cx="2207483" cy="1570750"/>
            <a:chOff x="6229167" y="2859100"/>
            <a:chExt cx="2207483" cy="1570750"/>
          </a:xfrm>
        </p:grpSpPr>
        <p:sp>
          <p:nvSpPr>
            <p:cNvPr id="1572" name="Google Shape;1572;p125"/>
            <p:cNvSpPr/>
            <p:nvPr/>
          </p:nvSpPr>
          <p:spPr>
            <a:xfrm>
              <a:off x="7124575" y="2859100"/>
              <a:ext cx="572700" cy="572700"/>
            </a:xfrm>
            <a:prstGeom prst="ellipse">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25"/>
            <p:cNvSpPr/>
            <p:nvPr/>
          </p:nvSpPr>
          <p:spPr>
            <a:xfrm>
              <a:off x="6389363" y="3857150"/>
              <a:ext cx="572700" cy="572700"/>
            </a:xfrm>
            <a:prstGeom prst="ellipse">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25"/>
            <p:cNvSpPr/>
            <p:nvPr/>
          </p:nvSpPr>
          <p:spPr>
            <a:xfrm>
              <a:off x="7863950" y="3857150"/>
              <a:ext cx="572700" cy="572700"/>
            </a:xfrm>
            <a:prstGeom prst="ellipse">
              <a:avLst/>
            </a:prstGeom>
            <a:solidFill>
              <a:srgbClr val="B2D14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5" name="Google Shape;1575;p125"/>
            <p:cNvCxnSpPr>
              <a:stCxn id="1572" idx="4"/>
              <a:endCxn id="1573" idx="0"/>
            </p:cNvCxnSpPr>
            <p:nvPr/>
          </p:nvCxnSpPr>
          <p:spPr>
            <a:xfrm flipH="1">
              <a:off x="6675625" y="3431800"/>
              <a:ext cx="735300" cy="425400"/>
            </a:xfrm>
            <a:prstGeom prst="straightConnector1">
              <a:avLst/>
            </a:prstGeom>
            <a:noFill/>
            <a:ln cap="flat" cmpd="sng" w="38100">
              <a:solidFill>
                <a:schemeClr val="accent4"/>
              </a:solidFill>
              <a:prstDash val="solid"/>
              <a:round/>
              <a:headEnd len="med" w="med" type="none"/>
              <a:tailEnd len="med" w="med" type="triangle"/>
            </a:ln>
          </p:spPr>
        </p:cxnSp>
        <p:cxnSp>
          <p:nvCxnSpPr>
            <p:cNvPr id="1576" name="Google Shape;1576;p125"/>
            <p:cNvCxnSpPr>
              <a:stCxn id="1572" idx="4"/>
              <a:endCxn id="1574" idx="0"/>
            </p:cNvCxnSpPr>
            <p:nvPr/>
          </p:nvCxnSpPr>
          <p:spPr>
            <a:xfrm>
              <a:off x="7410925" y="3431800"/>
              <a:ext cx="739500" cy="425400"/>
            </a:xfrm>
            <a:prstGeom prst="straightConnector1">
              <a:avLst/>
            </a:prstGeom>
            <a:noFill/>
            <a:ln cap="flat" cmpd="sng" w="38100">
              <a:solidFill>
                <a:srgbClr val="B2D141"/>
              </a:solidFill>
              <a:prstDash val="solid"/>
              <a:round/>
              <a:headEnd len="med" w="med" type="none"/>
              <a:tailEnd len="med" w="med" type="triangle"/>
            </a:ln>
          </p:spPr>
        </p:cxnSp>
        <p:sp>
          <p:nvSpPr>
            <p:cNvPr id="1577" name="Google Shape;1577;p125"/>
            <p:cNvSpPr txBox="1"/>
            <p:nvPr/>
          </p:nvSpPr>
          <p:spPr>
            <a:xfrm>
              <a:off x="6229167" y="2925919"/>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Input</a:t>
              </a:r>
              <a:endParaRPr b="1">
                <a:solidFill>
                  <a:srgbClr val="434343"/>
                </a:solidFill>
                <a:latin typeface="DM Sans"/>
                <a:ea typeface="DM Sans"/>
                <a:cs typeface="DM Sans"/>
                <a:sym typeface="DM Sans"/>
              </a:endParaRPr>
            </a:p>
          </p:txBody>
        </p:sp>
        <p:pic>
          <p:nvPicPr>
            <p:cNvPr id="1578" name="Google Shape;1578;p125"/>
            <p:cNvPicPr preferRelativeResize="0"/>
            <p:nvPr/>
          </p:nvPicPr>
          <p:blipFill>
            <a:blip r:embed="rId4">
              <a:alphaModFix/>
            </a:blip>
            <a:stretch>
              <a:fillRect/>
            </a:stretch>
          </p:blipFill>
          <p:spPr>
            <a:xfrm>
              <a:off x="7253189" y="3094355"/>
              <a:ext cx="315468" cy="137160"/>
            </a:xfrm>
            <a:prstGeom prst="rect">
              <a:avLst/>
            </a:prstGeom>
            <a:noFill/>
            <a:ln>
              <a:noFill/>
            </a:ln>
          </p:spPr>
        </p:pic>
      </p:grpSp>
      <p:pic>
        <p:nvPicPr>
          <p:cNvPr id="1579" name="Google Shape;1579;p125"/>
          <p:cNvPicPr preferRelativeResize="0"/>
          <p:nvPr/>
        </p:nvPicPr>
        <p:blipFill>
          <a:blip r:embed="rId5">
            <a:alphaModFix/>
          </a:blip>
          <a:stretch>
            <a:fillRect/>
          </a:stretch>
        </p:blipFill>
        <p:spPr>
          <a:xfrm>
            <a:off x="5705150" y="3727650"/>
            <a:ext cx="3182100" cy="269786"/>
          </a:xfrm>
          <a:prstGeom prst="rect">
            <a:avLst/>
          </a:prstGeom>
          <a:noFill/>
          <a:ln>
            <a:noFill/>
          </a:ln>
        </p:spPr>
      </p:pic>
      <p:sp>
        <p:nvSpPr>
          <p:cNvPr id="1580" name="Google Shape;1580;p125"/>
          <p:cNvSpPr/>
          <p:nvPr/>
        </p:nvSpPr>
        <p:spPr>
          <a:xfrm>
            <a:off x="6147875" y="3873550"/>
            <a:ext cx="111000" cy="1110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25"/>
          <p:cNvSpPr/>
          <p:nvPr/>
        </p:nvSpPr>
        <p:spPr>
          <a:xfrm>
            <a:off x="8148125" y="3873550"/>
            <a:ext cx="111000" cy="1110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25"/>
          <p:cNvSpPr/>
          <p:nvPr/>
        </p:nvSpPr>
        <p:spPr>
          <a:xfrm>
            <a:off x="7122500" y="3874008"/>
            <a:ext cx="111000" cy="111000"/>
          </a:xfrm>
          <a:prstGeom prst="ellipse">
            <a:avLst/>
          </a:prstGeom>
          <a:solidFill>
            <a:srgbClr val="B2D141"/>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17B"/>
              </a:solidFill>
            </a:endParaRPr>
          </a:p>
        </p:txBody>
      </p:sp>
      <p:pic>
        <p:nvPicPr>
          <p:cNvPr id="1583" name="Google Shape;1583;p125"/>
          <p:cNvPicPr preferRelativeResize="0"/>
          <p:nvPr/>
        </p:nvPicPr>
        <p:blipFill>
          <a:blip r:embed="rId3">
            <a:alphaModFix/>
          </a:blip>
          <a:stretch>
            <a:fillRect/>
          </a:stretch>
        </p:blipFill>
        <p:spPr>
          <a:xfrm>
            <a:off x="417550" y="2006225"/>
            <a:ext cx="2350008" cy="2350008"/>
          </a:xfrm>
          <a:prstGeom prst="rect">
            <a:avLst/>
          </a:prstGeom>
          <a:noFill/>
          <a:ln>
            <a:noFill/>
          </a:ln>
        </p:spPr>
      </p:pic>
      <p:pic>
        <p:nvPicPr>
          <p:cNvPr id="1584" name="Google Shape;1584;p125"/>
          <p:cNvPicPr preferRelativeResize="0"/>
          <p:nvPr/>
        </p:nvPicPr>
        <p:blipFill>
          <a:blip r:embed="rId3">
            <a:alphaModFix/>
          </a:blip>
          <a:stretch>
            <a:fillRect/>
          </a:stretch>
        </p:blipFill>
        <p:spPr>
          <a:xfrm>
            <a:off x="569950" y="2158625"/>
            <a:ext cx="2350008" cy="23500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5" name="Shape 1305"/>
        <p:cNvGrpSpPr/>
        <p:nvPr/>
      </p:nvGrpSpPr>
      <p:grpSpPr>
        <a:xfrm>
          <a:off x="0" y="0"/>
          <a:ext cx="0" cy="0"/>
          <a:chOff x="0" y="0"/>
          <a:chExt cx="0" cy="0"/>
        </a:xfrm>
      </p:grpSpPr>
      <p:sp>
        <p:nvSpPr>
          <p:cNvPr id="1306" name="Google Shape;1306;p108"/>
          <p:cNvSpPr txBox="1"/>
          <p:nvPr>
            <p:ph type="title"/>
          </p:nvPr>
        </p:nvSpPr>
        <p:spPr>
          <a:xfrm>
            <a:off x="4267200" y="582250"/>
            <a:ext cx="44739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DeepMind - Met Office Collaboration</a:t>
            </a:r>
            <a:endParaRPr/>
          </a:p>
        </p:txBody>
      </p:sp>
      <p:sp>
        <p:nvSpPr>
          <p:cNvPr id="1307" name="Google Shape;1307;p108"/>
          <p:cNvSpPr txBox="1"/>
          <p:nvPr/>
        </p:nvSpPr>
        <p:spPr>
          <a:xfrm>
            <a:off x="4216050" y="930700"/>
            <a:ext cx="4732800" cy="38826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Two research-driven organisations</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w</a:t>
            </a:r>
            <a:r>
              <a:rPr lang="en" sz="1600">
                <a:solidFill>
                  <a:srgbClr val="123693"/>
                </a:solidFill>
                <a:latin typeface="DM Sans"/>
                <a:ea typeface="DM Sans"/>
                <a:cs typeface="DM Sans"/>
                <a:sym typeface="DM Sans"/>
              </a:rPr>
              <a:t>orking together for 3 years (since 2018), </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meeting weekly.</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Bringing together expertise in atmospheric science and AI.</a:t>
            </a:r>
            <a:endParaRPr sz="1600">
              <a:solidFill>
                <a:srgbClr val="123693"/>
              </a:solidFill>
              <a:latin typeface="DM Sans"/>
              <a:ea typeface="DM Sans"/>
              <a:cs typeface="DM Sans"/>
              <a:sym typeface="DM Sans"/>
            </a:endParaRPr>
          </a:p>
          <a:p>
            <a:pPr indent="-330200" lvl="0" marL="457200" rtl="0" algn="l">
              <a:spcBef>
                <a:spcPts val="1000"/>
              </a:spcBef>
              <a:spcAft>
                <a:spcPts val="1000"/>
              </a:spcAft>
              <a:buClr>
                <a:srgbClr val="123693"/>
              </a:buClr>
              <a:buSzPts val="1600"/>
              <a:buFont typeface="DM Sans"/>
              <a:buChar char="●"/>
            </a:pPr>
            <a:r>
              <a:rPr lang="en" sz="1600">
                <a:solidFill>
                  <a:schemeClr val="dk2"/>
                </a:solidFill>
                <a:latin typeface="DM Sans"/>
                <a:ea typeface="DM Sans"/>
                <a:cs typeface="DM Sans"/>
                <a:sym typeface="DM Sans"/>
              </a:rPr>
              <a:t>Wonderful learning experience, we’ve met 3x a week every week for these past few years.</a:t>
            </a:r>
            <a:endParaRPr sz="1600">
              <a:solidFill>
                <a:srgbClr val="123693"/>
              </a:solidFill>
              <a:latin typeface="DM Sans"/>
              <a:ea typeface="DM Sans"/>
              <a:cs typeface="DM Sans"/>
              <a:sym typeface="DM Sans"/>
            </a:endParaRPr>
          </a:p>
        </p:txBody>
      </p:sp>
      <p:pic>
        <p:nvPicPr>
          <p:cNvPr id="1308" name="Google Shape;1308;p108"/>
          <p:cNvPicPr preferRelativeResize="0"/>
          <p:nvPr/>
        </p:nvPicPr>
        <p:blipFill rotWithShape="1">
          <a:blip r:embed="rId3">
            <a:alphaModFix/>
          </a:blip>
          <a:srcRect b="29223" l="21050" r="20198" t="29598"/>
          <a:stretch/>
        </p:blipFill>
        <p:spPr>
          <a:xfrm>
            <a:off x="185225" y="1871325"/>
            <a:ext cx="4030824" cy="2117901"/>
          </a:xfrm>
          <a:prstGeom prst="rect">
            <a:avLst/>
          </a:prstGeom>
          <a:noFill/>
          <a:ln>
            <a:noFill/>
          </a:ln>
          <a:effectLst>
            <a:outerShdw blurRad="57150" rotWithShape="0" algn="bl" dist="38100">
              <a:srgbClr val="666666">
                <a:alpha val="50000"/>
              </a:srgbClr>
            </a:outerShdw>
          </a:effectLst>
        </p:spPr>
      </p:pic>
      <p:pic>
        <p:nvPicPr>
          <p:cNvPr id="1309" name="Google Shape;1309;p108"/>
          <p:cNvPicPr preferRelativeResize="0"/>
          <p:nvPr/>
        </p:nvPicPr>
        <p:blipFill>
          <a:blip r:embed="rId4">
            <a:alphaModFix/>
          </a:blip>
          <a:stretch>
            <a:fillRect/>
          </a:stretch>
        </p:blipFill>
        <p:spPr>
          <a:xfrm>
            <a:off x="0" y="-12"/>
            <a:ext cx="4030824" cy="2015412"/>
          </a:xfrm>
          <a:prstGeom prst="rect">
            <a:avLst/>
          </a:prstGeom>
          <a:noFill/>
          <a:ln>
            <a:noFill/>
          </a:ln>
          <a:effectLst>
            <a:outerShdw blurRad="57150" rotWithShape="0" algn="bl" dist="38100">
              <a:srgbClr val="666666">
                <a:alpha val="50000"/>
              </a:srgbClr>
            </a:outerShdw>
          </a:effectLst>
        </p:spPr>
      </p:pic>
      <p:pic>
        <p:nvPicPr>
          <p:cNvPr id="1310" name="Google Shape;1310;p108"/>
          <p:cNvPicPr preferRelativeResize="0"/>
          <p:nvPr/>
        </p:nvPicPr>
        <p:blipFill>
          <a:blip r:embed="rId5">
            <a:alphaModFix/>
          </a:blip>
          <a:stretch>
            <a:fillRect/>
          </a:stretch>
        </p:blipFill>
        <p:spPr>
          <a:xfrm>
            <a:off x="38425" y="3265837"/>
            <a:ext cx="2692225" cy="1755326"/>
          </a:xfrm>
          <a:prstGeom prst="rect">
            <a:avLst/>
          </a:prstGeom>
          <a:noFill/>
          <a:ln>
            <a:noFill/>
          </a:ln>
          <a:effectLst>
            <a:outerShdw blurRad="57150" rotWithShape="0" algn="bl" dist="38100">
              <a:srgbClr val="000000">
                <a:alpha val="50000"/>
              </a:srgbClr>
            </a:outerShdw>
          </a:effectLst>
        </p:spPr>
      </p:pic>
      <p:sp>
        <p:nvSpPr>
          <p:cNvPr id="1311" name="Google Shape;1311;p108"/>
          <p:cNvSpPr txBox="1"/>
          <p:nvPr/>
        </p:nvSpPr>
        <p:spPr>
          <a:xfrm>
            <a:off x="2816850" y="4789400"/>
            <a:ext cx="4770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DM Sans"/>
                <a:ea typeface="DM Sans"/>
                <a:cs typeface="DM Sans"/>
                <a:sym typeface="DM Sans"/>
              </a:rPr>
              <a:t>Image credits: Met Office, Construction Specialties, Suman Ravuri, Ellen Clancy</a:t>
            </a:r>
            <a:endParaRPr sz="1000">
              <a:solidFill>
                <a:srgbClr val="9E9E9E"/>
              </a:solidFill>
              <a:latin typeface="DM Sans"/>
              <a:ea typeface="DM Sans"/>
              <a:cs typeface="DM Sans"/>
              <a:sym typeface="DM Sans"/>
            </a:endParaRPr>
          </a:p>
        </p:txBody>
      </p:sp>
      <p:pic>
        <p:nvPicPr>
          <p:cNvPr id="1312" name="Google Shape;1312;p108"/>
          <p:cNvPicPr preferRelativeResize="0"/>
          <p:nvPr/>
        </p:nvPicPr>
        <p:blipFill rotWithShape="1">
          <a:blip r:embed="rId6">
            <a:alphaModFix/>
          </a:blip>
          <a:srcRect b="20215" l="17787" r="1358" t="30635"/>
          <a:stretch/>
        </p:blipFill>
        <p:spPr>
          <a:xfrm>
            <a:off x="7557450" y="3291375"/>
            <a:ext cx="1379930" cy="1118425"/>
          </a:xfrm>
          <a:prstGeom prst="rect">
            <a:avLst/>
          </a:prstGeom>
          <a:noFill/>
          <a:ln>
            <a:noFill/>
          </a:ln>
          <a:effectLst>
            <a:outerShdw blurRad="57150" rotWithShape="0" algn="bl" dist="38100">
              <a:srgbClr val="000000">
                <a:alpha val="50000"/>
              </a:srgbClr>
            </a:outerShdw>
          </a:effectLst>
        </p:spPr>
      </p:pic>
      <p:pic>
        <p:nvPicPr>
          <p:cNvPr id="1313" name="Google Shape;1313;p108"/>
          <p:cNvPicPr preferRelativeResize="0"/>
          <p:nvPr/>
        </p:nvPicPr>
        <p:blipFill rotWithShape="1">
          <a:blip r:embed="rId7">
            <a:alphaModFix/>
          </a:blip>
          <a:srcRect b="14801" l="26356" r="19177" t="42541"/>
          <a:stretch/>
        </p:blipFill>
        <p:spPr>
          <a:xfrm>
            <a:off x="5936513" y="3834150"/>
            <a:ext cx="1448575" cy="850823"/>
          </a:xfrm>
          <a:prstGeom prst="rect">
            <a:avLst/>
          </a:prstGeom>
          <a:noFill/>
          <a:ln>
            <a:noFill/>
          </a:ln>
          <a:effectLst>
            <a:outerShdw blurRad="57150" rotWithShape="0" algn="bl" dist="38100">
              <a:srgbClr val="000000">
                <a:alpha val="50000"/>
              </a:srgbClr>
            </a:outerShdw>
          </a:effectLst>
        </p:spPr>
      </p:pic>
      <p:pic>
        <p:nvPicPr>
          <p:cNvPr id="1314" name="Google Shape;1314;p108"/>
          <p:cNvPicPr preferRelativeResize="0"/>
          <p:nvPr/>
        </p:nvPicPr>
        <p:blipFill rotWithShape="1">
          <a:blip r:embed="rId8">
            <a:alphaModFix/>
          </a:blip>
          <a:srcRect b="3746" l="12125" r="17625" t="22788"/>
          <a:stretch/>
        </p:blipFill>
        <p:spPr>
          <a:xfrm>
            <a:off x="4337800" y="3371225"/>
            <a:ext cx="1426350" cy="1118424"/>
          </a:xfrm>
          <a:prstGeom prst="rect">
            <a:avLst/>
          </a:prstGeom>
          <a:noFill/>
          <a:ln>
            <a:noFill/>
          </a:ln>
          <a:effectLst>
            <a:outerShdw blurRad="57150" rotWithShape="0" algn="bl" dist="3810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88" name="Shape 1588"/>
        <p:cNvGrpSpPr/>
        <p:nvPr/>
      </p:nvGrpSpPr>
      <p:grpSpPr>
        <a:xfrm>
          <a:off x="0" y="0"/>
          <a:ext cx="0" cy="0"/>
          <a:chOff x="0" y="0"/>
          <a:chExt cx="0" cy="0"/>
        </a:xfrm>
      </p:grpSpPr>
      <p:sp>
        <p:nvSpPr>
          <p:cNvPr id="1589" name="Google Shape;1589;p126"/>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Thought Experiment</a:t>
            </a:r>
            <a:endParaRPr/>
          </a:p>
        </p:txBody>
      </p:sp>
      <p:pic>
        <p:nvPicPr>
          <p:cNvPr id="1590" name="Google Shape;1590;p126"/>
          <p:cNvPicPr preferRelativeResize="0"/>
          <p:nvPr/>
        </p:nvPicPr>
        <p:blipFill rotWithShape="1">
          <a:blip r:embed="rId3">
            <a:alphaModFix/>
          </a:blip>
          <a:srcRect b="24225" l="0" r="0" t="0"/>
          <a:stretch/>
        </p:blipFill>
        <p:spPr>
          <a:xfrm>
            <a:off x="6168625" y="1092750"/>
            <a:ext cx="2018999" cy="1148900"/>
          </a:xfrm>
          <a:prstGeom prst="rect">
            <a:avLst/>
          </a:prstGeom>
          <a:noFill/>
          <a:ln>
            <a:noFill/>
          </a:ln>
        </p:spPr>
      </p:pic>
      <p:sp>
        <p:nvSpPr>
          <p:cNvPr id="1591" name="Google Shape;1591;p126"/>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Image credits: Peter Greenhalgh, User:Colin, Wikimedia, Jeff J Mitchell, Getty Images</a:t>
            </a:r>
            <a:endParaRPr sz="800">
              <a:solidFill>
                <a:srgbClr val="999999"/>
              </a:solidFill>
              <a:latin typeface="Google Sans"/>
              <a:ea typeface="Google Sans"/>
              <a:cs typeface="Google Sans"/>
              <a:sym typeface="Google Sans"/>
            </a:endParaRPr>
          </a:p>
        </p:txBody>
      </p:sp>
      <p:pic>
        <p:nvPicPr>
          <p:cNvPr id="1592" name="Google Shape;1592;p126"/>
          <p:cNvPicPr preferRelativeResize="0"/>
          <p:nvPr/>
        </p:nvPicPr>
        <p:blipFill>
          <a:blip r:embed="rId4">
            <a:alphaModFix/>
          </a:blip>
          <a:stretch>
            <a:fillRect/>
          </a:stretch>
        </p:blipFill>
        <p:spPr>
          <a:xfrm>
            <a:off x="486500" y="1092750"/>
            <a:ext cx="2297741" cy="1148899"/>
          </a:xfrm>
          <a:prstGeom prst="rect">
            <a:avLst/>
          </a:prstGeom>
          <a:noFill/>
          <a:ln>
            <a:noFill/>
          </a:ln>
        </p:spPr>
      </p:pic>
      <p:pic>
        <p:nvPicPr>
          <p:cNvPr id="1593" name="Google Shape;1593;p126"/>
          <p:cNvPicPr preferRelativeResize="0"/>
          <p:nvPr/>
        </p:nvPicPr>
        <p:blipFill>
          <a:blip r:embed="rId5">
            <a:alphaModFix/>
          </a:blip>
          <a:stretch>
            <a:fillRect/>
          </a:stretch>
        </p:blipFill>
        <p:spPr>
          <a:xfrm>
            <a:off x="3466949" y="1092750"/>
            <a:ext cx="1914833" cy="1148900"/>
          </a:xfrm>
          <a:prstGeom prst="rect">
            <a:avLst/>
          </a:prstGeom>
          <a:noFill/>
          <a:ln>
            <a:noFill/>
          </a:ln>
        </p:spPr>
      </p:pic>
      <p:sp>
        <p:nvSpPr>
          <p:cNvPr id="1594" name="Google Shape;1594;p126"/>
          <p:cNvSpPr/>
          <p:nvPr/>
        </p:nvSpPr>
        <p:spPr>
          <a:xfrm>
            <a:off x="28308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126"/>
          <p:cNvSpPr/>
          <p:nvPr/>
        </p:nvSpPr>
        <p:spPr>
          <a:xfrm rot="10800000">
            <a:off x="52692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26"/>
          <p:cNvSpPr txBox="1"/>
          <p:nvPr/>
        </p:nvSpPr>
        <p:spPr>
          <a:xfrm>
            <a:off x="1426975" y="2911275"/>
            <a:ext cx="277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W | T+30min) = 0.5</a:t>
            </a:r>
            <a:endParaRPr sz="1200">
              <a:latin typeface="DM Serif Text"/>
              <a:ea typeface="DM Serif Text"/>
              <a:cs typeface="DM Serif Text"/>
              <a:sym typeface="DM Serif Text"/>
            </a:endParaRPr>
          </a:p>
        </p:txBody>
      </p:sp>
      <p:sp>
        <p:nvSpPr>
          <p:cNvPr id="1597" name="Google Shape;1597;p126"/>
          <p:cNvSpPr txBox="1"/>
          <p:nvPr/>
        </p:nvSpPr>
        <p:spPr>
          <a:xfrm>
            <a:off x="5225925" y="2911275"/>
            <a:ext cx="247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E | T+30min) = 0.5</a:t>
            </a:r>
            <a:endParaRPr sz="1200">
              <a:latin typeface="DM Serif Text"/>
              <a:ea typeface="DM Serif Text"/>
              <a:cs typeface="DM Serif Text"/>
              <a:sym typeface="DM Serif Text"/>
            </a:endParaRPr>
          </a:p>
        </p:txBody>
      </p:sp>
      <p:sp>
        <p:nvSpPr>
          <p:cNvPr id="1598" name="Google Shape;1598;p126"/>
          <p:cNvSpPr txBox="1"/>
          <p:nvPr/>
        </p:nvSpPr>
        <p:spPr>
          <a:xfrm>
            <a:off x="3546675" y="2149275"/>
            <a:ext cx="1722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30 mm/h localised precipitation front</a:t>
            </a:r>
            <a:endParaRPr sz="1200">
              <a:latin typeface="DM Serif Text"/>
              <a:ea typeface="DM Serif Text"/>
              <a:cs typeface="DM Serif Text"/>
              <a:sym typeface="DM Serif Text"/>
            </a:endParaRPr>
          </a:p>
        </p:txBody>
      </p:sp>
      <p:sp>
        <p:nvSpPr>
          <p:cNvPr id="1599" name="Google Shape;1599;p126"/>
          <p:cNvSpPr txBox="1"/>
          <p:nvPr/>
        </p:nvSpPr>
        <p:spPr>
          <a:xfrm>
            <a:off x="408150" y="2225475"/>
            <a:ext cx="1949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DM Serif Text"/>
                <a:ea typeface="DM Serif Text"/>
                <a:cs typeface="DM Serif Text"/>
                <a:sym typeface="DM Serif Text"/>
              </a:rPr>
              <a:t>Observation at T+30min:</a:t>
            </a:r>
            <a:br>
              <a:rPr lang="en" sz="1200">
                <a:solidFill>
                  <a:schemeClr val="dk1"/>
                </a:solidFill>
                <a:latin typeface="DM Serif Text"/>
                <a:ea typeface="DM Serif Text"/>
                <a:cs typeface="DM Serif Text"/>
                <a:sym typeface="DM Serif Text"/>
              </a:rPr>
            </a:br>
            <a:r>
              <a:rPr lang="en" sz="1200">
                <a:solidFill>
                  <a:schemeClr val="dk1"/>
                </a:solidFill>
                <a:latin typeface="DM Serif Text"/>
                <a:ea typeface="DM Serif Text"/>
                <a:cs typeface="DM Serif Text"/>
                <a:sym typeface="DM Serif Text"/>
              </a:rPr>
              <a:t>Rain in City W!</a:t>
            </a:r>
            <a:endParaRPr sz="1200">
              <a:solidFill>
                <a:schemeClr val="dk1"/>
              </a:solidFill>
              <a:latin typeface="DM Serif Text"/>
              <a:ea typeface="DM Serif Text"/>
              <a:cs typeface="DM Serif Text"/>
              <a:sym typeface="DM Serif Text"/>
            </a:endParaRPr>
          </a:p>
        </p:txBody>
      </p:sp>
      <p:sp>
        <p:nvSpPr>
          <p:cNvPr id="1600" name="Google Shape;1600;p126"/>
          <p:cNvSpPr txBox="1"/>
          <p:nvPr/>
        </p:nvSpPr>
        <p:spPr>
          <a:xfrm>
            <a:off x="6275550" y="2225475"/>
            <a:ext cx="19497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accent3"/>
                </a:solidFill>
                <a:latin typeface="DM Serif Text"/>
                <a:ea typeface="DM Serif Text"/>
                <a:cs typeface="DM Serif Text"/>
                <a:sym typeface="DM Serif Text"/>
              </a:rPr>
              <a:t>Posterior at T+30min:</a:t>
            </a:r>
            <a:br>
              <a:rPr lang="en" sz="1200">
                <a:solidFill>
                  <a:schemeClr val="accent3"/>
                </a:solidFill>
                <a:latin typeface="DM Serif Text"/>
                <a:ea typeface="DM Serif Text"/>
                <a:cs typeface="DM Serif Text"/>
                <a:sym typeface="DM Serif Text"/>
              </a:rPr>
            </a:br>
            <a:r>
              <a:rPr lang="en" sz="1200">
                <a:solidFill>
                  <a:schemeClr val="accent3"/>
                </a:solidFill>
                <a:latin typeface="DM Serif Text"/>
                <a:ea typeface="DM Serif Text"/>
                <a:cs typeface="DM Serif Text"/>
                <a:sym typeface="DM Serif Text"/>
              </a:rPr>
              <a:t>No rain in City E</a:t>
            </a:r>
            <a:endParaRPr sz="1200">
              <a:solidFill>
                <a:schemeClr val="accent3"/>
              </a:solidFill>
              <a:latin typeface="DM Serif Text"/>
              <a:ea typeface="DM Serif Text"/>
              <a:cs typeface="DM Serif Text"/>
              <a:sym typeface="DM Serif Text"/>
            </a:endParaRPr>
          </a:p>
        </p:txBody>
      </p:sp>
      <p:cxnSp>
        <p:nvCxnSpPr>
          <p:cNvPr id="1601" name="Google Shape;1601;p126"/>
          <p:cNvCxnSpPr/>
          <p:nvPr/>
        </p:nvCxnSpPr>
        <p:spPr>
          <a:xfrm>
            <a:off x="3489675" y="1014789"/>
            <a:ext cx="1855800" cy="0"/>
          </a:xfrm>
          <a:prstGeom prst="straightConnector1">
            <a:avLst/>
          </a:prstGeom>
          <a:noFill/>
          <a:ln cap="flat" cmpd="sng" w="9525">
            <a:solidFill>
              <a:srgbClr val="121212"/>
            </a:solidFill>
            <a:prstDash val="solid"/>
            <a:round/>
            <a:headEnd len="med" w="med" type="triangle"/>
            <a:tailEnd len="med" w="med" type="triangle"/>
          </a:ln>
        </p:spPr>
      </p:cxnSp>
      <p:sp>
        <p:nvSpPr>
          <p:cNvPr id="1602" name="Google Shape;1602;p126"/>
          <p:cNvSpPr txBox="1"/>
          <p:nvPr/>
        </p:nvSpPr>
        <p:spPr>
          <a:xfrm>
            <a:off x="3397125" y="701475"/>
            <a:ext cx="2019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40 km wide</a:t>
            </a:r>
            <a:endParaRPr sz="1200">
              <a:latin typeface="DM Serif Text"/>
              <a:ea typeface="DM Serif Text"/>
              <a:cs typeface="DM Serif Text"/>
              <a:sym typeface="DM Serif Text"/>
            </a:endParaRPr>
          </a:p>
        </p:txBody>
      </p:sp>
      <p:cxnSp>
        <p:nvCxnSpPr>
          <p:cNvPr id="1603" name="Google Shape;1603;p126"/>
          <p:cNvCxnSpPr/>
          <p:nvPr/>
        </p:nvCxnSpPr>
        <p:spPr>
          <a:xfrm>
            <a:off x="5441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604" name="Google Shape;1604;p126"/>
          <p:cNvSpPr txBox="1"/>
          <p:nvPr/>
        </p:nvSpPr>
        <p:spPr>
          <a:xfrm>
            <a:off x="5381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cxnSp>
        <p:nvCxnSpPr>
          <p:cNvPr id="1605" name="Google Shape;1605;p126"/>
          <p:cNvCxnSpPr/>
          <p:nvPr/>
        </p:nvCxnSpPr>
        <p:spPr>
          <a:xfrm>
            <a:off x="2774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606" name="Google Shape;1606;p126"/>
          <p:cNvSpPr txBox="1"/>
          <p:nvPr/>
        </p:nvSpPr>
        <p:spPr>
          <a:xfrm>
            <a:off x="2714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sp>
        <p:nvSpPr>
          <p:cNvPr id="1607" name="Google Shape;1607;p126"/>
          <p:cNvSpPr txBox="1"/>
          <p:nvPr/>
        </p:nvSpPr>
        <p:spPr>
          <a:xfrm>
            <a:off x="28458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608" name="Google Shape;1608;p126"/>
          <p:cNvSpPr txBox="1"/>
          <p:nvPr/>
        </p:nvSpPr>
        <p:spPr>
          <a:xfrm>
            <a:off x="52080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grpSp>
        <p:nvGrpSpPr>
          <p:cNvPr id="1609" name="Google Shape;1609;p126"/>
          <p:cNvGrpSpPr/>
          <p:nvPr/>
        </p:nvGrpSpPr>
        <p:grpSpPr>
          <a:xfrm>
            <a:off x="827750" y="3292275"/>
            <a:ext cx="7296600" cy="419213"/>
            <a:chOff x="827750" y="3292275"/>
            <a:chExt cx="7296600" cy="419213"/>
          </a:xfrm>
        </p:grpSpPr>
        <p:sp>
          <p:nvSpPr>
            <p:cNvPr id="1610" name="Google Shape;1610;p126"/>
            <p:cNvSpPr txBox="1"/>
            <p:nvPr/>
          </p:nvSpPr>
          <p:spPr>
            <a:xfrm>
              <a:off x="827750" y="3292275"/>
              <a:ext cx="249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3"/>
                  </a:solidFill>
                  <a:latin typeface="DM Serif Text"/>
                  <a:ea typeface="DM Serif Text"/>
                  <a:cs typeface="DM Serif Text"/>
                  <a:sym typeface="DM Serif Text"/>
                </a:rPr>
                <a:t>f(London, T+30min) = 15 mm/h</a:t>
              </a:r>
              <a:endParaRPr sz="1200">
                <a:solidFill>
                  <a:schemeClr val="accent3"/>
                </a:solidFill>
                <a:latin typeface="DM Serif Text"/>
                <a:ea typeface="DM Serif Text"/>
                <a:cs typeface="DM Serif Text"/>
                <a:sym typeface="DM Serif Text"/>
              </a:endParaRPr>
            </a:p>
          </p:txBody>
        </p:sp>
        <p:sp>
          <p:nvSpPr>
            <p:cNvPr id="1611" name="Google Shape;1611;p126"/>
            <p:cNvSpPr txBox="1"/>
            <p:nvPr/>
          </p:nvSpPr>
          <p:spPr>
            <a:xfrm>
              <a:off x="5628350" y="3292275"/>
              <a:ext cx="249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3"/>
                  </a:solidFill>
                  <a:latin typeface="DM Serif Text"/>
                  <a:ea typeface="DM Serif Text"/>
                  <a:cs typeface="DM Serif Text"/>
                  <a:sym typeface="DM Serif Text"/>
                </a:rPr>
                <a:t>f(Brighton, T+30min) = 15 mm/h</a:t>
              </a:r>
              <a:endParaRPr sz="1200">
                <a:solidFill>
                  <a:schemeClr val="accent3"/>
                </a:solidFill>
                <a:latin typeface="DM Serif Text"/>
                <a:ea typeface="DM Serif Text"/>
                <a:cs typeface="DM Serif Text"/>
                <a:sym typeface="DM Serif Text"/>
              </a:endParaRPr>
            </a:p>
          </p:txBody>
        </p:sp>
        <p:sp>
          <p:nvSpPr>
            <p:cNvPr id="1612" name="Google Shape;1612;p126"/>
            <p:cNvSpPr txBox="1"/>
            <p:nvPr/>
          </p:nvSpPr>
          <p:spPr>
            <a:xfrm>
              <a:off x="3816713" y="3344888"/>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Regression</a:t>
              </a:r>
              <a:endParaRPr b="1">
                <a:solidFill>
                  <a:srgbClr val="434343"/>
                </a:solidFill>
                <a:latin typeface="DM Sans"/>
                <a:ea typeface="DM Sans"/>
                <a:cs typeface="DM Sans"/>
                <a:sym typeface="DM Sans"/>
              </a:endParaRPr>
            </a:p>
          </p:txBody>
        </p:sp>
      </p:grpSp>
      <p:grpSp>
        <p:nvGrpSpPr>
          <p:cNvPr id="1613" name="Google Shape;1613;p126"/>
          <p:cNvGrpSpPr/>
          <p:nvPr/>
        </p:nvGrpSpPr>
        <p:grpSpPr>
          <a:xfrm>
            <a:off x="827750" y="4030700"/>
            <a:ext cx="7866000" cy="392875"/>
            <a:chOff x="827750" y="4030700"/>
            <a:chExt cx="7866000" cy="392875"/>
          </a:xfrm>
        </p:grpSpPr>
        <p:sp>
          <p:nvSpPr>
            <p:cNvPr id="1614" name="Google Shape;1614;p126"/>
            <p:cNvSpPr txBox="1"/>
            <p:nvPr/>
          </p:nvSpPr>
          <p:spPr>
            <a:xfrm>
              <a:off x="827750" y="4054275"/>
              <a:ext cx="3217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3"/>
                  </a:solidFill>
                  <a:latin typeface="DM Serif Text"/>
                  <a:ea typeface="DM Serif Text"/>
                  <a:cs typeface="DM Serif Text"/>
                  <a:sym typeface="DM Serif Text"/>
                </a:rPr>
                <a:t>p(London, 30 mm/h, T+30min) = 0.5</a:t>
              </a:r>
              <a:endParaRPr sz="1200">
                <a:solidFill>
                  <a:schemeClr val="accent3"/>
                </a:solidFill>
                <a:latin typeface="DM Serif Text"/>
                <a:ea typeface="DM Serif Text"/>
                <a:cs typeface="DM Serif Text"/>
                <a:sym typeface="DM Serif Text"/>
              </a:endParaRPr>
            </a:p>
          </p:txBody>
        </p:sp>
        <p:sp>
          <p:nvSpPr>
            <p:cNvPr id="1615" name="Google Shape;1615;p126"/>
            <p:cNvSpPr txBox="1"/>
            <p:nvPr/>
          </p:nvSpPr>
          <p:spPr>
            <a:xfrm>
              <a:off x="5628350" y="4054275"/>
              <a:ext cx="3065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accent3"/>
                  </a:solidFill>
                  <a:latin typeface="DM Serif Text"/>
                  <a:ea typeface="DM Serif Text"/>
                  <a:cs typeface="DM Serif Text"/>
                  <a:sym typeface="DM Serif Text"/>
                </a:rPr>
                <a:t>p(Brighton, 30 mm/h, T+30min) = 0.5</a:t>
              </a:r>
              <a:endParaRPr sz="1200">
                <a:solidFill>
                  <a:schemeClr val="accent3"/>
                </a:solidFill>
                <a:latin typeface="DM Serif Text"/>
                <a:ea typeface="DM Serif Text"/>
                <a:cs typeface="DM Serif Text"/>
                <a:sym typeface="DM Serif Text"/>
              </a:endParaRPr>
            </a:p>
          </p:txBody>
        </p:sp>
        <p:sp>
          <p:nvSpPr>
            <p:cNvPr id="1616" name="Google Shape;1616;p126"/>
            <p:cNvSpPr txBox="1"/>
            <p:nvPr/>
          </p:nvSpPr>
          <p:spPr>
            <a:xfrm>
              <a:off x="3740527" y="4030700"/>
              <a:ext cx="14187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Classification</a:t>
              </a:r>
              <a:endParaRPr b="1">
                <a:solidFill>
                  <a:srgbClr val="434343"/>
                </a:solidFill>
                <a:latin typeface="DM Sans"/>
                <a:ea typeface="DM Sans"/>
                <a:cs typeface="DM Sans"/>
                <a:sym typeface="DM Sans"/>
              </a:endParaRPr>
            </a:p>
          </p:txBody>
        </p:sp>
      </p:grpSp>
      <p:grpSp>
        <p:nvGrpSpPr>
          <p:cNvPr id="1617" name="Google Shape;1617;p126"/>
          <p:cNvGrpSpPr/>
          <p:nvPr/>
        </p:nvGrpSpPr>
        <p:grpSpPr>
          <a:xfrm>
            <a:off x="2521325" y="3573500"/>
            <a:ext cx="4127700" cy="1128600"/>
            <a:chOff x="2521325" y="3573500"/>
            <a:chExt cx="4127700" cy="1128600"/>
          </a:xfrm>
        </p:grpSpPr>
        <p:sp>
          <p:nvSpPr>
            <p:cNvPr id="1618" name="Google Shape;1618;p126"/>
            <p:cNvSpPr txBox="1"/>
            <p:nvPr/>
          </p:nvSpPr>
          <p:spPr>
            <a:xfrm>
              <a:off x="2521325" y="3573500"/>
              <a:ext cx="41277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3"/>
                  </a:solidFill>
                  <a:latin typeface="DM Sans"/>
                  <a:ea typeface="DM Sans"/>
                  <a:cs typeface="DM Sans"/>
                  <a:sym typeface="DM Sans"/>
                </a:rPr>
                <a:t>CSI = 0.5 at 15 mm/h (good metric value)</a:t>
              </a:r>
              <a:endParaRPr b="1">
                <a:solidFill>
                  <a:schemeClr val="accent3"/>
                </a:solidFill>
                <a:latin typeface="DM Sans"/>
                <a:ea typeface="DM Sans"/>
                <a:cs typeface="DM Sans"/>
                <a:sym typeface="DM Sans"/>
              </a:endParaRPr>
            </a:p>
          </p:txBody>
        </p:sp>
        <p:sp>
          <p:nvSpPr>
            <p:cNvPr id="1619" name="Google Shape;1619;p126"/>
            <p:cNvSpPr txBox="1"/>
            <p:nvPr/>
          </p:nvSpPr>
          <p:spPr>
            <a:xfrm>
              <a:off x="2521325" y="4335500"/>
              <a:ext cx="41277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3"/>
                  </a:solidFill>
                  <a:latin typeface="DM Sans"/>
                  <a:ea typeface="DM Sans"/>
                  <a:cs typeface="DM Sans"/>
                  <a:sym typeface="DM Sans"/>
                </a:rPr>
                <a:t>CSI = 0.5 at 30 mm/h (good metric value)</a:t>
              </a:r>
              <a:endParaRPr b="1">
                <a:solidFill>
                  <a:schemeClr val="accent3"/>
                </a:solidFill>
                <a:latin typeface="DM Sans"/>
                <a:ea typeface="DM Sans"/>
                <a:cs typeface="DM Sans"/>
                <a:sym typeface="DM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9"/>
                                        </p:tgtEl>
                                        <p:attrNameLst>
                                          <p:attrName>style.visibility</p:attrName>
                                        </p:attrNameLst>
                                      </p:cBhvr>
                                      <p:to>
                                        <p:strVal val="visible"/>
                                      </p:to>
                                    </p:set>
                                    <p:animEffect filter="fade" transition="in">
                                      <p:cBhvr>
                                        <p:cTn dur="1"/>
                                        <p:tgtEl>
                                          <p:spTgt spid="1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0"/>
                                        </p:tgtEl>
                                        <p:attrNameLst>
                                          <p:attrName>style.visibility</p:attrName>
                                        </p:attrNameLst>
                                      </p:cBhvr>
                                      <p:to>
                                        <p:strVal val="visible"/>
                                      </p:to>
                                    </p:set>
                                    <p:animEffect filter="fade" transition="in">
                                      <p:cBhvr>
                                        <p:cTn dur="1"/>
                                        <p:tgtEl>
                                          <p:spTgt spid="1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9"/>
                                        </p:tgtEl>
                                        <p:attrNameLst>
                                          <p:attrName>style.visibility</p:attrName>
                                        </p:attrNameLst>
                                      </p:cBhvr>
                                      <p:to>
                                        <p:strVal val="visible"/>
                                      </p:to>
                                    </p:set>
                                    <p:animEffect filter="fade" transition="in">
                                      <p:cBhvr>
                                        <p:cTn dur="1"/>
                                        <p:tgtEl>
                                          <p:spTgt spid="1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3"/>
                                        </p:tgtEl>
                                        <p:attrNameLst>
                                          <p:attrName>style.visibility</p:attrName>
                                        </p:attrNameLst>
                                      </p:cBhvr>
                                      <p:to>
                                        <p:strVal val="visible"/>
                                      </p:to>
                                    </p:set>
                                    <p:animEffect filter="fade" transition="in">
                                      <p:cBhvr>
                                        <p:cTn dur="1"/>
                                        <p:tgtEl>
                                          <p:spTgt spid="16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7"/>
                                        </p:tgtEl>
                                        <p:attrNameLst>
                                          <p:attrName>style.visibility</p:attrName>
                                        </p:attrNameLst>
                                      </p:cBhvr>
                                      <p:to>
                                        <p:strVal val="visible"/>
                                      </p:to>
                                    </p:set>
                                    <p:animEffect filter="fade" transition="in">
                                      <p:cBhvr>
                                        <p:cTn dur="1"/>
                                        <p:tgtEl>
                                          <p:spTgt spid="1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23" name="Shape 1623"/>
        <p:cNvGrpSpPr/>
        <p:nvPr/>
      </p:nvGrpSpPr>
      <p:grpSpPr>
        <a:xfrm>
          <a:off x="0" y="0"/>
          <a:ext cx="0" cy="0"/>
          <a:chOff x="0" y="0"/>
          <a:chExt cx="0" cy="0"/>
        </a:xfrm>
      </p:grpSpPr>
      <p:sp>
        <p:nvSpPr>
          <p:cNvPr id="1624" name="Google Shape;1624;p127"/>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Thought Experiment</a:t>
            </a:r>
            <a:endParaRPr/>
          </a:p>
        </p:txBody>
      </p:sp>
      <p:pic>
        <p:nvPicPr>
          <p:cNvPr id="1625" name="Google Shape;1625;p127"/>
          <p:cNvPicPr preferRelativeResize="0"/>
          <p:nvPr/>
        </p:nvPicPr>
        <p:blipFill rotWithShape="1">
          <a:blip r:embed="rId3">
            <a:alphaModFix/>
          </a:blip>
          <a:srcRect b="24225" l="0" r="0" t="0"/>
          <a:stretch/>
        </p:blipFill>
        <p:spPr>
          <a:xfrm>
            <a:off x="6168625" y="1092750"/>
            <a:ext cx="2018999" cy="1148900"/>
          </a:xfrm>
          <a:prstGeom prst="rect">
            <a:avLst/>
          </a:prstGeom>
          <a:noFill/>
          <a:ln>
            <a:noFill/>
          </a:ln>
        </p:spPr>
      </p:pic>
      <p:sp>
        <p:nvSpPr>
          <p:cNvPr id="1626" name="Google Shape;1626;p127"/>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Image credits: Peter Greenhalgh, User:Colin, Wikimedia, Jeff J Mitchell, Getty Images</a:t>
            </a:r>
            <a:endParaRPr sz="800">
              <a:solidFill>
                <a:srgbClr val="999999"/>
              </a:solidFill>
              <a:latin typeface="Google Sans"/>
              <a:ea typeface="Google Sans"/>
              <a:cs typeface="Google Sans"/>
              <a:sym typeface="Google Sans"/>
            </a:endParaRPr>
          </a:p>
        </p:txBody>
      </p:sp>
      <p:pic>
        <p:nvPicPr>
          <p:cNvPr id="1627" name="Google Shape;1627;p127"/>
          <p:cNvPicPr preferRelativeResize="0"/>
          <p:nvPr/>
        </p:nvPicPr>
        <p:blipFill>
          <a:blip r:embed="rId4">
            <a:alphaModFix/>
          </a:blip>
          <a:stretch>
            <a:fillRect/>
          </a:stretch>
        </p:blipFill>
        <p:spPr>
          <a:xfrm>
            <a:off x="486500" y="1092750"/>
            <a:ext cx="2297741" cy="1148899"/>
          </a:xfrm>
          <a:prstGeom prst="rect">
            <a:avLst/>
          </a:prstGeom>
          <a:noFill/>
          <a:ln>
            <a:noFill/>
          </a:ln>
        </p:spPr>
      </p:pic>
      <p:pic>
        <p:nvPicPr>
          <p:cNvPr id="1628" name="Google Shape;1628;p127"/>
          <p:cNvPicPr preferRelativeResize="0"/>
          <p:nvPr/>
        </p:nvPicPr>
        <p:blipFill>
          <a:blip r:embed="rId5">
            <a:alphaModFix/>
          </a:blip>
          <a:stretch>
            <a:fillRect/>
          </a:stretch>
        </p:blipFill>
        <p:spPr>
          <a:xfrm>
            <a:off x="3466949" y="1092750"/>
            <a:ext cx="1914833" cy="1148900"/>
          </a:xfrm>
          <a:prstGeom prst="rect">
            <a:avLst/>
          </a:prstGeom>
          <a:noFill/>
          <a:ln>
            <a:noFill/>
          </a:ln>
        </p:spPr>
      </p:pic>
      <p:sp>
        <p:nvSpPr>
          <p:cNvPr id="1629" name="Google Shape;1629;p127"/>
          <p:cNvSpPr/>
          <p:nvPr/>
        </p:nvSpPr>
        <p:spPr>
          <a:xfrm>
            <a:off x="28308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27"/>
          <p:cNvSpPr/>
          <p:nvPr/>
        </p:nvSpPr>
        <p:spPr>
          <a:xfrm rot="10800000">
            <a:off x="52692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27"/>
          <p:cNvSpPr txBox="1"/>
          <p:nvPr/>
        </p:nvSpPr>
        <p:spPr>
          <a:xfrm>
            <a:off x="1426975" y="2911275"/>
            <a:ext cx="277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W | T+30min) = 0.5</a:t>
            </a:r>
            <a:endParaRPr sz="1200">
              <a:latin typeface="DM Serif Text"/>
              <a:ea typeface="DM Serif Text"/>
              <a:cs typeface="DM Serif Text"/>
              <a:sym typeface="DM Serif Text"/>
            </a:endParaRPr>
          </a:p>
        </p:txBody>
      </p:sp>
      <p:sp>
        <p:nvSpPr>
          <p:cNvPr id="1632" name="Google Shape;1632;p127"/>
          <p:cNvSpPr txBox="1"/>
          <p:nvPr/>
        </p:nvSpPr>
        <p:spPr>
          <a:xfrm>
            <a:off x="5225925" y="2911275"/>
            <a:ext cx="247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E | T+30min) = 0.5</a:t>
            </a:r>
            <a:endParaRPr sz="1200">
              <a:latin typeface="DM Serif Text"/>
              <a:ea typeface="DM Serif Text"/>
              <a:cs typeface="DM Serif Text"/>
              <a:sym typeface="DM Serif Text"/>
            </a:endParaRPr>
          </a:p>
        </p:txBody>
      </p:sp>
      <p:sp>
        <p:nvSpPr>
          <p:cNvPr id="1633" name="Google Shape;1633;p127"/>
          <p:cNvSpPr txBox="1"/>
          <p:nvPr/>
        </p:nvSpPr>
        <p:spPr>
          <a:xfrm>
            <a:off x="3546675" y="2149275"/>
            <a:ext cx="1722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30 mm/h localised precipitation front</a:t>
            </a:r>
            <a:endParaRPr sz="1200">
              <a:latin typeface="DM Serif Text"/>
              <a:ea typeface="DM Serif Text"/>
              <a:cs typeface="DM Serif Text"/>
              <a:sym typeface="DM Serif Text"/>
            </a:endParaRPr>
          </a:p>
        </p:txBody>
      </p:sp>
      <p:cxnSp>
        <p:nvCxnSpPr>
          <p:cNvPr id="1634" name="Google Shape;1634;p127"/>
          <p:cNvCxnSpPr/>
          <p:nvPr/>
        </p:nvCxnSpPr>
        <p:spPr>
          <a:xfrm>
            <a:off x="3489675" y="1014789"/>
            <a:ext cx="1855800" cy="0"/>
          </a:xfrm>
          <a:prstGeom prst="straightConnector1">
            <a:avLst/>
          </a:prstGeom>
          <a:noFill/>
          <a:ln cap="flat" cmpd="sng" w="9525">
            <a:solidFill>
              <a:srgbClr val="121212"/>
            </a:solidFill>
            <a:prstDash val="solid"/>
            <a:round/>
            <a:headEnd len="med" w="med" type="triangle"/>
            <a:tailEnd len="med" w="med" type="triangle"/>
          </a:ln>
        </p:spPr>
      </p:cxnSp>
      <p:sp>
        <p:nvSpPr>
          <p:cNvPr id="1635" name="Google Shape;1635;p127"/>
          <p:cNvSpPr txBox="1"/>
          <p:nvPr/>
        </p:nvSpPr>
        <p:spPr>
          <a:xfrm>
            <a:off x="3397125" y="701475"/>
            <a:ext cx="2019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40 km wide</a:t>
            </a:r>
            <a:endParaRPr sz="1200">
              <a:latin typeface="DM Serif Text"/>
              <a:ea typeface="DM Serif Text"/>
              <a:cs typeface="DM Serif Text"/>
              <a:sym typeface="DM Serif Text"/>
            </a:endParaRPr>
          </a:p>
        </p:txBody>
      </p:sp>
      <p:cxnSp>
        <p:nvCxnSpPr>
          <p:cNvPr id="1636" name="Google Shape;1636;p127"/>
          <p:cNvCxnSpPr/>
          <p:nvPr/>
        </p:nvCxnSpPr>
        <p:spPr>
          <a:xfrm>
            <a:off x="5441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637" name="Google Shape;1637;p127"/>
          <p:cNvSpPr txBox="1"/>
          <p:nvPr/>
        </p:nvSpPr>
        <p:spPr>
          <a:xfrm>
            <a:off x="5381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cxnSp>
        <p:nvCxnSpPr>
          <p:cNvPr id="1638" name="Google Shape;1638;p127"/>
          <p:cNvCxnSpPr/>
          <p:nvPr/>
        </p:nvCxnSpPr>
        <p:spPr>
          <a:xfrm>
            <a:off x="2774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639" name="Google Shape;1639;p127"/>
          <p:cNvSpPr txBox="1"/>
          <p:nvPr/>
        </p:nvSpPr>
        <p:spPr>
          <a:xfrm>
            <a:off x="2714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sp>
        <p:nvSpPr>
          <p:cNvPr id="1640" name="Google Shape;1640;p127"/>
          <p:cNvSpPr txBox="1"/>
          <p:nvPr/>
        </p:nvSpPr>
        <p:spPr>
          <a:xfrm>
            <a:off x="28458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641" name="Google Shape;1641;p127"/>
          <p:cNvSpPr txBox="1"/>
          <p:nvPr/>
        </p:nvSpPr>
        <p:spPr>
          <a:xfrm>
            <a:off x="52080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642" name="Google Shape;1642;p127"/>
          <p:cNvSpPr txBox="1"/>
          <p:nvPr/>
        </p:nvSpPr>
        <p:spPr>
          <a:xfrm>
            <a:off x="436375" y="3368475"/>
            <a:ext cx="7699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accent3"/>
                </a:solidFill>
                <a:latin typeface="DM Serif Text"/>
                <a:ea typeface="DM Serif Text"/>
                <a:cs typeface="DM Serif Text"/>
                <a:sym typeface="DM Serif Text"/>
              </a:rPr>
              <a:t>But what about questions we care about?</a:t>
            </a:r>
            <a:endParaRPr sz="2000">
              <a:solidFill>
                <a:schemeClr val="accent3"/>
              </a:solidFill>
              <a:latin typeface="DM Serif Text"/>
              <a:ea typeface="DM Serif Text"/>
              <a:cs typeface="DM Serif Text"/>
              <a:sym typeface="DM Serif Tex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46" name="Shape 1646"/>
        <p:cNvGrpSpPr/>
        <p:nvPr/>
      </p:nvGrpSpPr>
      <p:grpSpPr>
        <a:xfrm>
          <a:off x="0" y="0"/>
          <a:ext cx="0" cy="0"/>
          <a:chOff x="0" y="0"/>
          <a:chExt cx="0" cy="0"/>
        </a:xfrm>
      </p:grpSpPr>
      <p:sp>
        <p:nvSpPr>
          <p:cNvPr id="1647" name="Google Shape;1647;p128"/>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Thought Experiment</a:t>
            </a:r>
            <a:endParaRPr/>
          </a:p>
        </p:txBody>
      </p:sp>
      <p:pic>
        <p:nvPicPr>
          <p:cNvPr id="1648" name="Google Shape;1648;p128"/>
          <p:cNvPicPr preferRelativeResize="0"/>
          <p:nvPr/>
        </p:nvPicPr>
        <p:blipFill rotWithShape="1">
          <a:blip r:embed="rId3">
            <a:alphaModFix/>
          </a:blip>
          <a:srcRect b="24225" l="0" r="0" t="0"/>
          <a:stretch/>
        </p:blipFill>
        <p:spPr>
          <a:xfrm>
            <a:off x="6168625" y="1092750"/>
            <a:ext cx="2018999" cy="1148900"/>
          </a:xfrm>
          <a:prstGeom prst="rect">
            <a:avLst/>
          </a:prstGeom>
          <a:noFill/>
          <a:ln>
            <a:noFill/>
          </a:ln>
        </p:spPr>
      </p:pic>
      <p:sp>
        <p:nvSpPr>
          <p:cNvPr id="1649" name="Google Shape;1649;p128"/>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Image credits: Peter Greenhalgh, User:Colin, Wikimedia, Jeff J Mitchell, Getty Images</a:t>
            </a:r>
            <a:endParaRPr sz="800">
              <a:solidFill>
                <a:srgbClr val="999999"/>
              </a:solidFill>
              <a:latin typeface="Google Sans"/>
              <a:ea typeface="Google Sans"/>
              <a:cs typeface="Google Sans"/>
              <a:sym typeface="Google Sans"/>
            </a:endParaRPr>
          </a:p>
        </p:txBody>
      </p:sp>
      <p:pic>
        <p:nvPicPr>
          <p:cNvPr id="1650" name="Google Shape;1650;p128"/>
          <p:cNvPicPr preferRelativeResize="0"/>
          <p:nvPr/>
        </p:nvPicPr>
        <p:blipFill>
          <a:blip r:embed="rId4">
            <a:alphaModFix/>
          </a:blip>
          <a:stretch>
            <a:fillRect/>
          </a:stretch>
        </p:blipFill>
        <p:spPr>
          <a:xfrm>
            <a:off x="486500" y="1092750"/>
            <a:ext cx="2297741" cy="1148899"/>
          </a:xfrm>
          <a:prstGeom prst="rect">
            <a:avLst/>
          </a:prstGeom>
          <a:noFill/>
          <a:ln>
            <a:noFill/>
          </a:ln>
        </p:spPr>
      </p:pic>
      <p:pic>
        <p:nvPicPr>
          <p:cNvPr id="1651" name="Google Shape;1651;p128"/>
          <p:cNvPicPr preferRelativeResize="0"/>
          <p:nvPr/>
        </p:nvPicPr>
        <p:blipFill>
          <a:blip r:embed="rId5">
            <a:alphaModFix/>
          </a:blip>
          <a:stretch>
            <a:fillRect/>
          </a:stretch>
        </p:blipFill>
        <p:spPr>
          <a:xfrm>
            <a:off x="3466949" y="1092750"/>
            <a:ext cx="1914833" cy="1148900"/>
          </a:xfrm>
          <a:prstGeom prst="rect">
            <a:avLst/>
          </a:prstGeom>
          <a:noFill/>
          <a:ln>
            <a:noFill/>
          </a:ln>
        </p:spPr>
      </p:pic>
      <p:sp>
        <p:nvSpPr>
          <p:cNvPr id="1652" name="Google Shape;1652;p128"/>
          <p:cNvSpPr/>
          <p:nvPr/>
        </p:nvSpPr>
        <p:spPr>
          <a:xfrm>
            <a:off x="28308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28"/>
          <p:cNvSpPr/>
          <p:nvPr/>
        </p:nvSpPr>
        <p:spPr>
          <a:xfrm rot="10800000">
            <a:off x="52692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28"/>
          <p:cNvSpPr txBox="1"/>
          <p:nvPr/>
        </p:nvSpPr>
        <p:spPr>
          <a:xfrm>
            <a:off x="1426975" y="2911275"/>
            <a:ext cx="277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W | T+30min) = 0.5</a:t>
            </a:r>
            <a:endParaRPr sz="1200">
              <a:latin typeface="DM Serif Text"/>
              <a:ea typeface="DM Serif Text"/>
              <a:cs typeface="DM Serif Text"/>
              <a:sym typeface="DM Serif Text"/>
            </a:endParaRPr>
          </a:p>
        </p:txBody>
      </p:sp>
      <p:sp>
        <p:nvSpPr>
          <p:cNvPr id="1655" name="Google Shape;1655;p128"/>
          <p:cNvSpPr txBox="1"/>
          <p:nvPr/>
        </p:nvSpPr>
        <p:spPr>
          <a:xfrm>
            <a:off x="5225925" y="2911275"/>
            <a:ext cx="247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E | T+30min) = 0.5</a:t>
            </a:r>
            <a:endParaRPr sz="1200">
              <a:latin typeface="DM Serif Text"/>
              <a:ea typeface="DM Serif Text"/>
              <a:cs typeface="DM Serif Text"/>
              <a:sym typeface="DM Serif Text"/>
            </a:endParaRPr>
          </a:p>
        </p:txBody>
      </p:sp>
      <p:sp>
        <p:nvSpPr>
          <p:cNvPr id="1656" name="Google Shape;1656;p128"/>
          <p:cNvSpPr txBox="1"/>
          <p:nvPr/>
        </p:nvSpPr>
        <p:spPr>
          <a:xfrm>
            <a:off x="3546675" y="2149275"/>
            <a:ext cx="1722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30 mm/h localised precipitation front</a:t>
            </a:r>
            <a:endParaRPr sz="1200">
              <a:latin typeface="DM Serif Text"/>
              <a:ea typeface="DM Serif Text"/>
              <a:cs typeface="DM Serif Text"/>
              <a:sym typeface="DM Serif Text"/>
            </a:endParaRPr>
          </a:p>
        </p:txBody>
      </p:sp>
      <p:cxnSp>
        <p:nvCxnSpPr>
          <p:cNvPr id="1657" name="Google Shape;1657;p128"/>
          <p:cNvCxnSpPr/>
          <p:nvPr/>
        </p:nvCxnSpPr>
        <p:spPr>
          <a:xfrm>
            <a:off x="3489675" y="1014789"/>
            <a:ext cx="1855800" cy="0"/>
          </a:xfrm>
          <a:prstGeom prst="straightConnector1">
            <a:avLst/>
          </a:prstGeom>
          <a:noFill/>
          <a:ln cap="flat" cmpd="sng" w="9525">
            <a:solidFill>
              <a:srgbClr val="121212"/>
            </a:solidFill>
            <a:prstDash val="solid"/>
            <a:round/>
            <a:headEnd len="med" w="med" type="triangle"/>
            <a:tailEnd len="med" w="med" type="triangle"/>
          </a:ln>
        </p:spPr>
      </p:cxnSp>
      <p:sp>
        <p:nvSpPr>
          <p:cNvPr id="1658" name="Google Shape;1658;p128"/>
          <p:cNvSpPr txBox="1"/>
          <p:nvPr/>
        </p:nvSpPr>
        <p:spPr>
          <a:xfrm>
            <a:off x="3397125" y="701475"/>
            <a:ext cx="2019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40 km wide</a:t>
            </a:r>
            <a:endParaRPr sz="1200">
              <a:latin typeface="DM Serif Text"/>
              <a:ea typeface="DM Serif Text"/>
              <a:cs typeface="DM Serif Text"/>
              <a:sym typeface="DM Serif Text"/>
            </a:endParaRPr>
          </a:p>
        </p:txBody>
      </p:sp>
      <p:cxnSp>
        <p:nvCxnSpPr>
          <p:cNvPr id="1659" name="Google Shape;1659;p128"/>
          <p:cNvCxnSpPr/>
          <p:nvPr/>
        </p:nvCxnSpPr>
        <p:spPr>
          <a:xfrm>
            <a:off x="5441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660" name="Google Shape;1660;p128"/>
          <p:cNvSpPr txBox="1"/>
          <p:nvPr/>
        </p:nvSpPr>
        <p:spPr>
          <a:xfrm>
            <a:off x="5381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cxnSp>
        <p:nvCxnSpPr>
          <p:cNvPr id="1661" name="Google Shape;1661;p128"/>
          <p:cNvCxnSpPr/>
          <p:nvPr/>
        </p:nvCxnSpPr>
        <p:spPr>
          <a:xfrm>
            <a:off x="2774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662" name="Google Shape;1662;p128"/>
          <p:cNvSpPr txBox="1"/>
          <p:nvPr/>
        </p:nvSpPr>
        <p:spPr>
          <a:xfrm>
            <a:off x="2714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sp>
        <p:nvSpPr>
          <p:cNvPr id="1663" name="Google Shape;1663;p128"/>
          <p:cNvSpPr txBox="1"/>
          <p:nvPr/>
        </p:nvSpPr>
        <p:spPr>
          <a:xfrm>
            <a:off x="28458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664" name="Google Shape;1664;p128"/>
          <p:cNvSpPr txBox="1"/>
          <p:nvPr/>
        </p:nvSpPr>
        <p:spPr>
          <a:xfrm>
            <a:off x="52080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665" name="Google Shape;1665;p128"/>
          <p:cNvSpPr txBox="1"/>
          <p:nvPr/>
        </p:nvSpPr>
        <p:spPr>
          <a:xfrm>
            <a:off x="436375" y="3368475"/>
            <a:ext cx="7699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44CC"/>
                </a:solidFill>
                <a:latin typeface="DM Serif Text"/>
                <a:ea typeface="DM Serif Text"/>
                <a:cs typeface="DM Serif Text"/>
                <a:sym typeface="DM Serif Text"/>
              </a:rPr>
              <a:t>What is the probability of rain at both cities simultaneously at T+30min?</a:t>
            </a:r>
            <a:endParaRPr sz="1800">
              <a:solidFill>
                <a:srgbClr val="0044CC"/>
              </a:solidFill>
              <a:latin typeface="DM Serif Text"/>
              <a:ea typeface="DM Serif Text"/>
              <a:cs typeface="DM Serif Text"/>
              <a:sym typeface="DM Serif Text"/>
            </a:endParaRPr>
          </a:p>
        </p:txBody>
      </p:sp>
      <p:grpSp>
        <p:nvGrpSpPr>
          <p:cNvPr id="1666" name="Google Shape;1666;p128"/>
          <p:cNvGrpSpPr/>
          <p:nvPr/>
        </p:nvGrpSpPr>
        <p:grpSpPr>
          <a:xfrm>
            <a:off x="719950" y="3918063"/>
            <a:ext cx="2552700" cy="581713"/>
            <a:chOff x="588775" y="3918063"/>
            <a:chExt cx="2552700" cy="581713"/>
          </a:xfrm>
        </p:grpSpPr>
        <p:sp>
          <p:nvSpPr>
            <p:cNvPr id="1667" name="Google Shape;1667;p128"/>
            <p:cNvSpPr txBox="1"/>
            <p:nvPr/>
          </p:nvSpPr>
          <p:spPr>
            <a:xfrm>
              <a:off x="1126938" y="3918063"/>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Truth</a:t>
              </a:r>
              <a:endParaRPr b="1">
                <a:solidFill>
                  <a:srgbClr val="434343"/>
                </a:solidFill>
                <a:latin typeface="DM Sans"/>
                <a:ea typeface="DM Sans"/>
                <a:cs typeface="DM Sans"/>
                <a:sym typeface="DM Sans"/>
              </a:endParaRPr>
            </a:p>
          </p:txBody>
        </p:sp>
        <p:sp>
          <p:nvSpPr>
            <p:cNvPr id="1668" name="Google Shape;1668;p128"/>
            <p:cNvSpPr txBox="1"/>
            <p:nvPr/>
          </p:nvSpPr>
          <p:spPr>
            <a:xfrm>
              <a:off x="5887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P(Rain in City E and City W) = 0.0</a:t>
              </a:r>
              <a:endParaRPr sz="1200">
                <a:latin typeface="DM Serif Text"/>
                <a:ea typeface="DM Serif Text"/>
                <a:cs typeface="DM Serif Text"/>
                <a:sym typeface="DM Serif Text"/>
              </a:endParaRPr>
            </a:p>
          </p:txBody>
        </p:sp>
      </p:grpSp>
      <p:grpSp>
        <p:nvGrpSpPr>
          <p:cNvPr id="1669" name="Google Shape;1669;p128"/>
          <p:cNvGrpSpPr/>
          <p:nvPr/>
        </p:nvGrpSpPr>
        <p:grpSpPr>
          <a:xfrm>
            <a:off x="3234550" y="3913632"/>
            <a:ext cx="2552700" cy="586143"/>
            <a:chOff x="3103375" y="3913632"/>
            <a:chExt cx="2552700" cy="586143"/>
          </a:xfrm>
        </p:grpSpPr>
        <p:sp>
          <p:nvSpPr>
            <p:cNvPr id="1670" name="Google Shape;1670;p128"/>
            <p:cNvSpPr txBox="1"/>
            <p:nvPr/>
          </p:nvSpPr>
          <p:spPr>
            <a:xfrm>
              <a:off x="3740513" y="3913632"/>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Regression</a:t>
              </a:r>
              <a:endParaRPr b="1">
                <a:solidFill>
                  <a:srgbClr val="434343"/>
                </a:solidFill>
                <a:latin typeface="DM Sans"/>
                <a:ea typeface="DM Sans"/>
                <a:cs typeface="DM Sans"/>
                <a:sym typeface="DM Sans"/>
              </a:endParaRPr>
            </a:p>
          </p:txBody>
        </p:sp>
        <p:sp>
          <p:nvSpPr>
            <p:cNvPr id="1671" name="Google Shape;1671;p128"/>
            <p:cNvSpPr txBox="1"/>
            <p:nvPr/>
          </p:nvSpPr>
          <p:spPr>
            <a:xfrm>
              <a:off x="31033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P(Rain in City E and City W) = 1.0</a:t>
              </a:r>
              <a:endParaRPr sz="1200">
                <a:latin typeface="DM Serif Text"/>
                <a:ea typeface="DM Serif Text"/>
                <a:cs typeface="DM Serif Text"/>
                <a:sym typeface="DM Serif Text"/>
              </a:endParaRPr>
            </a:p>
          </p:txBody>
        </p:sp>
      </p:grpSp>
      <p:grpSp>
        <p:nvGrpSpPr>
          <p:cNvPr id="1672" name="Google Shape;1672;p128"/>
          <p:cNvGrpSpPr/>
          <p:nvPr/>
        </p:nvGrpSpPr>
        <p:grpSpPr>
          <a:xfrm>
            <a:off x="5871350" y="3913625"/>
            <a:ext cx="2552700" cy="586150"/>
            <a:chOff x="5740175" y="3913625"/>
            <a:chExt cx="2552700" cy="586150"/>
          </a:xfrm>
        </p:grpSpPr>
        <p:sp>
          <p:nvSpPr>
            <p:cNvPr id="1673" name="Google Shape;1673;p128"/>
            <p:cNvSpPr txBox="1"/>
            <p:nvPr/>
          </p:nvSpPr>
          <p:spPr>
            <a:xfrm>
              <a:off x="6331327" y="3913625"/>
              <a:ext cx="13704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Classification</a:t>
              </a:r>
              <a:endParaRPr b="1">
                <a:solidFill>
                  <a:srgbClr val="434343"/>
                </a:solidFill>
                <a:latin typeface="DM Sans"/>
                <a:ea typeface="DM Sans"/>
                <a:cs typeface="DM Sans"/>
                <a:sym typeface="DM Sans"/>
              </a:endParaRPr>
            </a:p>
          </p:txBody>
        </p:sp>
        <p:sp>
          <p:nvSpPr>
            <p:cNvPr id="1674" name="Google Shape;1674;p128"/>
            <p:cNvSpPr txBox="1"/>
            <p:nvPr/>
          </p:nvSpPr>
          <p:spPr>
            <a:xfrm>
              <a:off x="57401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P(Rain in City E and City W) = 0.25</a:t>
              </a:r>
              <a:endParaRPr sz="1200">
                <a:latin typeface="DM Serif Text"/>
                <a:ea typeface="DM Serif Text"/>
                <a:cs typeface="DM Serif Text"/>
                <a:sym typeface="DM Serif Tex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6"/>
                                        </p:tgtEl>
                                        <p:attrNameLst>
                                          <p:attrName>style.visibility</p:attrName>
                                        </p:attrNameLst>
                                      </p:cBhvr>
                                      <p:to>
                                        <p:strVal val="visible"/>
                                      </p:to>
                                    </p:set>
                                    <p:animEffect filter="fade" transition="in">
                                      <p:cBhvr>
                                        <p:cTn dur="1"/>
                                        <p:tgtEl>
                                          <p:spTgt spid="1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9"/>
                                        </p:tgtEl>
                                        <p:attrNameLst>
                                          <p:attrName>style.visibility</p:attrName>
                                        </p:attrNameLst>
                                      </p:cBhvr>
                                      <p:to>
                                        <p:strVal val="visible"/>
                                      </p:to>
                                    </p:set>
                                    <p:animEffect filter="fade" transition="in">
                                      <p:cBhvr>
                                        <p:cTn dur="1"/>
                                        <p:tgtEl>
                                          <p:spTgt spid="16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2"/>
                                        </p:tgtEl>
                                        <p:attrNameLst>
                                          <p:attrName>style.visibility</p:attrName>
                                        </p:attrNameLst>
                                      </p:cBhvr>
                                      <p:to>
                                        <p:strVal val="visible"/>
                                      </p:to>
                                    </p:set>
                                    <p:animEffect filter="fade" transition="in">
                                      <p:cBhvr>
                                        <p:cTn dur="1"/>
                                        <p:tgtEl>
                                          <p:spTgt spid="16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78" name="Shape 1678"/>
        <p:cNvGrpSpPr/>
        <p:nvPr/>
      </p:nvGrpSpPr>
      <p:grpSpPr>
        <a:xfrm>
          <a:off x="0" y="0"/>
          <a:ext cx="0" cy="0"/>
          <a:chOff x="0" y="0"/>
          <a:chExt cx="0" cy="0"/>
        </a:xfrm>
      </p:grpSpPr>
      <p:sp>
        <p:nvSpPr>
          <p:cNvPr id="1679" name="Google Shape;1679;p129"/>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Thought Experiment</a:t>
            </a:r>
            <a:endParaRPr/>
          </a:p>
        </p:txBody>
      </p:sp>
      <p:pic>
        <p:nvPicPr>
          <p:cNvPr id="1680" name="Google Shape;1680;p129"/>
          <p:cNvPicPr preferRelativeResize="0"/>
          <p:nvPr/>
        </p:nvPicPr>
        <p:blipFill rotWithShape="1">
          <a:blip r:embed="rId3">
            <a:alphaModFix/>
          </a:blip>
          <a:srcRect b="24225" l="0" r="0" t="0"/>
          <a:stretch/>
        </p:blipFill>
        <p:spPr>
          <a:xfrm>
            <a:off x="6168625" y="1092750"/>
            <a:ext cx="2018999" cy="1148900"/>
          </a:xfrm>
          <a:prstGeom prst="rect">
            <a:avLst/>
          </a:prstGeom>
          <a:noFill/>
          <a:ln>
            <a:noFill/>
          </a:ln>
        </p:spPr>
      </p:pic>
      <p:sp>
        <p:nvSpPr>
          <p:cNvPr id="1681" name="Google Shape;1681;p129"/>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Image credits: Peter Greenhalgh, User:Colin, Wikimedia, Jeff J Mitchell, Getty Images</a:t>
            </a:r>
            <a:endParaRPr sz="800">
              <a:solidFill>
                <a:srgbClr val="999999"/>
              </a:solidFill>
              <a:latin typeface="Google Sans"/>
              <a:ea typeface="Google Sans"/>
              <a:cs typeface="Google Sans"/>
              <a:sym typeface="Google Sans"/>
            </a:endParaRPr>
          </a:p>
        </p:txBody>
      </p:sp>
      <p:pic>
        <p:nvPicPr>
          <p:cNvPr id="1682" name="Google Shape;1682;p129"/>
          <p:cNvPicPr preferRelativeResize="0"/>
          <p:nvPr/>
        </p:nvPicPr>
        <p:blipFill>
          <a:blip r:embed="rId4">
            <a:alphaModFix/>
          </a:blip>
          <a:stretch>
            <a:fillRect/>
          </a:stretch>
        </p:blipFill>
        <p:spPr>
          <a:xfrm>
            <a:off x="486500" y="1092750"/>
            <a:ext cx="2297741" cy="1148899"/>
          </a:xfrm>
          <a:prstGeom prst="rect">
            <a:avLst/>
          </a:prstGeom>
          <a:noFill/>
          <a:ln>
            <a:noFill/>
          </a:ln>
        </p:spPr>
      </p:pic>
      <p:pic>
        <p:nvPicPr>
          <p:cNvPr id="1683" name="Google Shape;1683;p129"/>
          <p:cNvPicPr preferRelativeResize="0"/>
          <p:nvPr/>
        </p:nvPicPr>
        <p:blipFill>
          <a:blip r:embed="rId5">
            <a:alphaModFix/>
          </a:blip>
          <a:stretch>
            <a:fillRect/>
          </a:stretch>
        </p:blipFill>
        <p:spPr>
          <a:xfrm>
            <a:off x="3466949" y="1092750"/>
            <a:ext cx="1914833" cy="1148900"/>
          </a:xfrm>
          <a:prstGeom prst="rect">
            <a:avLst/>
          </a:prstGeom>
          <a:noFill/>
          <a:ln>
            <a:noFill/>
          </a:ln>
        </p:spPr>
      </p:pic>
      <p:sp>
        <p:nvSpPr>
          <p:cNvPr id="1684" name="Google Shape;1684;p129"/>
          <p:cNvSpPr/>
          <p:nvPr/>
        </p:nvSpPr>
        <p:spPr>
          <a:xfrm>
            <a:off x="28308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129"/>
          <p:cNvSpPr/>
          <p:nvPr/>
        </p:nvSpPr>
        <p:spPr>
          <a:xfrm rot="10800000">
            <a:off x="52692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129"/>
          <p:cNvSpPr txBox="1"/>
          <p:nvPr/>
        </p:nvSpPr>
        <p:spPr>
          <a:xfrm>
            <a:off x="1426975" y="2911275"/>
            <a:ext cx="277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W | T+30min) = 0.5</a:t>
            </a:r>
            <a:endParaRPr sz="1200">
              <a:latin typeface="DM Serif Text"/>
              <a:ea typeface="DM Serif Text"/>
              <a:cs typeface="DM Serif Text"/>
              <a:sym typeface="DM Serif Text"/>
            </a:endParaRPr>
          </a:p>
        </p:txBody>
      </p:sp>
      <p:sp>
        <p:nvSpPr>
          <p:cNvPr id="1687" name="Google Shape;1687;p129"/>
          <p:cNvSpPr txBox="1"/>
          <p:nvPr/>
        </p:nvSpPr>
        <p:spPr>
          <a:xfrm>
            <a:off x="5225925" y="2911275"/>
            <a:ext cx="247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E | T+30min) = 0.5</a:t>
            </a:r>
            <a:endParaRPr sz="1200">
              <a:latin typeface="DM Serif Text"/>
              <a:ea typeface="DM Serif Text"/>
              <a:cs typeface="DM Serif Text"/>
              <a:sym typeface="DM Serif Text"/>
            </a:endParaRPr>
          </a:p>
        </p:txBody>
      </p:sp>
      <p:sp>
        <p:nvSpPr>
          <p:cNvPr id="1688" name="Google Shape;1688;p129"/>
          <p:cNvSpPr txBox="1"/>
          <p:nvPr/>
        </p:nvSpPr>
        <p:spPr>
          <a:xfrm>
            <a:off x="3546675" y="2149275"/>
            <a:ext cx="1722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30 mm/h localised precipitation front</a:t>
            </a:r>
            <a:endParaRPr sz="1200">
              <a:latin typeface="DM Serif Text"/>
              <a:ea typeface="DM Serif Text"/>
              <a:cs typeface="DM Serif Text"/>
              <a:sym typeface="DM Serif Text"/>
            </a:endParaRPr>
          </a:p>
        </p:txBody>
      </p:sp>
      <p:cxnSp>
        <p:nvCxnSpPr>
          <p:cNvPr id="1689" name="Google Shape;1689;p129"/>
          <p:cNvCxnSpPr/>
          <p:nvPr/>
        </p:nvCxnSpPr>
        <p:spPr>
          <a:xfrm>
            <a:off x="3489675" y="1014789"/>
            <a:ext cx="1855800" cy="0"/>
          </a:xfrm>
          <a:prstGeom prst="straightConnector1">
            <a:avLst/>
          </a:prstGeom>
          <a:noFill/>
          <a:ln cap="flat" cmpd="sng" w="9525">
            <a:solidFill>
              <a:srgbClr val="121212"/>
            </a:solidFill>
            <a:prstDash val="solid"/>
            <a:round/>
            <a:headEnd len="med" w="med" type="triangle"/>
            <a:tailEnd len="med" w="med" type="triangle"/>
          </a:ln>
        </p:spPr>
      </p:cxnSp>
      <p:sp>
        <p:nvSpPr>
          <p:cNvPr id="1690" name="Google Shape;1690;p129"/>
          <p:cNvSpPr txBox="1"/>
          <p:nvPr/>
        </p:nvSpPr>
        <p:spPr>
          <a:xfrm>
            <a:off x="3397125" y="701475"/>
            <a:ext cx="2019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40 km wide</a:t>
            </a:r>
            <a:endParaRPr sz="1200">
              <a:latin typeface="DM Serif Text"/>
              <a:ea typeface="DM Serif Text"/>
              <a:cs typeface="DM Serif Text"/>
              <a:sym typeface="DM Serif Text"/>
            </a:endParaRPr>
          </a:p>
        </p:txBody>
      </p:sp>
      <p:cxnSp>
        <p:nvCxnSpPr>
          <p:cNvPr id="1691" name="Google Shape;1691;p129"/>
          <p:cNvCxnSpPr/>
          <p:nvPr/>
        </p:nvCxnSpPr>
        <p:spPr>
          <a:xfrm>
            <a:off x="5441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692" name="Google Shape;1692;p129"/>
          <p:cNvSpPr txBox="1"/>
          <p:nvPr/>
        </p:nvSpPr>
        <p:spPr>
          <a:xfrm>
            <a:off x="5381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cxnSp>
        <p:nvCxnSpPr>
          <p:cNvPr id="1693" name="Google Shape;1693;p129"/>
          <p:cNvCxnSpPr/>
          <p:nvPr/>
        </p:nvCxnSpPr>
        <p:spPr>
          <a:xfrm>
            <a:off x="2774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694" name="Google Shape;1694;p129"/>
          <p:cNvSpPr txBox="1"/>
          <p:nvPr/>
        </p:nvSpPr>
        <p:spPr>
          <a:xfrm>
            <a:off x="2714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sp>
        <p:nvSpPr>
          <p:cNvPr id="1695" name="Google Shape;1695;p129"/>
          <p:cNvSpPr txBox="1"/>
          <p:nvPr/>
        </p:nvSpPr>
        <p:spPr>
          <a:xfrm>
            <a:off x="28458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696" name="Google Shape;1696;p129"/>
          <p:cNvSpPr txBox="1"/>
          <p:nvPr/>
        </p:nvSpPr>
        <p:spPr>
          <a:xfrm>
            <a:off x="52080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697" name="Google Shape;1697;p129"/>
          <p:cNvSpPr txBox="1"/>
          <p:nvPr/>
        </p:nvSpPr>
        <p:spPr>
          <a:xfrm>
            <a:off x="436375" y="3368475"/>
            <a:ext cx="7699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44CC"/>
                </a:solidFill>
                <a:latin typeface="DM Serif Text"/>
                <a:ea typeface="DM Serif Text"/>
                <a:cs typeface="DM Serif Text"/>
                <a:sym typeface="DM Serif Text"/>
              </a:rPr>
              <a:t>What is the probability of no rain at City E over the next hour?</a:t>
            </a:r>
            <a:endParaRPr sz="1800">
              <a:solidFill>
                <a:srgbClr val="0044CC"/>
              </a:solidFill>
              <a:latin typeface="DM Serif Text"/>
              <a:ea typeface="DM Serif Text"/>
              <a:cs typeface="DM Serif Text"/>
              <a:sym typeface="DM Serif Text"/>
            </a:endParaRPr>
          </a:p>
        </p:txBody>
      </p:sp>
      <p:grpSp>
        <p:nvGrpSpPr>
          <p:cNvPr id="1698" name="Google Shape;1698;p129"/>
          <p:cNvGrpSpPr/>
          <p:nvPr/>
        </p:nvGrpSpPr>
        <p:grpSpPr>
          <a:xfrm>
            <a:off x="719950" y="3918063"/>
            <a:ext cx="2552700" cy="581713"/>
            <a:chOff x="588775" y="3918063"/>
            <a:chExt cx="2552700" cy="581713"/>
          </a:xfrm>
        </p:grpSpPr>
        <p:sp>
          <p:nvSpPr>
            <p:cNvPr id="1699" name="Google Shape;1699;p129"/>
            <p:cNvSpPr txBox="1"/>
            <p:nvPr/>
          </p:nvSpPr>
          <p:spPr>
            <a:xfrm>
              <a:off x="1126938" y="3918063"/>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Truth</a:t>
              </a:r>
              <a:endParaRPr b="1">
                <a:solidFill>
                  <a:srgbClr val="434343"/>
                </a:solidFill>
                <a:latin typeface="DM Sans"/>
                <a:ea typeface="DM Sans"/>
                <a:cs typeface="DM Sans"/>
                <a:sym typeface="DM Sans"/>
              </a:endParaRPr>
            </a:p>
          </p:txBody>
        </p:sp>
        <p:sp>
          <p:nvSpPr>
            <p:cNvPr id="1700" name="Google Shape;1700;p129"/>
            <p:cNvSpPr txBox="1"/>
            <p:nvPr/>
          </p:nvSpPr>
          <p:spPr>
            <a:xfrm>
              <a:off x="5887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P(No Rain in City E) = 0.5</a:t>
              </a:r>
              <a:endParaRPr sz="1200">
                <a:latin typeface="DM Serif Text"/>
                <a:ea typeface="DM Serif Text"/>
                <a:cs typeface="DM Serif Text"/>
                <a:sym typeface="DM Serif Text"/>
              </a:endParaRPr>
            </a:p>
          </p:txBody>
        </p:sp>
      </p:grpSp>
      <p:grpSp>
        <p:nvGrpSpPr>
          <p:cNvPr id="1701" name="Google Shape;1701;p129"/>
          <p:cNvGrpSpPr/>
          <p:nvPr/>
        </p:nvGrpSpPr>
        <p:grpSpPr>
          <a:xfrm>
            <a:off x="3234550" y="3913632"/>
            <a:ext cx="2552700" cy="586143"/>
            <a:chOff x="3103375" y="3913632"/>
            <a:chExt cx="2552700" cy="586143"/>
          </a:xfrm>
        </p:grpSpPr>
        <p:sp>
          <p:nvSpPr>
            <p:cNvPr id="1702" name="Google Shape;1702;p129"/>
            <p:cNvSpPr txBox="1"/>
            <p:nvPr/>
          </p:nvSpPr>
          <p:spPr>
            <a:xfrm>
              <a:off x="3740513" y="3913632"/>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Regression</a:t>
              </a:r>
              <a:endParaRPr b="1">
                <a:solidFill>
                  <a:srgbClr val="434343"/>
                </a:solidFill>
                <a:latin typeface="DM Sans"/>
                <a:ea typeface="DM Sans"/>
                <a:cs typeface="DM Sans"/>
                <a:sym typeface="DM Sans"/>
              </a:endParaRPr>
            </a:p>
          </p:txBody>
        </p:sp>
        <p:sp>
          <p:nvSpPr>
            <p:cNvPr id="1703" name="Google Shape;1703;p129"/>
            <p:cNvSpPr txBox="1"/>
            <p:nvPr/>
          </p:nvSpPr>
          <p:spPr>
            <a:xfrm>
              <a:off x="31033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a:t>
              </a:r>
              <a:r>
                <a:rPr lang="en" sz="1200">
                  <a:latin typeface="DM Serif Text"/>
                  <a:ea typeface="DM Serif Text"/>
                  <a:cs typeface="DM Serif Text"/>
                  <a:sym typeface="DM Serif Text"/>
                </a:rPr>
                <a:t>No Rain in City E</a:t>
              </a:r>
              <a:r>
                <a:rPr lang="en" sz="1200">
                  <a:latin typeface="DM Serif Text"/>
                  <a:ea typeface="DM Serif Text"/>
                  <a:cs typeface="DM Serif Text"/>
                  <a:sym typeface="DM Serif Text"/>
                </a:rPr>
                <a:t>) = 0.0</a:t>
              </a:r>
              <a:endParaRPr sz="1200">
                <a:latin typeface="DM Serif Text"/>
                <a:ea typeface="DM Serif Text"/>
                <a:cs typeface="DM Serif Text"/>
                <a:sym typeface="DM Serif Text"/>
              </a:endParaRPr>
            </a:p>
          </p:txBody>
        </p:sp>
      </p:grpSp>
      <p:grpSp>
        <p:nvGrpSpPr>
          <p:cNvPr id="1704" name="Google Shape;1704;p129"/>
          <p:cNvGrpSpPr/>
          <p:nvPr/>
        </p:nvGrpSpPr>
        <p:grpSpPr>
          <a:xfrm>
            <a:off x="5871350" y="3913625"/>
            <a:ext cx="2552700" cy="586150"/>
            <a:chOff x="5740175" y="3913625"/>
            <a:chExt cx="2552700" cy="586150"/>
          </a:xfrm>
        </p:grpSpPr>
        <p:sp>
          <p:nvSpPr>
            <p:cNvPr id="1705" name="Google Shape;1705;p129"/>
            <p:cNvSpPr txBox="1"/>
            <p:nvPr/>
          </p:nvSpPr>
          <p:spPr>
            <a:xfrm>
              <a:off x="6331327" y="3913625"/>
              <a:ext cx="13704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Classification</a:t>
              </a:r>
              <a:endParaRPr b="1">
                <a:solidFill>
                  <a:srgbClr val="434343"/>
                </a:solidFill>
                <a:latin typeface="DM Sans"/>
                <a:ea typeface="DM Sans"/>
                <a:cs typeface="DM Sans"/>
                <a:sym typeface="DM Sans"/>
              </a:endParaRPr>
            </a:p>
          </p:txBody>
        </p:sp>
        <p:sp>
          <p:nvSpPr>
            <p:cNvPr id="1706" name="Google Shape;1706;p129"/>
            <p:cNvSpPr txBox="1"/>
            <p:nvPr/>
          </p:nvSpPr>
          <p:spPr>
            <a:xfrm>
              <a:off x="57401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a:t>
              </a:r>
              <a:r>
                <a:rPr lang="en" sz="1200">
                  <a:latin typeface="DM Serif Text"/>
                  <a:ea typeface="DM Serif Text"/>
                  <a:cs typeface="DM Serif Text"/>
                  <a:sym typeface="DM Serif Text"/>
                </a:rPr>
                <a:t>No Rain in City E</a:t>
              </a:r>
              <a:r>
                <a:rPr lang="en" sz="1200">
                  <a:latin typeface="DM Serif Text"/>
                  <a:ea typeface="DM Serif Text"/>
                  <a:cs typeface="DM Serif Text"/>
                  <a:sym typeface="DM Serif Text"/>
                </a:rPr>
                <a:t>) = 0.5</a:t>
              </a:r>
              <a:r>
                <a:rPr baseline="30000" lang="en" sz="1200">
                  <a:latin typeface="DM Serif Text"/>
                  <a:ea typeface="DM Serif Text"/>
                  <a:cs typeface="DM Serif Text"/>
                  <a:sym typeface="DM Serif Text"/>
                </a:rPr>
                <a:t>8</a:t>
              </a:r>
              <a:endParaRPr baseline="30000" sz="1200">
                <a:latin typeface="DM Serif Text"/>
                <a:ea typeface="DM Serif Text"/>
                <a:cs typeface="DM Serif Text"/>
                <a:sym typeface="DM Serif Tex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8"/>
                                        </p:tgtEl>
                                        <p:attrNameLst>
                                          <p:attrName>style.visibility</p:attrName>
                                        </p:attrNameLst>
                                      </p:cBhvr>
                                      <p:to>
                                        <p:strVal val="visible"/>
                                      </p:to>
                                    </p:set>
                                    <p:animEffect filter="fade" transition="in">
                                      <p:cBhvr>
                                        <p:cTn dur="1"/>
                                        <p:tgtEl>
                                          <p:spTgt spid="1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1"/>
                                        </p:tgtEl>
                                        <p:attrNameLst>
                                          <p:attrName>style.visibility</p:attrName>
                                        </p:attrNameLst>
                                      </p:cBhvr>
                                      <p:to>
                                        <p:strVal val="visible"/>
                                      </p:to>
                                    </p:set>
                                    <p:animEffect filter="fade" transition="in">
                                      <p:cBhvr>
                                        <p:cTn dur="1"/>
                                        <p:tgtEl>
                                          <p:spTgt spid="17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4"/>
                                        </p:tgtEl>
                                        <p:attrNameLst>
                                          <p:attrName>style.visibility</p:attrName>
                                        </p:attrNameLst>
                                      </p:cBhvr>
                                      <p:to>
                                        <p:strVal val="visible"/>
                                      </p:to>
                                    </p:set>
                                    <p:animEffect filter="fade" transition="in">
                                      <p:cBhvr>
                                        <p:cTn dur="1"/>
                                        <p:tgtEl>
                                          <p:spTgt spid="17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10" name="Shape 1710"/>
        <p:cNvGrpSpPr/>
        <p:nvPr/>
      </p:nvGrpSpPr>
      <p:grpSpPr>
        <a:xfrm>
          <a:off x="0" y="0"/>
          <a:ext cx="0" cy="0"/>
          <a:chOff x="0" y="0"/>
          <a:chExt cx="0" cy="0"/>
        </a:xfrm>
      </p:grpSpPr>
      <p:sp>
        <p:nvSpPr>
          <p:cNvPr id="1711" name="Google Shape;1711;p130"/>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Thought Experiment</a:t>
            </a:r>
            <a:endParaRPr/>
          </a:p>
        </p:txBody>
      </p:sp>
      <p:pic>
        <p:nvPicPr>
          <p:cNvPr id="1712" name="Google Shape;1712;p130"/>
          <p:cNvPicPr preferRelativeResize="0"/>
          <p:nvPr/>
        </p:nvPicPr>
        <p:blipFill rotWithShape="1">
          <a:blip r:embed="rId3">
            <a:alphaModFix/>
          </a:blip>
          <a:srcRect b="24225" l="0" r="0" t="0"/>
          <a:stretch/>
        </p:blipFill>
        <p:spPr>
          <a:xfrm>
            <a:off x="6168625" y="1092750"/>
            <a:ext cx="2018999" cy="1148900"/>
          </a:xfrm>
          <a:prstGeom prst="rect">
            <a:avLst/>
          </a:prstGeom>
          <a:noFill/>
          <a:ln>
            <a:noFill/>
          </a:ln>
        </p:spPr>
      </p:pic>
      <p:sp>
        <p:nvSpPr>
          <p:cNvPr id="1713" name="Google Shape;1713;p130"/>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Image credits: Peter Greenhalgh, User:Colin, Wikimedia, Jeff J Mitchell, Getty Images</a:t>
            </a:r>
            <a:endParaRPr sz="800">
              <a:solidFill>
                <a:srgbClr val="999999"/>
              </a:solidFill>
              <a:latin typeface="Google Sans"/>
              <a:ea typeface="Google Sans"/>
              <a:cs typeface="Google Sans"/>
              <a:sym typeface="Google Sans"/>
            </a:endParaRPr>
          </a:p>
        </p:txBody>
      </p:sp>
      <p:pic>
        <p:nvPicPr>
          <p:cNvPr id="1714" name="Google Shape;1714;p130"/>
          <p:cNvPicPr preferRelativeResize="0"/>
          <p:nvPr/>
        </p:nvPicPr>
        <p:blipFill>
          <a:blip r:embed="rId4">
            <a:alphaModFix/>
          </a:blip>
          <a:stretch>
            <a:fillRect/>
          </a:stretch>
        </p:blipFill>
        <p:spPr>
          <a:xfrm>
            <a:off x="486500" y="1092750"/>
            <a:ext cx="2297741" cy="1148899"/>
          </a:xfrm>
          <a:prstGeom prst="rect">
            <a:avLst/>
          </a:prstGeom>
          <a:noFill/>
          <a:ln>
            <a:noFill/>
          </a:ln>
        </p:spPr>
      </p:pic>
      <p:pic>
        <p:nvPicPr>
          <p:cNvPr id="1715" name="Google Shape;1715;p130"/>
          <p:cNvPicPr preferRelativeResize="0"/>
          <p:nvPr/>
        </p:nvPicPr>
        <p:blipFill>
          <a:blip r:embed="rId5">
            <a:alphaModFix/>
          </a:blip>
          <a:stretch>
            <a:fillRect/>
          </a:stretch>
        </p:blipFill>
        <p:spPr>
          <a:xfrm>
            <a:off x="3466949" y="1092750"/>
            <a:ext cx="1914833" cy="1148900"/>
          </a:xfrm>
          <a:prstGeom prst="rect">
            <a:avLst/>
          </a:prstGeom>
          <a:noFill/>
          <a:ln>
            <a:noFill/>
          </a:ln>
        </p:spPr>
      </p:pic>
      <p:sp>
        <p:nvSpPr>
          <p:cNvPr id="1716" name="Google Shape;1716;p130"/>
          <p:cNvSpPr/>
          <p:nvPr/>
        </p:nvSpPr>
        <p:spPr>
          <a:xfrm>
            <a:off x="28308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30"/>
          <p:cNvSpPr/>
          <p:nvPr/>
        </p:nvSpPr>
        <p:spPr>
          <a:xfrm rot="10800000">
            <a:off x="52692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30"/>
          <p:cNvSpPr txBox="1"/>
          <p:nvPr/>
        </p:nvSpPr>
        <p:spPr>
          <a:xfrm>
            <a:off x="1426975" y="2911275"/>
            <a:ext cx="277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W | T+30min) = 0.5</a:t>
            </a:r>
            <a:endParaRPr sz="1200">
              <a:latin typeface="DM Serif Text"/>
              <a:ea typeface="DM Serif Text"/>
              <a:cs typeface="DM Serif Text"/>
              <a:sym typeface="DM Serif Text"/>
            </a:endParaRPr>
          </a:p>
        </p:txBody>
      </p:sp>
      <p:sp>
        <p:nvSpPr>
          <p:cNvPr id="1719" name="Google Shape;1719;p130"/>
          <p:cNvSpPr txBox="1"/>
          <p:nvPr/>
        </p:nvSpPr>
        <p:spPr>
          <a:xfrm>
            <a:off x="5225925" y="2911275"/>
            <a:ext cx="247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E | T+30min) = 0.5</a:t>
            </a:r>
            <a:endParaRPr sz="1200">
              <a:latin typeface="DM Serif Text"/>
              <a:ea typeface="DM Serif Text"/>
              <a:cs typeface="DM Serif Text"/>
              <a:sym typeface="DM Serif Text"/>
            </a:endParaRPr>
          </a:p>
        </p:txBody>
      </p:sp>
      <p:sp>
        <p:nvSpPr>
          <p:cNvPr id="1720" name="Google Shape;1720;p130"/>
          <p:cNvSpPr txBox="1"/>
          <p:nvPr/>
        </p:nvSpPr>
        <p:spPr>
          <a:xfrm>
            <a:off x="3546675" y="2149275"/>
            <a:ext cx="1722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30 mm/h localised precipitation front</a:t>
            </a:r>
            <a:endParaRPr sz="1200">
              <a:latin typeface="DM Serif Text"/>
              <a:ea typeface="DM Serif Text"/>
              <a:cs typeface="DM Serif Text"/>
              <a:sym typeface="DM Serif Text"/>
            </a:endParaRPr>
          </a:p>
        </p:txBody>
      </p:sp>
      <p:cxnSp>
        <p:nvCxnSpPr>
          <p:cNvPr id="1721" name="Google Shape;1721;p130"/>
          <p:cNvCxnSpPr/>
          <p:nvPr/>
        </p:nvCxnSpPr>
        <p:spPr>
          <a:xfrm>
            <a:off x="3489675" y="1014789"/>
            <a:ext cx="1855800" cy="0"/>
          </a:xfrm>
          <a:prstGeom prst="straightConnector1">
            <a:avLst/>
          </a:prstGeom>
          <a:noFill/>
          <a:ln cap="flat" cmpd="sng" w="9525">
            <a:solidFill>
              <a:srgbClr val="121212"/>
            </a:solidFill>
            <a:prstDash val="solid"/>
            <a:round/>
            <a:headEnd len="med" w="med" type="triangle"/>
            <a:tailEnd len="med" w="med" type="triangle"/>
          </a:ln>
        </p:spPr>
      </p:cxnSp>
      <p:sp>
        <p:nvSpPr>
          <p:cNvPr id="1722" name="Google Shape;1722;p130"/>
          <p:cNvSpPr txBox="1"/>
          <p:nvPr/>
        </p:nvSpPr>
        <p:spPr>
          <a:xfrm>
            <a:off x="3397125" y="701475"/>
            <a:ext cx="2019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40 km wide</a:t>
            </a:r>
            <a:endParaRPr sz="1200">
              <a:latin typeface="DM Serif Text"/>
              <a:ea typeface="DM Serif Text"/>
              <a:cs typeface="DM Serif Text"/>
              <a:sym typeface="DM Serif Text"/>
            </a:endParaRPr>
          </a:p>
        </p:txBody>
      </p:sp>
      <p:cxnSp>
        <p:nvCxnSpPr>
          <p:cNvPr id="1723" name="Google Shape;1723;p130"/>
          <p:cNvCxnSpPr/>
          <p:nvPr/>
        </p:nvCxnSpPr>
        <p:spPr>
          <a:xfrm>
            <a:off x="5441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724" name="Google Shape;1724;p130"/>
          <p:cNvSpPr txBox="1"/>
          <p:nvPr/>
        </p:nvSpPr>
        <p:spPr>
          <a:xfrm>
            <a:off x="5381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cxnSp>
        <p:nvCxnSpPr>
          <p:cNvPr id="1725" name="Google Shape;1725;p130"/>
          <p:cNvCxnSpPr/>
          <p:nvPr/>
        </p:nvCxnSpPr>
        <p:spPr>
          <a:xfrm>
            <a:off x="2774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726" name="Google Shape;1726;p130"/>
          <p:cNvSpPr txBox="1"/>
          <p:nvPr/>
        </p:nvSpPr>
        <p:spPr>
          <a:xfrm>
            <a:off x="2714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sp>
        <p:nvSpPr>
          <p:cNvPr id="1727" name="Google Shape;1727;p130"/>
          <p:cNvSpPr txBox="1"/>
          <p:nvPr/>
        </p:nvSpPr>
        <p:spPr>
          <a:xfrm>
            <a:off x="28458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728" name="Google Shape;1728;p130"/>
          <p:cNvSpPr txBox="1"/>
          <p:nvPr/>
        </p:nvSpPr>
        <p:spPr>
          <a:xfrm>
            <a:off x="52080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729" name="Google Shape;1729;p130"/>
          <p:cNvSpPr txBox="1"/>
          <p:nvPr/>
        </p:nvSpPr>
        <p:spPr>
          <a:xfrm>
            <a:off x="436375" y="3368475"/>
            <a:ext cx="7699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44CC"/>
                </a:solidFill>
                <a:latin typeface="DM Serif Text"/>
                <a:ea typeface="DM Serif Text"/>
                <a:cs typeface="DM Serif Text"/>
                <a:sym typeface="DM Serif Text"/>
              </a:rPr>
              <a:t>What is the probability of 20mm of rain at City E over the next hour?</a:t>
            </a:r>
            <a:endParaRPr sz="1800">
              <a:solidFill>
                <a:srgbClr val="0044CC"/>
              </a:solidFill>
              <a:latin typeface="DM Serif Text"/>
              <a:ea typeface="DM Serif Text"/>
              <a:cs typeface="DM Serif Text"/>
              <a:sym typeface="DM Serif Text"/>
            </a:endParaRPr>
          </a:p>
        </p:txBody>
      </p:sp>
      <p:grpSp>
        <p:nvGrpSpPr>
          <p:cNvPr id="1730" name="Google Shape;1730;p130"/>
          <p:cNvGrpSpPr/>
          <p:nvPr/>
        </p:nvGrpSpPr>
        <p:grpSpPr>
          <a:xfrm>
            <a:off x="719950" y="3918063"/>
            <a:ext cx="2552700" cy="581713"/>
            <a:chOff x="588775" y="3918063"/>
            <a:chExt cx="2552700" cy="581713"/>
          </a:xfrm>
        </p:grpSpPr>
        <p:sp>
          <p:nvSpPr>
            <p:cNvPr id="1731" name="Google Shape;1731;p130"/>
            <p:cNvSpPr txBox="1"/>
            <p:nvPr/>
          </p:nvSpPr>
          <p:spPr>
            <a:xfrm>
              <a:off x="1126938" y="3918063"/>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Truth</a:t>
              </a:r>
              <a:endParaRPr b="1">
                <a:solidFill>
                  <a:srgbClr val="434343"/>
                </a:solidFill>
                <a:latin typeface="DM Sans"/>
                <a:ea typeface="DM Sans"/>
                <a:cs typeface="DM Sans"/>
                <a:sym typeface="DM Sans"/>
              </a:endParaRPr>
            </a:p>
          </p:txBody>
        </p:sp>
        <p:sp>
          <p:nvSpPr>
            <p:cNvPr id="1732" name="Google Shape;1732;p130"/>
            <p:cNvSpPr txBox="1"/>
            <p:nvPr/>
          </p:nvSpPr>
          <p:spPr>
            <a:xfrm>
              <a:off x="5887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P(20mm in City E) = 0.5</a:t>
              </a:r>
              <a:endParaRPr sz="1200">
                <a:latin typeface="DM Serif Text"/>
                <a:ea typeface="DM Serif Text"/>
                <a:cs typeface="DM Serif Text"/>
                <a:sym typeface="DM Serif Text"/>
              </a:endParaRPr>
            </a:p>
          </p:txBody>
        </p:sp>
      </p:grpSp>
      <p:grpSp>
        <p:nvGrpSpPr>
          <p:cNvPr id="1733" name="Google Shape;1733;p130"/>
          <p:cNvGrpSpPr/>
          <p:nvPr/>
        </p:nvGrpSpPr>
        <p:grpSpPr>
          <a:xfrm>
            <a:off x="3234550" y="3913632"/>
            <a:ext cx="2552700" cy="586143"/>
            <a:chOff x="3103375" y="3913632"/>
            <a:chExt cx="2552700" cy="586143"/>
          </a:xfrm>
        </p:grpSpPr>
        <p:sp>
          <p:nvSpPr>
            <p:cNvPr id="1734" name="Google Shape;1734;p130"/>
            <p:cNvSpPr txBox="1"/>
            <p:nvPr/>
          </p:nvSpPr>
          <p:spPr>
            <a:xfrm>
              <a:off x="3740513" y="3913632"/>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Regression</a:t>
              </a:r>
              <a:endParaRPr b="1">
                <a:solidFill>
                  <a:srgbClr val="434343"/>
                </a:solidFill>
                <a:latin typeface="DM Sans"/>
                <a:ea typeface="DM Sans"/>
                <a:cs typeface="DM Sans"/>
                <a:sym typeface="DM Sans"/>
              </a:endParaRPr>
            </a:p>
          </p:txBody>
        </p:sp>
        <p:sp>
          <p:nvSpPr>
            <p:cNvPr id="1735" name="Google Shape;1735;p130"/>
            <p:cNvSpPr txBox="1"/>
            <p:nvPr/>
          </p:nvSpPr>
          <p:spPr>
            <a:xfrm>
              <a:off x="31033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a:t>
              </a:r>
              <a:r>
                <a:rPr lang="en" sz="1200">
                  <a:latin typeface="DM Serif Text"/>
                  <a:ea typeface="DM Serif Text"/>
                  <a:cs typeface="DM Serif Text"/>
                  <a:sym typeface="DM Serif Text"/>
                </a:rPr>
                <a:t>20mm</a:t>
              </a:r>
              <a:r>
                <a:rPr lang="en" sz="1200">
                  <a:latin typeface="DM Serif Text"/>
                  <a:ea typeface="DM Serif Text"/>
                  <a:cs typeface="DM Serif Text"/>
                  <a:sym typeface="DM Serif Text"/>
                </a:rPr>
                <a:t> in City E) = 0.0</a:t>
              </a:r>
              <a:endParaRPr sz="1200">
                <a:latin typeface="DM Serif Text"/>
                <a:ea typeface="DM Serif Text"/>
                <a:cs typeface="DM Serif Text"/>
                <a:sym typeface="DM Serif Text"/>
              </a:endParaRPr>
            </a:p>
          </p:txBody>
        </p:sp>
      </p:grpSp>
      <p:grpSp>
        <p:nvGrpSpPr>
          <p:cNvPr id="1736" name="Google Shape;1736;p130"/>
          <p:cNvGrpSpPr/>
          <p:nvPr/>
        </p:nvGrpSpPr>
        <p:grpSpPr>
          <a:xfrm>
            <a:off x="5871350" y="3913625"/>
            <a:ext cx="2552700" cy="586150"/>
            <a:chOff x="5740175" y="3913625"/>
            <a:chExt cx="2552700" cy="586150"/>
          </a:xfrm>
        </p:grpSpPr>
        <p:sp>
          <p:nvSpPr>
            <p:cNvPr id="1737" name="Google Shape;1737;p130"/>
            <p:cNvSpPr txBox="1"/>
            <p:nvPr/>
          </p:nvSpPr>
          <p:spPr>
            <a:xfrm>
              <a:off x="6331327" y="3913625"/>
              <a:ext cx="13704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Classification</a:t>
              </a:r>
              <a:endParaRPr b="1">
                <a:solidFill>
                  <a:srgbClr val="434343"/>
                </a:solidFill>
                <a:latin typeface="DM Sans"/>
                <a:ea typeface="DM Sans"/>
                <a:cs typeface="DM Sans"/>
                <a:sym typeface="DM Sans"/>
              </a:endParaRPr>
            </a:p>
          </p:txBody>
        </p:sp>
        <p:sp>
          <p:nvSpPr>
            <p:cNvPr id="1738" name="Google Shape;1738;p130"/>
            <p:cNvSpPr txBox="1"/>
            <p:nvPr/>
          </p:nvSpPr>
          <p:spPr>
            <a:xfrm>
              <a:off x="5740175" y="4130475"/>
              <a:ext cx="2552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P(</a:t>
              </a:r>
              <a:r>
                <a:rPr lang="en" sz="1200">
                  <a:latin typeface="DM Serif Text"/>
                  <a:ea typeface="DM Serif Text"/>
                  <a:cs typeface="DM Serif Text"/>
                  <a:sym typeface="DM Serif Text"/>
                </a:rPr>
                <a:t>20mm</a:t>
              </a:r>
              <a:r>
                <a:rPr lang="en" sz="1200">
                  <a:latin typeface="DM Serif Text"/>
                  <a:ea typeface="DM Serif Text"/>
                  <a:cs typeface="DM Serif Text"/>
                  <a:sym typeface="DM Serif Text"/>
                </a:rPr>
                <a:t> in City E) = 0.5</a:t>
              </a:r>
              <a:r>
                <a:rPr baseline="30000" lang="en" sz="1200">
                  <a:latin typeface="DM Serif Text"/>
                  <a:ea typeface="DM Serif Text"/>
                  <a:cs typeface="DM Serif Text"/>
                  <a:sym typeface="DM Serif Text"/>
                </a:rPr>
                <a:t>8</a:t>
              </a:r>
              <a:endParaRPr baseline="30000" sz="1200">
                <a:latin typeface="DM Serif Text"/>
                <a:ea typeface="DM Serif Text"/>
                <a:cs typeface="DM Serif Text"/>
                <a:sym typeface="DM Serif Tex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0"/>
                                        </p:tgtEl>
                                        <p:attrNameLst>
                                          <p:attrName>style.visibility</p:attrName>
                                        </p:attrNameLst>
                                      </p:cBhvr>
                                      <p:to>
                                        <p:strVal val="visible"/>
                                      </p:to>
                                    </p:set>
                                    <p:animEffect filter="fade" transition="in">
                                      <p:cBhvr>
                                        <p:cTn dur="1"/>
                                        <p:tgtEl>
                                          <p:spTgt spid="1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3"/>
                                        </p:tgtEl>
                                        <p:attrNameLst>
                                          <p:attrName>style.visibility</p:attrName>
                                        </p:attrNameLst>
                                      </p:cBhvr>
                                      <p:to>
                                        <p:strVal val="visible"/>
                                      </p:to>
                                    </p:set>
                                    <p:animEffect filter="fade" transition="in">
                                      <p:cBhvr>
                                        <p:cTn dur="1"/>
                                        <p:tgtEl>
                                          <p:spTgt spid="1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6"/>
                                        </p:tgtEl>
                                        <p:attrNameLst>
                                          <p:attrName>style.visibility</p:attrName>
                                        </p:attrNameLst>
                                      </p:cBhvr>
                                      <p:to>
                                        <p:strVal val="visible"/>
                                      </p:to>
                                    </p:set>
                                    <p:animEffect filter="fade" transition="in">
                                      <p:cBhvr>
                                        <p:cTn dur="1"/>
                                        <p:tgtEl>
                                          <p:spTgt spid="17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42" name="Shape 1742"/>
        <p:cNvGrpSpPr/>
        <p:nvPr/>
      </p:nvGrpSpPr>
      <p:grpSpPr>
        <a:xfrm>
          <a:off x="0" y="0"/>
          <a:ext cx="0" cy="0"/>
          <a:chOff x="0" y="0"/>
          <a:chExt cx="0" cy="0"/>
        </a:xfrm>
      </p:grpSpPr>
      <p:sp>
        <p:nvSpPr>
          <p:cNvPr id="1743" name="Google Shape;1743;p131"/>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Thought Experiment</a:t>
            </a:r>
            <a:endParaRPr/>
          </a:p>
        </p:txBody>
      </p:sp>
      <p:pic>
        <p:nvPicPr>
          <p:cNvPr id="1744" name="Google Shape;1744;p131"/>
          <p:cNvPicPr preferRelativeResize="0"/>
          <p:nvPr/>
        </p:nvPicPr>
        <p:blipFill rotWithShape="1">
          <a:blip r:embed="rId3">
            <a:alphaModFix/>
          </a:blip>
          <a:srcRect b="24225" l="0" r="0" t="0"/>
          <a:stretch/>
        </p:blipFill>
        <p:spPr>
          <a:xfrm>
            <a:off x="6168625" y="1092750"/>
            <a:ext cx="2018999" cy="1148900"/>
          </a:xfrm>
          <a:prstGeom prst="rect">
            <a:avLst/>
          </a:prstGeom>
          <a:noFill/>
          <a:ln>
            <a:noFill/>
          </a:ln>
        </p:spPr>
      </p:pic>
      <p:sp>
        <p:nvSpPr>
          <p:cNvPr id="1745" name="Google Shape;1745;p131"/>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Image credits: Peter Greenhalgh, User:Colin, Wikimedia, Jeff J Mitchell, Getty Images</a:t>
            </a:r>
            <a:endParaRPr sz="800">
              <a:solidFill>
                <a:srgbClr val="999999"/>
              </a:solidFill>
              <a:latin typeface="Google Sans"/>
              <a:ea typeface="Google Sans"/>
              <a:cs typeface="Google Sans"/>
              <a:sym typeface="Google Sans"/>
            </a:endParaRPr>
          </a:p>
        </p:txBody>
      </p:sp>
      <p:pic>
        <p:nvPicPr>
          <p:cNvPr id="1746" name="Google Shape;1746;p131"/>
          <p:cNvPicPr preferRelativeResize="0"/>
          <p:nvPr/>
        </p:nvPicPr>
        <p:blipFill>
          <a:blip r:embed="rId4">
            <a:alphaModFix/>
          </a:blip>
          <a:stretch>
            <a:fillRect/>
          </a:stretch>
        </p:blipFill>
        <p:spPr>
          <a:xfrm>
            <a:off x="486500" y="1092750"/>
            <a:ext cx="2297741" cy="1148899"/>
          </a:xfrm>
          <a:prstGeom prst="rect">
            <a:avLst/>
          </a:prstGeom>
          <a:noFill/>
          <a:ln>
            <a:noFill/>
          </a:ln>
        </p:spPr>
      </p:pic>
      <p:pic>
        <p:nvPicPr>
          <p:cNvPr id="1747" name="Google Shape;1747;p131"/>
          <p:cNvPicPr preferRelativeResize="0"/>
          <p:nvPr/>
        </p:nvPicPr>
        <p:blipFill>
          <a:blip r:embed="rId5">
            <a:alphaModFix/>
          </a:blip>
          <a:stretch>
            <a:fillRect/>
          </a:stretch>
        </p:blipFill>
        <p:spPr>
          <a:xfrm>
            <a:off x="3466949" y="1092750"/>
            <a:ext cx="1914833" cy="1148900"/>
          </a:xfrm>
          <a:prstGeom prst="rect">
            <a:avLst/>
          </a:prstGeom>
          <a:noFill/>
          <a:ln>
            <a:noFill/>
          </a:ln>
        </p:spPr>
      </p:pic>
      <p:sp>
        <p:nvSpPr>
          <p:cNvPr id="1748" name="Google Shape;1748;p131"/>
          <p:cNvSpPr/>
          <p:nvPr/>
        </p:nvSpPr>
        <p:spPr>
          <a:xfrm>
            <a:off x="28308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31"/>
          <p:cNvSpPr/>
          <p:nvPr/>
        </p:nvSpPr>
        <p:spPr>
          <a:xfrm rot="10800000">
            <a:off x="5269275" y="2316050"/>
            <a:ext cx="715800" cy="595200"/>
          </a:xfrm>
          <a:prstGeom prst="leftArrow">
            <a:avLst>
              <a:gd fmla="val 50000" name="adj1"/>
              <a:gd fmla="val 50000" name="adj2"/>
            </a:avLst>
          </a:prstGeom>
          <a:solidFill>
            <a:srgbClr val="9E9E9E"/>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31"/>
          <p:cNvSpPr txBox="1"/>
          <p:nvPr/>
        </p:nvSpPr>
        <p:spPr>
          <a:xfrm>
            <a:off x="1426975" y="2911275"/>
            <a:ext cx="277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W | T+30min) = 0.5</a:t>
            </a:r>
            <a:endParaRPr sz="1200">
              <a:latin typeface="DM Serif Text"/>
              <a:ea typeface="DM Serif Text"/>
              <a:cs typeface="DM Serif Text"/>
              <a:sym typeface="DM Serif Text"/>
            </a:endParaRPr>
          </a:p>
        </p:txBody>
      </p:sp>
      <p:sp>
        <p:nvSpPr>
          <p:cNvPr id="1751" name="Google Shape;1751;p131"/>
          <p:cNvSpPr txBox="1"/>
          <p:nvPr/>
        </p:nvSpPr>
        <p:spPr>
          <a:xfrm>
            <a:off x="5225925" y="2911275"/>
            <a:ext cx="2475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DM Serif Text"/>
                <a:ea typeface="DM Serif Text"/>
                <a:cs typeface="DM Serif Text"/>
                <a:sym typeface="DM Serif Text"/>
              </a:rPr>
              <a:t>P(Rain in City E | T+30min) = 0.5</a:t>
            </a:r>
            <a:endParaRPr sz="1200">
              <a:latin typeface="DM Serif Text"/>
              <a:ea typeface="DM Serif Text"/>
              <a:cs typeface="DM Serif Text"/>
              <a:sym typeface="DM Serif Text"/>
            </a:endParaRPr>
          </a:p>
        </p:txBody>
      </p:sp>
      <p:sp>
        <p:nvSpPr>
          <p:cNvPr id="1752" name="Google Shape;1752;p131"/>
          <p:cNvSpPr txBox="1"/>
          <p:nvPr/>
        </p:nvSpPr>
        <p:spPr>
          <a:xfrm>
            <a:off x="3546675" y="2149275"/>
            <a:ext cx="1722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30 mm/h localised precipitation front</a:t>
            </a:r>
            <a:endParaRPr sz="1200">
              <a:latin typeface="DM Serif Text"/>
              <a:ea typeface="DM Serif Text"/>
              <a:cs typeface="DM Serif Text"/>
              <a:sym typeface="DM Serif Text"/>
            </a:endParaRPr>
          </a:p>
        </p:txBody>
      </p:sp>
      <p:cxnSp>
        <p:nvCxnSpPr>
          <p:cNvPr id="1753" name="Google Shape;1753;p131"/>
          <p:cNvCxnSpPr/>
          <p:nvPr/>
        </p:nvCxnSpPr>
        <p:spPr>
          <a:xfrm>
            <a:off x="3489675" y="1014789"/>
            <a:ext cx="1855800" cy="0"/>
          </a:xfrm>
          <a:prstGeom prst="straightConnector1">
            <a:avLst/>
          </a:prstGeom>
          <a:noFill/>
          <a:ln cap="flat" cmpd="sng" w="9525">
            <a:solidFill>
              <a:srgbClr val="121212"/>
            </a:solidFill>
            <a:prstDash val="solid"/>
            <a:round/>
            <a:headEnd len="med" w="med" type="triangle"/>
            <a:tailEnd len="med" w="med" type="triangle"/>
          </a:ln>
        </p:spPr>
      </p:cxnSp>
      <p:sp>
        <p:nvSpPr>
          <p:cNvPr id="1754" name="Google Shape;1754;p131"/>
          <p:cNvSpPr txBox="1"/>
          <p:nvPr/>
        </p:nvSpPr>
        <p:spPr>
          <a:xfrm>
            <a:off x="3397125" y="701475"/>
            <a:ext cx="2019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40 km wide</a:t>
            </a:r>
            <a:endParaRPr sz="1200">
              <a:latin typeface="DM Serif Text"/>
              <a:ea typeface="DM Serif Text"/>
              <a:cs typeface="DM Serif Text"/>
              <a:sym typeface="DM Serif Text"/>
            </a:endParaRPr>
          </a:p>
        </p:txBody>
      </p:sp>
      <p:cxnSp>
        <p:nvCxnSpPr>
          <p:cNvPr id="1755" name="Google Shape;1755;p131"/>
          <p:cNvCxnSpPr/>
          <p:nvPr/>
        </p:nvCxnSpPr>
        <p:spPr>
          <a:xfrm>
            <a:off x="5441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756" name="Google Shape;1756;p131"/>
          <p:cNvSpPr txBox="1"/>
          <p:nvPr/>
        </p:nvSpPr>
        <p:spPr>
          <a:xfrm>
            <a:off x="5381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cxnSp>
        <p:nvCxnSpPr>
          <p:cNvPr id="1757" name="Google Shape;1757;p131"/>
          <p:cNvCxnSpPr/>
          <p:nvPr/>
        </p:nvCxnSpPr>
        <p:spPr>
          <a:xfrm>
            <a:off x="2774675" y="1700600"/>
            <a:ext cx="665700" cy="0"/>
          </a:xfrm>
          <a:prstGeom prst="straightConnector1">
            <a:avLst/>
          </a:prstGeom>
          <a:noFill/>
          <a:ln cap="flat" cmpd="sng" w="9525">
            <a:solidFill>
              <a:srgbClr val="121212"/>
            </a:solidFill>
            <a:prstDash val="solid"/>
            <a:round/>
            <a:headEnd len="med" w="med" type="triangle"/>
            <a:tailEnd len="med" w="med" type="triangle"/>
          </a:ln>
        </p:spPr>
      </p:cxnSp>
      <p:sp>
        <p:nvSpPr>
          <p:cNvPr id="1758" name="Google Shape;1758;p131"/>
          <p:cNvSpPr txBox="1"/>
          <p:nvPr/>
        </p:nvSpPr>
        <p:spPr>
          <a:xfrm>
            <a:off x="2714775" y="1396275"/>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20 km</a:t>
            </a:r>
            <a:endParaRPr sz="1200">
              <a:latin typeface="DM Serif Text"/>
              <a:ea typeface="DM Serif Text"/>
              <a:cs typeface="DM Serif Text"/>
              <a:sym typeface="DM Serif Text"/>
            </a:endParaRPr>
          </a:p>
        </p:txBody>
      </p:sp>
      <p:sp>
        <p:nvSpPr>
          <p:cNvPr id="1759" name="Google Shape;1759;p131"/>
          <p:cNvSpPr txBox="1"/>
          <p:nvPr/>
        </p:nvSpPr>
        <p:spPr>
          <a:xfrm>
            <a:off x="28458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760" name="Google Shape;1760;p131"/>
          <p:cNvSpPr txBox="1"/>
          <p:nvPr/>
        </p:nvSpPr>
        <p:spPr>
          <a:xfrm>
            <a:off x="5208077" y="2418822"/>
            <a:ext cx="786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DM Serif Text"/>
                <a:ea typeface="DM Serif Text"/>
                <a:cs typeface="DM Serif Text"/>
                <a:sym typeface="DM Serif Text"/>
              </a:rPr>
              <a:t>60 km/h</a:t>
            </a:r>
            <a:endParaRPr sz="1200">
              <a:latin typeface="DM Serif Text"/>
              <a:ea typeface="DM Serif Text"/>
              <a:cs typeface="DM Serif Text"/>
              <a:sym typeface="DM Serif Text"/>
            </a:endParaRPr>
          </a:p>
        </p:txBody>
      </p:sp>
      <p:sp>
        <p:nvSpPr>
          <p:cNvPr id="1761" name="Google Shape;1761;p131"/>
          <p:cNvSpPr txBox="1"/>
          <p:nvPr/>
        </p:nvSpPr>
        <p:spPr>
          <a:xfrm>
            <a:off x="436375" y="3368475"/>
            <a:ext cx="7699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accent3"/>
                </a:solidFill>
                <a:latin typeface="DM Serif Text"/>
                <a:ea typeface="DM Serif Text"/>
                <a:cs typeface="DM Serif Text"/>
                <a:sym typeface="DM Serif Text"/>
              </a:rPr>
              <a:t>Forecast quality </a:t>
            </a:r>
            <a:r>
              <a:rPr lang="en" sz="2000">
                <a:solidFill>
                  <a:srgbClr val="0044CC"/>
                </a:solidFill>
                <a:latin typeface="DM Serif Text"/>
                <a:ea typeface="DM Serif Text"/>
                <a:cs typeface="DM Serif Text"/>
                <a:sym typeface="DM Serif Text"/>
              </a:rPr>
              <a:t>(scores on metrics) is strong, </a:t>
            </a:r>
            <a:endParaRPr sz="2000">
              <a:solidFill>
                <a:srgbClr val="0044CC"/>
              </a:solidFill>
              <a:latin typeface="DM Serif Text"/>
              <a:ea typeface="DM Serif Text"/>
              <a:cs typeface="DM Serif Text"/>
              <a:sym typeface="DM Serif Text"/>
            </a:endParaRPr>
          </a:p>
          <a:p>
            <a:pPr indent="0" lvl="0" marL="0" rtl="0" algn="l">
              <a:spcBef>
                <a:spcPts val="0"/>
              </a:spcBef>
              <a:spcAft>
                <a:spcPts val="0"/>
              </a:spcAft>
              <a:buNone/>
            </a:pPr>
            <a:r>
              <a:rPr lang="en" sz="2000">
                <a:solidFill>
                  <a:srgbClr val="0044CC"/>
                </a:solidFill>
                <a:latin typeface="DM Serif Text"/>
                <a:ea typeface="DM Serif Text"/>
                <a:cs typeface="DM Serif Text"/>
                <a:sym typeface="DM Serif Text"/>
              </a:rPr>
              <a:t>but</a:t>
            </a:r>
            <a:r>
              <a:rPr lang="en" sz="2000">
                <a:solidFill>
                  <a:schemeClr val="accent3"/>
                </a:solidFill>
                <a:latin typeface="DM Serif Text"/>
                <a:ea typeface="DM Serif Text"/>
                <a:cs typeface="DM Serif Text"/>
                <a:sym typeface="DM Serif Text"/>
              </a:rPr>
              <a:t> forecast value </a:t>
            </a:r>
            <a:r>
              <a:rPr lang="en" sz="2000">
                <a:solidFill>
                  <a:srgbClr val="0044CC"/>
                </a:solidFill>
                <a:latin typeface="DM Serif Text"/>
                <a:ea typeface="DM Serif Text"/>
                <a:cs typeface="DM Serif Text"/>
                <a:sym typeface="DM Serif Text"/>
              </a:rPr>
              <a:t>(ability to make better decisions) is poor!</a:t>
            </a:r>
            <a:endParaRPr sz="2000">
              <a:solidFill>
                <a:srgbClr val="0044CC"/>
              </a:solidFill>
              <a:latin typeface="DM Serif Text"/>
              <a:ea typeface="DM Serif Text"/>
              <a:cs typeface="DM Serif Text"/>
              <a:sym typeface="DM Serif Tex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65" name="Shape 1765"/>
        <p:cNvGrpSpPr/>
        <p:nvPr/>
      </p:nvGrpSpPr>
      <p:grpSpPr>
        <a:xfrm>
          <a:off x="0" y="0"/>
          <a:ext cx="0" cy="0"/>
          <a:chOff x="0" y="0"/>
          <a:chExt cx="0" cy="0"/>
        </a:xfrm>
      </p:grpSpPr>
      <p:sp>
        <p:nvSpPr>
          <p:cNvPr id="1766" name="Google Shape;1766;p132"/>
          <p:cNvSpPr txBox="1"/>
          <p:nvPr>
            <p:ph type="title"/>
          </p:nvPr>
        </p:nvSpPr>
        <p:spPr>
          <a:xfrm>
            <a:off x="599050" y="278600"/>
            <a:ext cx="7211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From Discriminative to Generative Modeling</a:t>
            </a:r>
            <a:endParaRPr/>
          </a:p>
        </p:txBody>
      </p:sp>
      <p:sp>
        <p:nvSpPr>
          <p:cNvPr id="1767" name="Google Shape;1767;p132"/>
          <p:cNvSpPr txBox="1"/>
          <p:nvPr/>
        </p:nvSpPr>
        <p:spPr>
          <a:xfrm>
            <a:off x="606750" y="859225"/>
            <a:ext cx="8309100" cy="10302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123693"/>
              </a:buClr>
              <a:buSzPts val="1600"/>
              <a:buFont typeface="Google Sans"/>
              <a:buChar char="●"/>
            </a:pPr>
            <a:r>
              <a:rPr lang="en" sz="1600">
                <a:solidFill>
                  <a:srgbClr val="123693"/>
                </a:solidFill>
                <a:latin typeface="DM Sans"/>
                <a:ea typeface="DM Sans"/>
                <a:cs typeface="DM Sans"/>
                <a:sym typeface="DM Sans"/>
              </a:rPr>
              <a:t>What went wrong?</a:t>
            </a:r>
            <a:endParaRPr sz="1600">
              <a:solidFill>
                <a:srgbClr val="123693"/>
              </a:solidFill>
              <a:latin typeface="DM Sans"/>
              <a:ea typeface="DM Sans"/>
              <a:cs typeface="DM Sans"/>
              <a:sym typeface="DM Sans"/>
            </a:endParaRPr>
          </a:p>
          <a:p>
            <a:pPr indent="-330200" lvl="1" marL="9144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Baseline models directly predict grid cell-wise rain-rate probability </a:t>
            </a:r>
            <a:endParaRPr sz="1600">
              <a:solidFill>
                <a:srgbClr val="123693"/>
              </a:solidFill>
              <a:latin typeface="DM Sans"/>
              <a:ea typeface="DM Sans"/>
              <a:cs typeface="DM Sans"/>
              <a:sym typeface="DM Sans"/>
            </a:endParaRPr>
          </a:p>
          <a:p>
            <a:pPr indent="-330200" lvl="1" marL="9144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These are </a:t>
            </a:r>
            <a:r>
              <a:rPr b="1" lang="en" sz="1600">
                <a:solidFill>
                  <a:schemeClr val="accent3"/>
                </a:solidFill>
                <a:latin typeface="DM Sans"/>
                <a:ea typeface="DM Sans"/>
                <a:cs typeface="DM Sans"/>
                <a:sym typeface="DM Sans"/>
              </a:rPr>
              <a:t>discriminative models</a:t>
            </a:r>
            <a:endParaRPr sz="1600">
              <a:solidFill>
                <a:schemeClr val="accent3"/>
              </a:solidFill>
              <a:latin typeface="DM Sans"/>
              <a:ea typeface="DM Sans"/>
              <a:cs typeface="DM Sans"/>
              <a:sym typeface="DM Sans"/>
            </a:endParaRPr>
          </a:p>
        </p:txBody>
      </p:sp>
      <p:grpSp>
        <p:nvGrpSpPr>
          <p:cNvPr id="1768" name="Google Shape;1768;p132"/>
          <p:cNvGrpSpPr/>
          <p:nvPr/>
        </p:nvGrpSpPr>
        <p:grpSpPr>
          <a:xfrm>
            <a:off x="590367" y="2123563"/>
            <a:ext cx="2458478" cy="2275163"/>
            <a:chOff x="133167" y="2123563"/>
            <a:chExt cx="2458478" cy="2275163"/>
          </a:xfrm>
        </p:grpSpPr>
        <p:sp>
          <p:nvSpPr>
            <p:cNvPr id="1769" name="Google Shape;1769;p132"/>
            <p:cNvSpPr/>
            <p:nvPr/>
          </p:nvSpPr>
          <p:spPr>
            <a:xfrm>
              <a:off x="1180975" y="2554300"/>
              <a:ext cx="572700" cy="572700"/>
            </a:xfrm>
            <a:prstGeom prst="ellipse">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132"/>
            <p:cNvSpPr/>
            <p:nvPr/>
          </p:nvSpPr>
          <p:spPr>
            <a:xfrm>
              <a:off x="1180975" y="3552400"/>
              <a:ext cx="572700" cy="572700"/>
            </a:xfrm>
            <a:prstGeom prst="ellipse">
              <a:avLst/>
            </a:prstGeom>
            <a:solidFill>
              <a:schemeClr val="accent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1" name="Google Shape;1771;p132"/>
            <p:cNvCxnSpPr>
              <a:stCxn id="1769" idx="4"/>
              <a:endCxn id="1770" idx="0"/>
            </p:cNvCxnSpPr>
            <p:nvPr/>
          </p:nvCxnSpPr>
          <p:spPr>
            <a:xfrm>
              <a:off x="1467325" y="3127000"/>
              <a:ext cx="0" cy="425400"/>
            </a:xfrm>
            <a:prstGeom prst="straightConnector1">
              <a:avLst/>
            </a:prstGeom>
            <a:noFill/>
            <a:ln cap="flat" cmpd="sng" w="9525">
              <a:solidFill>
                <a:schemeClr val="dk2"/>
              </a:solidFill>
              <a:prstDash val="solid"/>
              <a:round/>
              <a:headEnd len="med" w="med" type="none"/>
              <a:tailEnd len="med" w="med" type="triangle"/>
            </a:ln>
          </p:spPr>
        </p:cxnSp>
        <p:sp>
          <p:nvSpPr>
            <p:cNvPr id="1772" name="Google Shape;1772;p132"/>
            <p:cNvSpPr txBox="1"/>
            <p:nvPr/>
          </p:nvSpPr>
          <p:spPr>
            <a:xfrm>
              <a:off x="285567" y="2621119"/>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Input</a:t>
              </a:r>
              <a:endParaRPr b="1">
                <a:solidFill>
                  <a:srgbClr val="434343"/>
                </a:solidFill>
                <a:latin typeface="DM Sans"/>
                <a:ea typeface="DM Sans"/>
                <a:cs typeface="DM Sans"/>
                <a:sym typeface="DM Sans"/>
              </a:endParaRPr>
            </a:p>
          </p:txBody>
        </p:sp>
        <p:pic>
          <p:nvPicPr>
            <p:cNvPr id="1773" name="Google Shape;1773;p132"/>
            <p:cNvPicPr preferRelativeResize="0"/>
            <p:nvPr/>
          </p:nvPicPr>
          <p:blipFill>
            <a:blip r:embed="rId3">
              <a:alphaModFix/>
            </a:blip>
            <a:stretch>
              <a:fillRect/>
            </a:stretch>
          </p:blipFill>
          <p:spPr>
            <a:xfrm>
              <a:off x="1309589" y="2789555"/>
              <a:ext cx="315468" cy="137160"/>
            </a:xfrm>
            <a:prstGeom prst="rect">
              <a:avLst/>
            </a:prstGeom>
            <a:noFill/>
            <a:ln>
              <a:noFill/>
            </a:ln>
          </p:spPr>
        </p:pic>
        <p:pic>
          <p:nvPicPr>
            <p:cNvPr id="1774" name="Google Shape;1774;p132"/>
            <p:cNvPicPr preferRelativeResize="0"/>
            <p:nvPr/>
          </p:nvPicPr>
          <p:blipFill>
            <a:blip r:embed="rId4">
              <a:alphaModFix/>
            </a:blip>
            <a:stretch>
              <a:fillRect/>
            </a:stretch>
          </p:blipFill>
          <p:spPr>
            <a:xfrm>
              <a:off x="1180975" y="3752675"/>
              <a:ext cx="589280" cy="182880"/>
            </a:xfrm>
            <a:prstGeom prst="rect">
              <a:avLst/>
            </a:prstGeom>
            <a:noFill/>
            <a:ln>
              <a:noFill/>
            </a:ln>
          </p:spPr>
        </p:pic>
        <p:sp>
          <p:nvSpPr>
            <p:cNvPr id="1775" name="Google Shape;1775;p132"/>
            <p:cNvSpPr txBox="1"/>
            <p:nvPr/>
          </p:nvSpPr>
          <p:spPr>
            <a:xfrm>
              <a:off x="133167" y="3655457"/>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Pixelwise Prediction</a:t>
              </a:r>
              <a:endParaRPr b="1">
                <a:solidFill>
                  <a:srgbClr val="434343"/>
                </a:solidFill>
                <a:latin typeface="DM Sans"/>
                <a:ea typeface="DM Sans"/>
                <a:cs typeface="DM Sans"/>
                <a:sym typeface="DM Sans"/>
              </a:endParaRPr>
            </a:p>
          </p:txBody>
        </p:sp>
        <p:sp>
          <p:nvSpPr>
            <p:cNvPr id="1776" name="Google Shape;1776;p132"/>
            <p:cNvSpPr/>
            <p:nvPr/>
          </p:nvSpPr>
          <p:spPr>
            <a:xfrm>
              <a:off x="258675" y="3431525"/>
              <a:ext cx="2328300" cy="967200"/>
            </a:xfrm>
            <a:prstGeom prst="roundRect">
              <a:avLst>
                <a:gd fmla="val 16667"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7" name="Google Shape;1777;p132"/>
            <p:cNvPicPr preferRelativeResize="0"/>
            <p:nvPr/>
          </p:nvPicPr>
          <p:blipFill>
            <a:blip r:embed="rId5">
              <a:alphaModFix/>
            </a:blip>
            <a:stretch>
              <a:fillRect/>
            </a:stretch>
          </p:blipFill>
          <p:spPr>
            <a:xfrm>
              <a:off x="1498175" y="4102150"/>
              <a:ext cx="1093470" cy="261596"/>
            </a:xfrm>
            <a:prstGeom prst="rect">
              <a:avLst/>
            </a:prstGeom>
            <a:noFill/>
            <a:ln>
              <a:noFill/>
            </a:ln>
          </p:spPr>
        </p:pic>
        <p:sp>
          <p:nvSpPr>
            <p:cNvPr id="1778" name="Google Shape;1778;p132"/>
            <p:cNvSpPr txBox="1"/>
            <p:nvPr/>
          </p:nvSpPr>
          <p:spPr>
            <a:xfrm>
              <a:off x="258675" y="2123563"/>
              <a:ext cx="23283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accent3"/>
                  </a:solidFill>
                  <a:latin typeface="DM Sans"/>
                  <a:ea typeface="DM Sans"/>
                  <a:cs typeface="DM Sans"/>
                  <a:sym typeface="DM Sans"/>
                </a:rPr>
                <a:t>Discriminative Model</a:t>
              </a:r>
              <a:endParaRPr b="1">
                <a:solidFill>
                  <a:schemeClr val="accent3"/>
                </a:solidFill>
                <a:latin typeface="DM Sans"/>
                <a:ea typeface="DM Sans"/>
                <a:cs typeface="DM Sans"/>
                <a:sym typeface="DM Sans"/>
              </a:endParaRPr>
            </a:p>
          </p:txBody>
        </p:sp>
      </p:grpSp>
      <p:grpSp>
        <p:nvGrpSpPr>
          <p:cNvPr id="1779" name="Google Shape;1779;p132"/>
          <p:cNvGrpSpPr/>
          <p:nvPr/>
        </p:nvGrpSpPr>
        <p:grpSpPr>
          <a:xfrm>
            <a:off x="606750" y="4288225"/>
            <a:ext cx="8309100" cy="653100"/>
            <a:chOff x="606750" y="4288225"/>
            <a:chExt cx="8309100" cy="653100"/>
          </a:xfrm>
        </p:grpSpPr>
        <p:sp>
          <p:nvSpPr>
            <p:cNvPr id="1780" name="Google Shape;1780;p132"/>
            <p:cNvSpPr txBox="1"/>
            <p:nvPr/>
          </p:nvSpPr>
          <p:spPr>
            <a:xfrm>
              <a:off x="606750" y="4288225"/>
              <a:ext cx="8309100" cy="653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But how to model                     ?</a:t>
              </a:r>
              <a:endParaRPr sz="1600">
                <a:solidFill>
                  <a:srgbClr val="123693"/>
                </a:solidFill>
                <a:latin typeface="DM Sans"/>
                <a:ea typeface="DM Sans"/>
                <a:cs typeface="DM Sans"/>
                <a:sym typeface="DM Sans"/>
              </a:endParaRPr>
            </a:p>
            <a:p>
              <a:pPr indent="0" lvl="0" marL="0" rtl="0" algn="l">
                <a:spcBef>
                  <a:spcPts val="0"/>
                </a:spcBef>
                <a:spcAft>
                  <a:spcPts val="0"/>
                </a:spcAft>
                <a:buNone/>
              </a:pPr>
              <a:r>
                <a:t/>
              </a:r>
              <a:endParaRPr sz="1600">
                <a:solidFill>
                  <a:srgbClr val="123693"/>
                </a:solidFill>
                <a:latin typeface="DM Sans"/>
                <a:ea typeface="DM Sans"/>
                <a:cs typeface="DM Sans"/>
                <a:sym typeface="DM Sans"/>
              </a:endParaRPr>
            </a:p>
          </p:txBody>
        </p:sp>
        <p:pic>
          <p:nvPicPr>
            <p:cNvPr id="1781" name="Google Shape;1781;p132"/>
            <p:cNvPicPr preferRelativeResize="0"/>
            <p:nvPr/>
          </p:nvPicPr>
          <p:blipFill>
            <a:blip r:embed="rId6">
              <a:alphaModFix/>
            </a:blip>
            <a:stretch>
              <a:fillRect/>
            </a:stretch>
          </p:blipFill>
          <p:spPr>
            <a:xfrm>
              <a:off x="2885218" y="4640265"/>
              <a:ext cx="1021080" cy="228600"/>
            </a:xfrm>
            <a:prstGeom prst="rect">
              <a:avLst/>
            </a:prstGeom>
            <a:noFill/>
            <a:ln>
              <a:noFill/>
            </a:ln>
          </p:spPr>
        </p:pic>
      </p:grpSp>
      <p:grpSp>
        <p:nvGrpSpPr>
          <p:cNvPr id="1782" name="Google Shape;1782;p132"/>
          <p:cNvGrpSpPr/>
          <p:nvPr/>
        </p:nvGrpSpPr>
        <p:grpSpPr>
          <a:xfrm>
            <a:off x="3933388" y="2127504"/>
            <a:ext cx="4387738" cy="2693446"/>
            <a:chOff x="3933388" y="2127504"/>
            <a:chExt cx="4387738" cy="2693446"/>
          </a:xfrm>
        </p:grpSpPr>
        <p:pic>
          <p:nvPicPr>
            <p:cNvPr id="1783" name="Google Shape;1783;p132"/>
            <p:cNvPicPr preferRelativeResize="0"/>
            <p:nvPr/>
          </p:nvPicPr>
          <p:blipFill rotWithShape="1">
            <a:blip r:embed="rId7">
              <a:alphaModFix amt="90000"/>
            </a:blip>
            <a:srcRect b="26486" l="74176" r="5449" t="8034"/>
            <a:stretch/>
          </p:blipFill>
          <p:spPr>
            <a:xfrm>
              <a:off x="6636125" y="2532625"/>
              <a:ext cx="1685000" cy="2288325"/>
            </a:xfrm>
            <a:prstGeom prst="rect">
              <a:avLst/>
            </a:prstGeom>
            <a:noFill/>
            <a:ln>
              <a:noFill/>
            </a:ln>
          </p:spPr>
        </p:pic>
        <p:sp>
          <p:nvSpPr>
            <p:cNvPr id="1784" name="Google Shape;1784;p132"/>
            <p:cNvSpPr txBox="1"/>
            <p:nvPr/>
          </p:nvSpPr>
          <p:spPr>
            <a:xfrm>
              <a:off x="6796114" y="2130448"/>
              <a:ext cx="12126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M Sans"/>
                  <a:ea typeface="DM Sans"/>
                  <a:cs typeface="DM Sans"/>
                  <a:sym typeface="DM Sans"/>
                </a:rPr>
                <a:t>Realization</a:t>
              </a:r>
              <a:endParaRPr b="1">
                <a:solidFill>
                  <a:schemeClr val="dk2"/>
                </a:solidFill>
                <a:latin typeface="DM Sans"/>
                <a:ea typeface="DM Sans"/>
                <a:cs typeface="DM Sans"/>
                <a:sym typeface="DM Sans"/>
              </a:endParaRPr>
            </a:p>
          </p:txBody>
        </p:sp>
        <p:cxnSp>
          <p:nvCxnSpPr>
            <p:cNvPr id="1785" name="Google Shape;1785;p132"/>
            <p:cNvCxnSpPr>
              <a:stCxn id="1786" idx="4"/>
              <a:endCxn id="1787" idx="0"/>
            </p:cNvCxnSpPr>
            <p:nvPr/>
          </p:nvCxnSpPr>
          <p:spPr>
            <a:xfrm>
              <a:off x="5505925" y="3279400"/>
              <a:ext cx="0" cy="425400"/>
            </a:xfrm>
            <a:prstGeom prst="straightConnector1">
              <a:avLst/>
            </a:prstGeom>
            <a:noFill/>
            <a:ln cap="flat" cmpd="sng" w="9525">
              <a:solidFill>
                <a:srgbClr val="000000"/>
              </a:solidFill>
              <a:prstDash val="solid"/>
              <a:round/>
              <a:headEnd len="med" w="med" type="none"/>
              <a:tailEnd len="med" w="med" type="triangle"/>
            </a:ln>
          </p:spPr>
        </p:cxnSp>
        <p:sp>
          <p:nvSpPr>
            <p:cNvPr id="1786" name="Google Shape;1786;p132"/>
            <p:cNvSpPr/>
            <p:nvPr/>
          </p:nvSpPr>
          <p:spPr>
            <a:xfrm>
              <a:off x="5219575" y="2706700"/>
              <a:ext cx="572700" cy="572700"/>
            </a:xfrm>
            <a:prstGeom prst="ellipse">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32"/>
            <p:cNvSpPr/>
            <p:nvPr/>
          </p:nvSpPr>
          <p:spPr>
            <a:xfrm>
              <a:off x="5219575" y="3704800"/>
              <a:ext cx="572700" cy="572700"/>
            </a:xfrm>
            <a:prstGeom prst="ellipse">
              <a:avLst/>
            </a:prstGeom>
            <a:solidFill>
              <a:schemeClr val="accent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32"/>
            <p:cNvSpPr txBox="1"/>
            <p:nvPr/>
          </p:nvSpPr>
          <p:spPr>
            <a:xfrm>
              <a:off x="4324167" y="2773519"/>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Input</a:t>
              </a:r>
              <a:endParaRPr b="1">
                <a:solidFill>
                  <a:srgbClr val="434343"/>
                </a:solidFill>
                <a:latin typeface="DM Sans"/>
                <a:ea typeface="DM Sans"/>
                <a:cs typeface="DM Sans"/>
                <a:sym typeface="DM Sans"/>
              </a:endParaRPr>
            </a:p>
          </p:txBody>
        </p:sp>
        <p:pic>
          <p:nvPicPr>
            <p:cNvPr id="1789" name="Google Shape;1789;p132"/>
            <p:cNvPicPr preferRelativeResize="0"/>
            <p:nvPr/>
          </p:nvPicPr>
          <p:blipFill>
            <a:blip r:embed="rId3">
              <a:alphaModFix/>
            </a:blip>
            <a:stretch>
              <a:fillRect/>
            </a:stretch>
          </p:blipFill>
          <p:spPr>
            <a:xfrm>
              <a:off x="5348189" y="2941955"/>
              <a:ext cx="315468" cy="137160"/>
            </a:xfrm>
            <a:prstGeom prst="rect">
              <a:avLst/>
            </a:prstGeom>
            <a:noFill/>
            <a:ln>
              <a:noFill/>
            </a:ln>
          </p:spPr>
        </p:pic>
        <p:sp>
          <p:nvSpPr>
            <p:cNvPr id="1790" name="Google Shape;1790;p132"/>
            <p:cNvSpPr txBox="1"/>
            <p:nvPr/>
          </p:nvSpPr>
          <p:spPr>
            <a:xfrm>
              <a:off x="4115539" y="3731648"/>
              <a:ext cx="12126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Realization</a:t>
              </a:r>
              <a:endParaRPr b="1">
                <a:solidFill>
                  <a:srgbClr val="434343"/>
                </a:solidFill>
                <a:latin typeface="DM Sans"/>
                <a:ea typeface="DM Sans"/>
                <a:cs typeface="DM Sans"/>
                <a:sym typeface="DM Sans"/>
              </a:endParaRPr>
            </a:p>
          </p:txBody>
        </p:sp>
        <p:pic>
          <p:nvPicPr>
            <p:cNvPr id="1791" name="Google Shape;1791;p132"/>
            <p:cNvPicPr preferRelativeResize="0"/>
            <p:nvPr/>
          </p:nvPicPr>
          <p:blipFill>
            <a:blip r:embed="rId8">
              <a:alphaModFix/>
            </a:blip>
            <a:stretch>
              <a:fillRect/>
            </a:stretch>
          </p:blipFill>
          <p:spPr>
            <a:xfrm>
              <a:off x="5384000" y="3911558"/>
              <a:ext cx="243840" cy="182880"/>
            </a:xfrm>
            <a:prstGeom prst="rect">
              <a:avLst/>
            </a:prstGeom>
            <a:noFill/>
            <a:ln>
              <a:noFill/>
            </a:ln>
          </p:spPr>
        </p:pic>
        <p:sp>
          <p:nvSpPr>
            <p:cNvPr id="1792" name="Google Shape;1792;p132"/>
            <p:cNvSpPr txBox="1"/>
            <p:nvPr/>
          </p:nvSpPr>
          <p:spPr>
            <a:xfrm>
              <a:off x="4101550" y="2127504"/>
              <a:ext cx="19344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DM Sans"/>
                  <a:ea typeface="DM Sans"/>
                  <a:cs typeface="DM Sans"/>
                  <a:sym typeface="DM Sans"/>
                </a:rPr>
                <a:t>Generative Model</a:t>
              </a:r>
              <a:endParaRPr b="1">
                <a:solidFill>
                  <a:schemeClr val="dk2"/>
                </a:solidFill>
                <a:latin typeface="DM Sans"/>
                <a:ea typeface="DM Sans"/>
                <a:cs typeface="DM Sans"/>
                <a:sym typeface="DM Sans"/>
              </a:endParaRPr>
            </a:p>
          </p:txBody>
        </p:sp>
        <p:pic>
          <p:nvPicPr>
            <p:cNvPr id="1793" name="Google Shape;1793;p132"/>
            <p:cNvPicPr preferRelativeResize="0"/>
            <p:nvPr/>
          </p:nvPicPr>
          <p:blipFill>
            <a:blip r:embed="rId6">
              <a:alphaModFix/>
            </a:blip>
            <a:stretch>
              <a:fillRect/>
            </a:stretch>
          </p:blipFill>
          <p:spPr>
            <a:xfrm>
              <a:off x="3933388" y="3289990"/>
              <a:ext cx="1220724" cy="274320"/>
            </a:xfrm>
            <a:prstGeom prst="rect">
              <a:avLst/>
            </a:prstGeom>
            <a:noFill/>
            <a:ln>
              <a:noFill/>
            </a:ln>
          </p:spPr>
        </p:pic>
        <p:sp>
          <p:nvSpPr>
            <p:cNvPr id="1794" name="Google Shape;1794;p132"/>
            <p:cNvSpPr/>
            <p:nvPr/>
          </p:nvSpPr>
          <p:spPr>
            <a:xfrm>
              <a:off x="5215350" y="3181225"/>
              <a:ext cx="572700" cy="572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5" name="Google Shape;1795;p132"/>
          <p:cNvSpPr txBox="1"/>
          <p:nvPr/>
        </p:nvSpPr>
        <p:spPr>
          <a:xfrm>
            <a:off x="606750" y="1697425"/>
            <a:ext cx="8309100" cy="469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We want </a:t>
            </a:r>
            <a:r>
              <a:rPr b="1" lang="en" sz="1600">
                <a:solidFill>
                  <a:srgbClr val="123693"/>
                </a:solidFill>
                <a:latin typeface="DM Sans"/>
                <a:ea typeface="DM Sans"/>
                <a:cs typeface="DM Sans"/>
                <a:sym typeface="DM Sans"/>
              </a:rPr>
              <a:t>generative models</a:t>
            </a:r>
            <a:endParaRPr b="1" sz="1600">
              <a:solidFill>
                <a:srgbClr val="123693"/>
              </a:solidFill>
              <a:latin typeface="DM Sans"/>
              <a:ea typeface="DM Sans"/>
              <a:cs typeface="DM Sans"/>
              <a:sym typeface="DM Sans"/>
            </a:endParaRPr>
          </a:p>
          <a:p>
            <a:pPr indent="0" lvl="0" marL="0" rtl="0" algn="l">
              <a:spcBef>
                <a:spcPts val="0"/>
              </a:spcBef>
              <a:spcAft>
                <a:spcPts val="0"/>
              </a:spcAft>
              <a:buNone/>
            </a:pPr>
            <a:r>
              <a:t/>
            </a:r>
            <a:endParaRPr sz="1600">
              <a:solidFill>
                <a:srgbClr val="123693"/>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8"/>
                                        </p:tgtEl>
                                        <p:attrNameLst>
                                          <p:attrName>style.visibility</p:attrName>
                                        </p:attrNameLst>
                                      </p:cBhvr>
                                      <p:to>
                                        <p:strVal val="visible"/>
                                      </p:to>
                                    </p:set>
                                    <p:animEffect filter="fade" transition="in">
                                      <p:cBhvr>
                                        <p:cTn dur="1"/>
                                        <p:tgtEl>
                                          <p:spTgt spid="1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5"/>
                                        </p:tgtEl>
                                        <p:attrNameLst>
                                          <p:attrName>style.visibility</p:attrName>
                                        </p:attrNameLst>
                                      </p:cBhvr>
                                      <p:to>
                                        <p:strVal val="visible"/>
                                      </p:to>
                                    </p:set>
                                    <p:animEffect filter="fade" transition="in">
                                      <p:cBhvr>
                                        <p:cTn dur="1"/>
                                        <p:tgtEl>
                                          <p:spTgt spid="17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2"/>
                                        </p:tgtEl>
                                        <p:attrNameLst>
                                          <p:attrName>style.visibility</p:attrName>
                                        </p:attrNameLst>
                                      </p:cBhvr>
                                      <p:to>
                                        <p:strVal val="visible"/>
                                      </p:to>
                                    </p:set>
                                    <p:animEffect filter="fade" transition="in">
                                      <p:cBhvr>
                                        <p:cTn dur="1"/>
                                        <p:tgtEl>
                                          <p:spTgt spid="17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9"/>
                                        </p:tgtEl>
                                        <p:attrNameLst>
                                          <p:attrName>style.visibility</p:attrName>
                                        </p:attrNameLst>
                                      </p:cBhvr>
                                      <p:to>
                                        <p:strVal val="visible"/>
                                      </p:to>
                                    </p:set>
                                    <p:animEffect filter="fade" transition="in">
                                      <p:cBhvr>
                                        <p:cTn dur="1"/>
                                        <p:tgtEl>
                                          <p:spTgt spid="17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33"/>
          <p:cNvSpPr txBox="1"/>
          <p:nvPr>
            <p:ph idx="1" type="body"/>
          </p:nvPr>
        </p:nvSpPr>
        <p:spPr>
          <a:xfrm>
            <a:off x="1043300" y="806525"/>
            <a:ext cx="2052300" cy="19524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4</a:t>
            </a:r>
            <a:endParaRPr/>
          </a:p>
        </p:txBody>
      </p:sp>
      <p:sp>
        <p:nvSpPr>
          <p:cNvPr id="1801" name="Google Shape;1801;p133"/>
          <p:cNvSpPr txBox="1"/>
          <p:nvPr>
            <p:ph idx="2" type="subTitle"/>
          </p:nvPr>
        </p:nvSpPr>
        <p:spPr>
          <a:xfrm>
            <a:off x="4004988" y="4489650"/>
            <a:ext cx="3867000" cy="318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1802" name="Google Shape;1802;p133"/>
          <p:cNvSpPr txBox="1"/>
          <p:nvPr>
            <p:ph type="title"/>
          </p:nvPr>
        </p:nvSpPr>
        <p:spPr>
          <a:xfrm>
            <a:off x="4004623" y="1374225"/>
            <a:ext cx="3867300" cy="276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Deep</a:t>
            </a:r>
            <a:r>
              <a:rPr lang="en"/>
              <a:t> Generative Models</a:t>
            </a:r>
            <a:br>
              <a:rPr lang="en"/>
            </a:br>
            <a:r>
              <a:rPr lang="en"/>
              <a:t>of Radar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06" name="Shape 1806"/>
        <p:cNvGrpSpPr/>
        <p:nvPr/>
      </p:nvGrpSpPr>
      <p:grpSpPr>
        <a:xfrm>
          <a:off x="0" y="0"/>
          <a:ext cx="0" cy="0"/>
          <a:chOff x="0" y="0"/>
          <a:chExt cx="0" cy="0"/>
        </a:xfrm>
      </p:grpSpPr>
      <p:sp>
        <p:nvSpPr>
          <p:cNvPr id="1807" name="Google Shape;1807;p134"/>
          <p:cNvSpPr txBox="1"/>
          <p:nvPr>
            <p:ph type="title"/>
          </p:nvPr>
        </p:nvSpPr>
        <p:spPr>
          <a:xfrm>
            <a:off x="599050" y="278600"/>
            <a:ext cx="83499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Neural Sampler: Take Inspiration from Ensemble NWPs</a:t>
            </a:r>
            <a:endParaRPr/>
          </a:p>
        </p:txBody>
      </p:sp>
      <p:sp>
        <p:nvSpPr>
          <p:cNvPr id="1808" name="Google Shape;1808;p134"/>
          <p:cNvSpPr txBox="1"/>
          <p:nvPr/>
        </p:nvSpPr>
        <p:spPr>
          <a:xfrm>
            <a:off x="402800" y="3194250"/>
            <a:ext cx="6626700" cy="106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123693"/>
              </a:buClr>
              <a:buSzPts val="1400"/>
              <a:buFont typeface="DM Sans"/>
              <a:buChar char="●"/>
            </a:pPr>
            <a:r>
              <a:rPr lang="en">
                <a:solidFill>
                  <a:srgbClr val="123693"/>
                </a:solidFill>
                <a:latin typeface="DM Sans"/>
                <a:ea typeface="DM Sans"/>
                <a:cs typeface="DM Sans"/>
                <a:sym typeface="DM Sans"/>
              </a:rPr>
              <a:t>Would like a model that is 1) consistent across spatial and temporal scales, 2) captures rare events, and 3) properly accounts for uncertainty</a:t>
            </a:r>
            <a:endParaRPr>
              <a:solidFill>
                <a:srgbClr val="123693"/>
              </a:solidFill>
              <a:latin typeface="DM Sans"/>
              <a:ea typeface="DM Sans"/>
              <a:cs typeface="DM Sans"/>
              <a:sym typeface="DM Sans"/>
            </a:endParaRPr>
          </a:p>
          <a:p>
            <a:pPr indent="-317500" lvl="0" marL="457200" rtl="0" algn="l">
              <a:spcBef>
                <a:spcPts val="1000"/>
              </a:spcBef>
              <a:spcAft>
                <a:spcPts val="0"/>
              </a:spcAft>
              <a:buClr>
                <a:srgbClr val="123693"/>
              </a:buClr>
              <a:buSzPts val="1400"/>
              <a:buFont typeface="DM Sans"/>
              <a:buChar char="●"/>
            </a:pPr>
            <a:r>
              <a:rPr lang="en">
                <a:solidFill>
                  <a:srgbClr val="123693"/>
                </a:solidFill>
                <a:latin typeface="DM Sans"/>
                <a:ea typeface="DM Sans"/>
                <a:cs typeface="DM Sans"/>
                <a:sym typeface="DM Sans"/>
              </a:rPr>
              <a:t>From realizations, calculate relevant probabilities (such as accumulation rain over catchment area)</a:t>
            </a:r>
            <a:endParaRPr>
              <a:solidFill>
                <a:srgbClr val="123693"/>
              </a:solidFill>
              <a:latin typeface="DM Sans"/>
              <a:ea typeface="DM Sans"/>
              <a:cs typeface="DM Sans"/>
              <a:sym typeface="DM Sans"/>
            </a:endParaRPr>
          </a:p>
          <a:p>
            <a:pPr indent="-317500" lvl="0" marL="457200" rtl="0" algn="l">
              <a:spcBef>
                <a:spcPts val="1000"/>
              </a:spcBef>
              <a:spcAft>
                <a:spcPts val="1000"/>
              </a:spcAft>
              <a:buClr>
                <a:srgbClr val="123693"/>
              </a:buClr>
              <a:buSzPts val="1400"/>
              <a:buFont typeface="DM Sans"/>
              <a:buChar char="●"/>
            </a:pPr>
            <a:r>
              <a:rPr b="1" lang="en">
                <a:solidFill>
                  <a:srgbClr val="123693"/>
                </a:solidFill>
                <a:latin typeface="DM Sans"/>
                <a:ea typeface="DM Sans"/>
                <a:cs typeface="DM Sans"/>
                <a:sym typeface="DM Sans"/>
              </a:rPr>
              <a:t>Generative Adversarial Network seems like a good fit</a:t>
            </a:r>
            <a:endParaRPr>
              <a:solidFill>
                <a:srgbClr val="123693"/>
              </a:solidFill>
              <a:latin typeface="DM Sans"/>
              <a:ea typeface="DM Sans"/>
              <a:cs typeface="DM Sans"/>
              <a:sym typeface="DM Sans"/>
            </a:endParaRPr>
          </a:p>
        </p:txBody>
      </p:sp>
      <p:grpSp>
        <p:nvGrpSpPr>
          <p:cNvPr id="1809" name="Google Shape;1809;p134"/>
          <p:cNvGrpSpPr/>
          <p:nvPr/>
        </p:nvGrpSpPr>
        <p:grpSpPr>
          <a:xfrm>
            <a:off x="771525" y="605700"/>
            <a:ext cx="7600949" cy="2874725"/>
            <a:chOff x="76325" y="681900"/>
            <a:chExt cx="7600949" cy="2874725"/>
          </a:xfrm>
        </p:grpSpPr>
        <p:pic>
          <p:nvPicPr>
            <p:cNvPr id="1810" name="Google Shape;1810;p134"/>
            <p:cNvPicPr preferRelativeResize="0"/>
            <p:nvPr/>
          </p:nvPicPr>
          <p:blipFill rotWithShape="1">
            <a:blip r:embed="rId3">
              <a:alphaModFix/>
            </a:blip>
            <a:srcRect b="22124" l="0" r="0" t="0"/>
            <a:stretch/>
          </p:blipFill>
          <p:spPr>
            <a:xfrm>
              <a:off x="76325" y="681900"/>
              <a:ext cx="6762750" cy="2225300"/>
            </a:xfrm>
            <a:prstGeom prst="rect">
              <a:avLst/>
            </a:prstGeom>
            <a:noFill/>
            <a:ln>
              <a:noFill/>
            </a:ln>
          </p:spPr>
        </p:pic>
        <p:pic>
          <p:nvPicPr>
            <p:cNvPr id="1811" name="Google Shape;1811;p134"/>
            <p:cNvPicPr preferRelativeResize="0"/>
            <p:nvPr/>
          </p:nvPicPr>
          <p:blipFill rotWithShape="1">
            <a:blip r:embed="rId3">
              <a:alphaModFix amt="90000"/>
            </a:blip>
            <a:srcRect b="24813" l="74176" r="5449" t="8031"/>
            <a:stretch/>
          </p:blipFill>
          <p:spPr>
            <a:xfrm>
              <a:off x="5537500" y="1180475"/>
              <a:ext cx="1377775" cy="1918950"/>
            </a:xfrm>
            <a:prstGeom prst="rect">
              <a:avLst/>
            </a:prstGeom>
            <a:noFill/>
            <a:ln>
              <a:noFill/>
            </a:ln>
          </p:spPr>
        </p:pic>
        <p:pic>
          <p:nvPicPr>
            <p:cNvPr id="1812" name="Google Shape;1812;p134"/>
            <p:cNvPicPr preferRelativeResize="0"/>
            <p:nvPr/>
          </p:nvPicPr>
          <p:blipFill rotWithShape="1">
            <a:blip r:embed="rId3">
              <a:alphaModFix amt="90000"/>
            </a:blip>
            <a:srcRect b="24813" l="74176" r="5449" t="8031"/>
            <a:stretch/>
          </p:blipFill>
          <p:spPr>
            <a:xfrm>
              <a:off x="5994700" y="1409075"/>
              <a:ext cx="1377775" cy="1918950"/>
            </a:xfrm>
            <a:prstGeom prst="rect">
              <a:avLst/>
            </a:prstGeom>
            <a:noFill/>
            <a:ln>
              <a:noFill/>
            </a:ln>
          </p:spPr>
        </p:pic>
        <p:pic>
          <p:nvPicPr>
            <p:cNvPr id="1813" name="Google Shape;1813;p134"/>
            <p:cNvPicPr preferRelativeResize="0"/>
            <p:nvPr/>
          </p:nvPicPr>
          <p:blipFill rotWithShape="1">
            <a:blip r:embed="rId3">
              <a:alphaModFix amt="90000"/>
            </a:blip>
            <a:srcRect b="24813" l="74176" r="5449" t="8031"/>
            <a:stretch/>
          </p:blipFill>
          <p:spPr>
            <a:xfrm>
              <a:off x="6299500" y="1637675"/>
              <a:ext cx="1377775" cy="1918950"/>
            </a:xfrm>
            <a:prstGeom prst="rect">
              <a:avLst/>
            </a:prstGeom>
            <a:noFill/>
            <a:ln>
              <a:noFill/>
            </a:ln>
          </p:spPr>
        </p:pic>
      </p:grpSp>
      <p:cxnSp>
        <p:nvCxnSpPr>
          <p:cNvPr id="1814" name="Google Shape;1814;p134"/>
          <p:cNvCxnSpPr/>
          <p:nvPr/>
        </p:nvCxnSpPr>
        <p:spPr>
          <a:xfrm>
            <a:off x="7291400" y="742950"/>
            <a:ext cx="1257300" cy="919200"/>
          </a:xfrm>
          <a:prstGeom prst="straightConnector1">
            <a:avLst/>
          </a:prstGeom>
          <a:noFill/>
          <a:ln cap="flat" cmpd="sng" w="9525">
            <a:solidFill>
              <a:srgbClr val="000000"/>
            </a:solidFill>
            <a:prstDash val="solid"/>
            <a:round/>
            <a:headEnd len="med" w="med" type="none"/>
            <a:tailEnd len="med" w="med" type="none"/>
          </a:ln>
        </p:spPr>
      </p:cxnSp>
      <p:cxnSp>
        <p:nvCxnSpPr>
          <p:cNvPr id="1815" name="Google Shape;1815;p134"/>
          <p:cNvCxnSpPr/>
          <p:nvPr/>
        </p:nvCxnSpPr>
        <p:spPr>
          <a:xfrm flipH="1">
            <a:off x="6887750" y="744375"/>
            <a:ext cx="411900" cy="93900"/>
          </a:xfrm>
          <a:prstGeom prst="straightConnector1">
            <a:avLst/>
          </a:prstGeom>
          <a:noFill/>
          <a:ln cap="flat" cmpd="sng" w="9525">
            <a:solidFill>
              <a:srgbClr val="000000"/>
            </a:solidFill>
            <a:prstDash val="solid"/>
            <a:round/>
            <a:headEnd len="med" w="med" type="none"/>
            <a:tailEnd len="med" w="med" type="triangle"/>
          </a:ln>
        </p:spPr>
      </p:cxnSp>
      <p:sp>
        <p:nvSpPr>
          <p:cNvPr id="1816" name="Google Shape;1816;p134"/>
          <p:cNvSpPr txBox="1"/>
          <p:nvPr/>
        </p:nvSpPr>
        <p:spPr>
          <a:xfrm>
            <a:off x="1236388" y="2775500"/>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Input</a:t>
            </a:r>
            <a:endParaRPr b="1">
              <a:solidFill>
                <a:srgbClr val="434343"/>
              </a:solidFill>
              <a:latin typeface="DM Sans"/>
              <a:ea typeface="DM Sans"/>
              <a:cs typeface="DM Sans"/>
              <a:sym typeface="DM Sans"/>
            </a:endParaRPr>
          </a:p>
        </p:txBody>
      </p:sp>
      <p:sp>
        <p:nvSpPr>
          <p:cNvPr id="1817" name="Google Shape;1817;p134"/>
          <p:cNvSpPr txBox="1"/>
          <p:nvPr/>
        </p:nvSpPr>
        <p:spPr>
          <a:xfrm rot="2035">
            <a:off x="7547617" y="768826"/>
            <a:ext cx="15204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N Realizations</a:t>
            </a:r>
            <a:endParaRPr b="1">
              <a:solidFill>
                <a:srgbClr val="434343"/>
              </a:solidFill>
              <a:latin typeface="DM Sans"/>
              <a:ea typeface="DM Sans"/>
              <a:cs typeface="DM Sans"/>
              <a:sym typeface="DM Sans"/>
            </a:endParaRPr>
          </a:p>
        </p:txBody>
      </p:sp>
      <p:cxnSp>
        <p:nvCxnSpPr>
          <p:cNvPr id="1818" name="Google Shape;1818;p134"/>
          <p:cNvCxnSpPr/>
          <p:nvPr/>
        </p:nvCxnSpPr>
        <p:spPr>
          <a:xfrm flipH="1">
            <a:off x="8135525" y="1663538"/>
            <a:ext cx="411900" cy="93900"/>
          </a:xfrm>
          <a:prstGeom prst="straightConnector1">
            <a:avLst/>
          </a:prstGeom>
          <a:noFill/>
          <a:ln cap="flat" cmpd="sng" w="9525">
            <a:solidFill>
              <a:srgbClr val="000000"/>
            </a:solidFill>
            <a:prstDash val="solid"/>
            <a:round/>
            <a:headEnd len="med" w="med" type="none"/>
            <a:tailEnd len="med" w="med" type="triangle"/>
          </a:ln>
        </p:spPr>
      </p:cxnSp>
      <p:grpSp>
        <p:nvGrpSpPr>
          <p:cNvPr id="1819" name="Google Shape;1819;p134"/>
          <p:cNvGrpSpPr/>
          <p:nvPr/>
        </p:nvGrpSpPr>
        <p:grpSpPr>
          <a:xfrm>
            <a:off x="3141387" y="2775500"/>
            <a:ext cx="2008601" cy="366600"/>
            <a:chOff x="3446188" y="2775500"/>
            <a:chExt cx="2008601" cy="366600"/>
          </a:xfrm>
        </p:grpSpPr>
        <p:sp>
          <p:nvSpPr>
            <p:cNvPr id="1820" name="Google Shape;1820;p134"/>
            <p:cNvSpPr txBox="1"/>
            <p:nvPr/>
          </p:nvSpPr>
          <p:spPr>
            <a:xfrm>
              <a:off x="3446188" y="2775500"/>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Sampler</a:t>
              </a:r>
              <a:endParaRPr b="1">
                <a:solidFill>
                  <a:srgbClr val="434343"/>
                </a:solidFill>
                <a:latin typeface="DM Sans"/>
                <a:ea typeface="DM Sans"/>
                <a:cs typeface="DM Sans"/>
                <a:sym typeface="DM Sans"/>
              </a:endParaRPr>
            </a:p>
          </p:txBody>
        </p:sp>
        <p:pic>
          <p:nvPicPr>
            <p:cNvPr id="1821" name="Google Shape;1821;p134"/>
            <p:cNvPicPr preferRelativeResize="0"/>
            <p:nvPr/>
          </p:nvPicPr>
          <p:blipFill>
            <a:blip r:embed="rId4">
              <a:alphaModFix/>
            </a:blip>
            <a:stretch>
              <a:fillRect/>
            </a:stretch>
          </p:blipFill>
          <p:spPr>
            <a:xfrm>
              <a:off x="4478210" y="2855862"/>
              <a:ext cx="976579" cy="219730"/>
            </a:xfrm>
            <a:prstGeom prst="rect">
              <a:avLst/>
            </a:prstGeom>
            <a:noFill/>
            <a:ln>
              <a:noFill/>
            </a:ln>
          </p:spPr>
        </p:pic>
      </p:grpSp>
      <p:sp>
        <p:nvSpPr>
          <p:cNvPr id="1822" name="Google Shape;1822;p134"/>
          <p:cNvSpPr txBox="1"/>
          <p:nvPr/>
        </p:nvSpPr>
        <p:spPr>
          <a:xfrm>
            <a:off x="402350" y="4695756"/>
            <a:ext cx="73602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Goodfellow et al., “Generative Adversarial Networks.” NeurIPS 2014.</a:t>
            </a:r>
            <a:endParaRPr sz="800">
              <a:solidFill>
                <a:srgbClr val="999999"/>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999999"/>
              </a:solidFill>
              <a:latin typeface="Google Sans"/>
              <a:ea typeface="Google Sans"/>
              <a:cs typeface="Google Sans"/>
              <a:sym typeface="Google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26" name="Shape 1826"/>
        <p:cNvGrpSpPr/>
        <p:nvPr/>
      </p:nvGrpSpPr>
      <p:grpSpPr>
        <a:xfrm>
          <a:off x="0" y="0"/>
          <a:ext cx="0" cy="0"/>
          <a:chOff x="0" y="0"/>
          <a:chExt cx="0" cy="0"/>
        </a:xfrm>
      </p:grpSpPr>
      <p:sp>
        <p:nvSpPr>
          <p:cNvPr id="1827" name="Google Shape;1827;p135"/>
          <p:cNvSpPr txBox="1"/>
          <p:nvPr>
            <p:ph type="title"/>
          </p:nvPr>
        </p:nvSpPr>
        <p:spPr>
          <a:xfrm>
            <a:off x="599050" y="278600"/>
            <a:ext cx="83499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 Neural Sampler: Take Inspiration from Ensemble NWPs</a:t>
            </a:r>
            <a:endParaRPr/>
          </a:p>
        </p:txBody>
      </p:sp>
      <p:sp>
        <p:nvSpPr>
          <p:cNvPr id="1828" name="Google Shape;1828;p135"/>
          <p:cNvSpPr txBox="1"/>
          <p:nvPr/>
        </p:nvSpPr>
        <p:spPr>
          <a:xfrm>
            <a:off x="402800" y="3194250"/>
            <a:ext cx="6626700" cy="106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123693"/>
              </a:buClr>
              <a:buSzPts val="1400"/>
              <a:buFont typeface="DM Sans"/>
              <a:buChar char="●"/>
            </a:pPr>
            <a:r>
              <a:rPr lang="en">
                <a:solidFill>
                  <a:srgbClr val="123693"/>
                </a:solidFill>
                <a:latin typeface="DM Sans"/>
                <a:ea typeface="DM Sans"/>
                <a:cs typeface="DM Sans"/>
                <a:sym typeface="DM Sans"/>
              </a:rPr>
              <a:t>Would like a model that is 1) consistent across spatial and temporal scales, 2) captures rare events, and 3) properly accounts for uncertainty</a:t>
            </a:r>
            <a:endParaRPr>
              <a:solidFill>
                <a:srgbClr val="123693"/>
              </a:solidFill>
              <a:latin typeface="DM Sans"/>
              <a:ea typeface="DM Sans"/>
              <a:cs typeface="DM Sans"/>
              <a:sym typeface="DM Sans"/>
            </a:endParaRPr>
          </a:p>
          <a:p>
            <a:pPr indent="-317500" lvl="0" marL="457200" rtl="0" algn="l">
              <a:spcBef>
                <a:spcPts val="1000"/>
              </a:spcBef>
              <a:spcAft>
                <a:spcPts val="0"/>
              </a:spcAft>
              <a:buClr>
                <a:srgbClr val="123693"/>
              </a:buClr>
              <a:buSzPts val="1400"/>
              <a:buFont typeface="DM Sans"/>
              <a:buChar char="●"/>
            </a:pPr>
            <a:r>
              <a:rPr lang="en">
                <a:solidFill>
                  <a:srgbClr val="123693"/>
                </a:solidFill>
                <a:latin typeface="DM Sans"/>
                <a:ea typeface="DM Sans"/>
                <a:cs typeface="DM Sans"/>
                <a:sym typeface="DM Sans"/>
              </a:rPr>
              <a:t>From realizations, calculate relevant probabilities (such as accumulation rain over catchment area)</a:t>
            </a:r>
            <a:endParaRPr>
              <a:solidFill>
                <a:srgbClr val="123693"/>
              </a:solidFill>
              <a:latin typeface="DM Sans"/>
              <a:ea typeface="DM Sans"/>
              <a:cs typeface="DM Sans"/>
              <a:sym typeface="DM Sans"/>
            </a:endParaRPr>
          </a:p>
          <a:p>
            <a:pPr indent="-317500" lvl="0" marL="457200" rtl="0" algn="l">
              <a:spcBef>
                <a:spcPts val="1000"/>
              </a:spcBef>
              <a:spcAft>
                <a:spcPts val="1000"/>
              </a:spcAft>
              <a:buClr>
                <a:srgbClr val="123693"/>
              </a:buClr>
              <a:buSzPts val="1400"/>
              <a:buFont typeface="DM Sans"/>
              <a:buChar char="●"/>
            </a:pPr>
            <a:r>
              <a:rPr b="1" lang="en">
                <a:solidFill>
                  <a:srgbClr val="123693"/>
                </a:solidFill>
                <a:latin typeface="DM Sans"/>
                <a:ea typeface="DM Sans"/>
                <a:cs typeface="DM Sans"/>
                <a:sym typeface="DM Sans"/>
              </a:rPr>
              <a:t>Use models inspired by BigGAN and DVD-GAN</a:t>
            </a:r>
            <a:endParaRPr>
              <a:solidFill>
                <a:srgbClr val="123693"/>
              </a:solidFill>
              <a:latin typeface="DM Sans"/>
              <a:ea typeface="DM Sans"/>
              <a:cs typeface="DM Sans"/>
              <a:sym typeface="DM Sans"/>
            </a:endParaRPr>
          </a:p>
        </p:txBody>
      </p:sp>
      <p:grpSp>
        <p:nvGrpSpPr>
          <p:cNvPr id="1829" name="Google Shape;1829;p135"/>
          <p:cNvGrpSpPr/>
          <p:nvPr/>
        </p:nvGrpSpPr>
        <p:grpSpPr>
          <a:xfrm>
            <a:off x="771525" y="605700"/>
            <a:ext cx="7600949" cy="2874725"/>
            <a:chOff x="76325" y="681900"/>
            <a:chExt cx="7600949" cy="2874725"/>
          </a:xfrm>
        </p:grpSpPr>
        <p:pic>
          <p:nvPicPr>
            <p:cNvPr id="1830" name="Google Shape;1830;p135"/>
            <p:cNvPicPr preferRelativeResize="0"/>
            <p:nvPr/>
          </p:nvPicPr>
          <p:blipFill rotWithShape="1">
            <a:blip r:embed="rId3">
              <a:alphaModFix/>
            </a:blip>
            <a:srcRect b="22124" l="0" r="0" t="0"/>
            <a:stretch/>
          </p:blipFill>
          <p:spPr>
            <a:xfrm>
              <a:off x="76325" y="681900"/>
              <a:ext cx="6762750" cy="2225300"/>
            </a:xfrm>
            <a:prstGeom prst="rect">
              <a:avLst/>
            </a:prstGeom>
            <a:noFill/>
            <a:ln>
              <a:noFill/>
            </a:ln>
          </p:spPr>
        </p:pic>
        <p:pic>
          <p:nvPicPr>
            <p:cNvPr id="1831" name="Google Shape;1831;p135"/>
            <p:cNvPicPr preferRelativeResize="0"/>
            <p:nvPr/>
          </p:nvPicPr>
          <p:blipFill rotWithShape="1">
            <a:blip r:embed="rId3">
              <a:alphaModFix amt="90000"/>
            </a:blip>
            <a:srcRect b="24813" l="74176" r="5449" t="8031"/>
            <a:stretch/>
          </p:blipFill>
          <p:spPr>
            <a:xfrm>
              <a:off x="5537500" y="1180475"/>
              <a:ext cx="1377775" cy="1918950"/>
            </a:xfrm>
            <a:prstGeom prst="rect">
              <a:avLst/>
            </a:prstGeom>
            <a:noFill/>
            <a:ln>
              <a:noFill/>
            </a:ln>
          </p:spPr>
        </p:pic>
        <p:pic>
          <p:nvPicPr>
            <p:cNvPr id="1832" name="Google Shape;1832;p135"/>
            <p:cNvPicPr preferRelativeResize="0"/>
            <p:nvPr/>
          </p:nvPicPr>
          <p:blipFill rotWithShape="1">
            <a:blip r:embed="rId3">
              <a:alphaModFix amt="90000"/>
            </a:blip>
            <a:srcRect b="24813" l="74176" r="5449" t="8031"/>
            <a:stretch/>
          </p:blipFill>
          <p:spPr>
            <a:xfrm>
              <a:off x="5994700" y="1409075"/>
              <a:ext cx="1377775" cy="1918950"/>
            </a:xfrm>
            <a:prstGeom prst="rect">
              <a:avLst/>
            </a:prstGeom>
            <a:noFill/>
            <a:ln>
              <a:noFill/>
            </a:ln>
          </p:spPr>
        </p:pic>
        <p:pic>
          <p:nvPicPr>
            <p:cNvPr id="1833" name="Google Shape;1833;p135"/>
            <p:cNvPicPr preferRelativeResize="0"/>
            <p:nvPr/>
          </p:nvPicPr>
          <p:blipFill rotWithShape="1">
            <a:blip r:embed="rId3">
              <a:alphaModFix amt="90000"/>
            </a:blip>
            <a:srcRect b="24813" l="74176" r="5449" t="8031"/>
            <a:stretch/>
          </p:blipFill>
          <p:spPr>
            <a:xfrm>
              <a:off x="6299500" y="1637675"/>
              <a:ext cx="1377775" cy="1918950"/>
            </a:xfrm>
            <a:prstGeom prst="rect">
              <a:avLst/>
            </a:prstGeom>
            <a:noFill/>
            <a:ln>
              <a:noFill/>
            </a:ln>
          </p:spPr>
        </p:pic>
      </p:grpSp>
      <p:cxnSp>
        <p:nvCxnSpPr>
          <p:cNvPr id="1834" name="Google Shape;1834;p135"/>
          <p:cNvCxnSpPr/>
          <p:nvPr/>
        </p:nvCxnSpPr>
        <p:spPr>
          <a:xfrm>
            <a:off x="7291400" y="742950"/>
            <a:ext cx="1257300" cy="919200"/>
          </a:xfrm>
          <a:prstGeom prst="straightConnector1">
            <a:avLst/>
          </a:prstGeom>
          <a:noFill/>
          <a:ln cap="flat" cmpd="sng" w="9525">
            <a:solidFill>
              <a:srgbClr val="000000"/>
            </a:solidFill>
            <a:prstDash val="solid"/>
            <a:round/>
            <a:headEnd len="med" w="med" type="none"/>
            <a:tailEnd len="med" w="med" type="none"/>
          </a:ln>
        </p:spPr>
      </p:cxnSp>
      <p:cxnSp>
        <p:nvCxnSpPr>
          <p:cNvPr id="1835" name="Google Shape;1835;p135"/>
          <p:cNvCxnSpPr/>
          <p:nvPr/>
        </p:nvCxnSpPr>
        <p:spPr>
          <a:xfrm flipH="1">
            <a:off x="6887750" y="744375"/>
            <a:ext cx="411900" cy="93900"/>
          </a:xfrm>
          <a:prstGeom prst="straightConnector1">
            <a:avLst/>
          </a:prstGeom>
          <a:noFill/>
          <a:ln cap="flat" cmpd="sng" w="9525">
            <a:solidFill>
              <a:srgbClr val="000000"/>
            </a:solidFill>
            <a:prstDash val="solid"/>
            <a:round/>
            <a:headEnd len="med" w="med" type="none"/>
            <a:tailEnd len="med" w="med" type="triangle"/>
          </a:ln>
        </p:spPr>
      </p:cxnSp>
      <p:sp>
        <p:nvSpPr>
          <p:cNvPr id="1836" name="Google Shape;1836;p135"/>
          <p:cNvSpPr txBox="1"/>
          <p:nvPr/>
        </p:nvSpPr>
        <p:spPr>
          <a:xfrm>
            <a:off x="1236388" y="2775500"/>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Input</a:t>
            </a:r>
            <a:endParaRPr b="1">
              <a:solidFill>
                <a:srgbClr val="434343"/>
              </a:solidFill>
              <a:latin typeface="DM Sans"/>
              <a:ea typeface="DM Sans"/>
              <a:cs typeface="DM Sans"/>
              <a:sym typeface="DM Sans"/>
            </a:endParaRPr>
          </a:p>
        </p:txBody>
      </p:sp>
      <p:sp>
        <p:nvSpPr>
          <p:cNvPr id="1837" name="Google Shape;1837;p135"/>
          <p:cNvSpPr txBox="1"/>
          <p:nvPr/>
        </p:nvSpPr>
        <p:spPr>
          <a:xfrm rot="2035">
            <a:off x="7547617" y="768826"/>
            <a:ext cx="1520400" cy="3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N Realizations</a:t>
            </a:r>
            <a:endParaRPr b="1">
              <a:solidFill>
                <a:srgbClr val="434343"/>
              </a:solidFill>
              <a:latin typeface="DM Sans"/>
              <a:ea typeface="DM Sans"/>
              <a:cs typeface="DM Sans"/>
              <a:sym typeface="DM Sans"/>
            </a:endParaRPr>
          </a:p>
        </p:txBody>
      </p:sp>
      <p:cxnSp>
        <p:nvCxnSpPr>
          <p:cNvPr id="1838" name="Google Shape;1838;p135"/>
          <p:cNvCxnSpPr/>
          <p:nvPr/>
        </p:nvCxnSpPr>
        <p:spPr>
          <a:xfrm flipH="1">
            <a:off x="8135525" y="1663538"/>
            <a:ext cx="411900" cy="93900"/>
          </a:xfrm>
          <a:prstGeom prst="straightConnector1">
            <a:avLst/>
          </a:prstGeom>
          <a:noFill/>
          <a:ln cap="flat" cmpd="sng" w="9525">
            <a:solidFill>
              <a:srgbClr val="000000"/>
            </a:solidFill>
            <a:prstDash val="solid"/>
            <a:round/>
            <a:headEnd len="med" w="med" type="none"/>
            <a:tailEnd len="med" w="med" type="triangle"/>
          </a:ln>
        </p:spPr>
      </p:cxnSp>
      <p:sp>
        <p:nvSpPr>
          <p:cNvPr id="1839" name="Google Shape;1839;p135"/>
          <p:cNvSpPr txBox="1"/>
          <p:nvPr/>
        </p:nvSpPr>
        <p:spPr>
          <a:xfrm>
            <a:off x="402350" y="4695756"/>
            <a:ext cx="7360200" cy="5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[5] Brock, Donahue, and Simonyan. Large Scale GAN Training for High Fidelity Natural Image Synthesis. ICLR 2019</a:t>
            </a:r>
            <a:endParaRPr sz="800">
              <a:solidFill>
                <a:srgbClr val="999999"/>
              </a:solidFill>
              <a:latin typeface="Google Sans"/>
              <a:ea typeface="Google Sans"/>
              <a:cs typeface="Google Sans"/>
              <a:sym typeface="Google Sans"/>
            </a:endParaRPr>
          </a:p>
          <a:p>
            <a:pPr indent="0" lvl="0" marL="0" rtl="0" algn="l">
              <a:spcBef>
                <a:spcPts val="0"/>
              </a:spcBef>
              <a:spcAft>
                <a:spcPts val="0"/>
              </a:spcAft>
              <a:buNone/>
            </a:pPr>
            <a:r>
              <a:rPr lang="en" sz="800">
                <a:solidFill>
                  <a:srgbClr val="999999"/>
                </a:solidFill>
                <a:latin typeface="Google Sans"/>
                <a:ea typeface="Google Sans"/>
                <a:cs typeface="Google Sans"/>
                <a:sym typeface="Google Sans"/>
              </a:rPr>
              <a:t>[6]  Clark, Donahue, and Simonyan. Adversarial Video Generation on Complex Datasets. Arxiv 2019</a:t>
            </a:r>
            <a:endParaRPr sz="800">
              <a:solidFill>
                <a:srgbClr val="999999"/>
              </a:solidFill>
              <a:latin typeface="Google Sans"/>
              <a:ea typeface="Google Sans"/>
              <a:cs typeface="Google Sans"/>
              <a:sym typeface="Google Sans"/>
            </a:endParaRPr>
          </a:p>
          <a:p>
            <a:pPr indent="0" lvl="0" marL="0" rtl="0" algn="l">
              <a:spcBef>
                <a:spcPts val="0"/>
              </a:spcBef>
              <a:spcAft>
                <a:spcPts val="0"/>
              </a:spcAft>
              <a:buNone/>
            </a:pPr>
            <a:r>
              <a:rPr lang="en" sz="800">
                <a:solidFill>
                  <a:srgbClr val="999999"/>
                </a:solidFill>
                <a:latin typeface="Google Sans"/>
                <a:ea typeface="Google Sans"/>
                <a:cs typeface="Google Sans"/>
                <a:sym typeface="Google Sans"/>
              </a:rPr>
              <a:t>[7] Luc et al., Transformation-based Adversarial Video Prediction on Large-Scale Data. Arxiv 2020.</a:t>
            </a:r>
            <a:endParaRPr sz="800">
              <a:solidFill>
                <a:srgbClr val="999999"/>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999999"/>
              </a:solidFill>
              <a:latin typeface="Google Sans"/>
              <a:ea typeface="Google Sans"/>
              <a:cs typeface="Google Sans"/>
              <a:sym typeface="Google Sans"/>
            </a:endParaRPr>
          </a:p>
        </p:txBody>
      </p:sp>
      <p:grpSp>
        <p:nvGrpSpPr>
          <p:cNvPr id="1840" name="Google Shape;1840;p135"/>
          <p:cNvGrpSpPr/>
          <p:nvPr/>
        </p:nvGrpSpPr>
        <p:grpSpPr>
          <a:xfrm>
            <a:off x="3141387" y="2775500"/>
            <a:ext cx="2008601" cy="366600"/>
            <a:chOff x="3446188" y="2775500"/>
            <a:chExt cx="2008601" cy="366600"/>
          </a:xfrm>
        </p:grpSpPr>
        <p:sp>
          <p:nvSpPr>
            <p:cNvPr id="1841" name="Google Shape;1841;p135"/>
            <p:cNvSpPr txBox="1"/>
            <p:nvPr/>
          </p:nvSpPr>
          <p:spPr>
            <a:xfrm>
              <a:off x="3446188" y="2775500"/>
              <a:ext cx="1212600" cy="36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Sampler</a:t>
              </a:r>
              <a:endParaRPr b="1">
                <a:solidFill>
                  <a:srgbClr val="434343"/>
                </a:solidFill>
                <a:latin typeface="DM Sans"/>
                <a:ea typeface="DM Sans"/>
                <a:cs typeface="DM Sans"/>
                <a:sym typeface="DM Sans"/>
              </a:endParaRPr>
            </a:p>
          </p:txBody>
        </p:sp>
        <p:pic>
          <p:nvPicPr>
            <p:cNvPr id="1842" name="Google Shape;1842;p135"/>
            <p:cNvPicPr preferRelativeResize="0"/>
            <p:nvPr/>
          </p:nvPicPr>
          <p:blipFill>
            <a:blip r:embed="rId4">
              <a:alphaModFix/>
            </a:blip>
            <a:stretch>
              <a:fillRect/>
            </a:stretch>
          </p:blipFill>
          <p:spPr>
            <a:xfrm>
              <a:off x="4478210" y="2855862"/>
              <a:ext cx="976579" cy="219730"/>
            </a:xfrm>
            <a:prstGeom prst="rect">
              <a:avLst/>
            </a:prstGeom>
            <a:noFill/>
            <a:ln>
              <a:noFill/>
            </a:ln>
          </p:spPr>
        </p:pic>
      </p:grpSp>
      <p:sp>
        <p:nvSpPr>
          <p:cNvPr id="1843" name="Google Shape;1843;p135"/>
          <p:cNvSpPr/>
          <p:nvPr/>
        </p:nvSpPr>
        <p:spPr>
          <a:xfrm>
            <a:off x="3528300" y="1091750"/>
            <a:ext cx="1234800" cy="1237500"/>
          </a:xfrm>
          <a:prstGeom prst="roundRect">
            <a:avLst>
              <a:gd fmla="val 16667" name="adj"/>
            </a:avLst>
          </a:prstGeom>
          <a:solidFill>
            <a:srgbClr val="F6B26B"/>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a:p>
            <a:pPr indent="0" lvl="0" marL="0" rtl="0" algn="ctr">
              <a:spcBef>
                <a:spcPts val="0"/>
              </a:spcBef>
              <a:spcAft>
                <a:spcPts val="0"/>
              </a:spcAft>
              <a:buNone/>
            </a:pPr>
            <a:r>
              <a:rPr lang="en">
                <a:latin typeface="DM Sans"/>
                <a:ea typeface="DM Sans"/>
                <a:cs typeface="DM Sans"/>
                <a:sym typeface="DM Sans"/>
              </a:rPr>
              <a:t>Generator</a:t>
            </a:r>
            <a:endParaRPr>
              <a:latin typeface="DM Sans"/>
              <a:ea typeface="DM Sans"/>
              <a:cs typeface="DM Sans"/>
              <a:sym typeface="DM Sans"/>
            </a:endParaRPr>
          </a:p>
        </p:txBody>
      </p:sp>
      <p:pic>
        <p:nvPicPr>
          <p:cNvPr id="1844" name="Google Shape;1844;p135"/>
          <p:cNvPicPr preferRelativeResize="0"/>
          <p:nvPr/>
        </p:nvPicPr>
        <p:blipFill>
          <a:blip r:embed="rId5">
            <a:alphaModFix/>
          </a:blip>
          <a:stretch>
            <a:fillRect/>
          </a:stretch>
        </p:blipFill>
        <p:spPr>
          <a:xfrm>
            <a:off x="3659925" y="1761588"/>
            <a:ext cx="971550" cy="232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18" name="Shape 1318"/>
        <p:cNvGrpSpPr/>
        <p:nvPr/>
      </p:nvGrpSpPr>
      <p:grpSpPr>
        <a:xfrm>
          <a:off x="0" y="0"/>
          <a:ext cx="0" cy="0"/>
          <a:chOff x="0" y="0"/>
          <a:chExt cx="0" cy="0"/>
        </a:xfrm>
      </p:grpSpPr>
      <p:sp>
        <p:nvSpPr>
          <p:cNvPr id="1319" name="Google Shape;1319;p109"/>
          <p:cNvSpPr txBox="1"/>
          <p:nvPr>
            <p:ph type="title"/>
          </p:nvPr>
        </p:nvSpPr>
        <p:spPr>
          <a:xfrm>
            <a:off x="4267200" y="582250"/>
            <a:ext cx="44739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Case Study for this Talk</a:t>
            </a:r>
            <a:endParaRPr/>
          </a:p>
        </p:txBody>
      </p:sp>
      <p:sp>
        <p:nvSpPr>
          <p:cNvPr id="1320" name="Google Shape;1320;p109"/>
          <p:cNvSpPr txBox="1"/>
          <p:nvPr/>
        </p:nvSpPr>
        <p:spPr>
          <a:xfrm>
            <a:off x="4216050" y="930700"/>
            <a:ext cx="4732800" cy="3882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1000"/>
              </a:spcAft>
              <a:buNone/>
            </a:pPr>
            <a:r>
              <a:t/>
            </a:r>
            <a:endParaRPr sz="1600">
              <a:solidFill>
                <a:srgbClr val="123693"/>
              </a:solidFill>
              <a:latin typeface="DM Sans"/>
              <a:ea typeface="DM Sans"/>
              <a:cs typeface="DM Sans"/>
              <a:sym typeface="DM Sans"/>
            </a:endParaRPr>
          </a:p>
        </p:txBody>
      </p:sp>
      <p:pic>
        <p:nvPicPr>
          <p:cNvPr id="1321" name="Google Shape;1321;p109"/>
          <p:cNvPicPr preferRelativeResize="0"/>
          <p:nvPr/>
        </p:nvPicPr>
        <p:blipFill rotWithShape="1">
          <a:blip r:embed="rId3">
            <a:alphaModFix/>
          </a:blip>
          <a:srcRect b="29223" l="21050" r="20198" t="29598"/>
          <a:stretch/>
        </p:blipFill>
        <p:spPr>
          <a:xfrm>
            <a:off x="185225" y="1871325"/>
            <a:ext cx="4030824" cy="2117901"/>
          </a:xfrm>
          <a:prstGeom prst="rect">
            <a:avLst/>
          </a:prstGeom>
          <a:noFill/>
          <a:ln>
            <a:noFill/>
          </a:ln>
          <a:effectLst>
            <a:outerShdw blurRad="57150" rotWithShape="0" algn="bl" dist="38100">
              <a:srgbClr val="666666">
                <a:alpha val="50000"/>
              </a:srgbClr>
            </a:outerShdw>
          </a:effectLst>
        </p:spPr>
      </p:pic>
      <p:pic>
        <p:nvPicPr>
          <p:cNvPr id="1322" name="Google Shape;1322;p109"/>
          <p:cNvPicPr preferRelativeResize="0"/>
          <p:nvPr/>
        </p:nvPicPr>
        <p:blipFill>
          <a:blip r:embed="rId4">
            <a:alphaModFix/>
          </a:blip>
          <a:stretch>
            <a:fillRect/>
          </a:stretch>
        </p:blipFill>
        <p:spPr>
          <a:xfrm>
            <a:off x="0" y="-12"/>
            <a:ext cx="4030824" cy="2015412"/>
          </a:xfrm>
          <a:prstGeom prst="rect">
            <a:avLst/>
          </a:prstGeom>
          <a:noFill/>
          <a:ln>
            <a:noFill/>
          </a:ln>
          <a:effectLst>
            <a:outerShdw blurRad="57150" rotWithShape="0" algn="bl" dist="38100">
              <a:srgbClr val="666666">
                <a:alpha val="50000"/>
              </a:srgbClr>
            </a:outerShdw>
          </a:effectLst>
        </p:spPr>
      </p:pic>
      <p:pic>
        <p:nvPicPr>
          <p:cNvPr id="1323" name="Google Shape;1323;p109"/>
          <p:cNvPicPr preferRelativeResize="0"/>
          <p:nvPr/>
        </p:nvPicPr>
        <p:blipFill>
          <a:blip r:embed="rId5">
            <a:alphaModFix/>
          </a:blip>
          <a:stretch>
            <a:fillRect/>
          </a:stretch>
        </p:blipFill>
        <p:spPr>
          <a:xfrm>
            <a:off x="38425" y="3265837"/>
            <a:ext cx="2692225" cy="1755326"/>
          </a:xfrm>
          <a:prstGeom prst="rect">
            <a:avLst/>
          </a:prstGeom>
          <a:noFill/>
          <a:ln>
            <a:noFill/>
          </a:ln>
          <a:effectLst>
            <a:outerShdw blurRad="57150" rotWithShape="0" algn="bl" dist="38100">
              <a:srgbClr val="000000">
                <a:alpha val="50000"/>
              </a:srgbClr>
            </a:outerShdw>
          </a:effectLst>
        </p:spPr>
      </p:pic>
      <p:sp>
        <p:nvSpPr>
          <p:cNvPr id="1324" name="Google Shape;1324;p109"/>
          <p:cNvSpPr txBox="1"/>
          <p:nvPr/>
        </p:nvSpPr>
        <p:spPr>
          <a:xfrm>
            <a:off x="2816850" y="4789400"/>
            <a:ext cx="4226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E9E9E"/>
                </a:solidFill>
                <a:latin typeface="DM Sans"/>
                <a:ea typeface="DM Sans"/>
                <a:cs typeface="DM Sans"/>
                <a:sym typeface="DM Sans"/>
              </a:rPr>
              <a:t>Image credits: MetOffice, Construction Specialties, Suman Ravuri</a:t>
            </a:r>
            <a:endParaRPr sz="1000">
              <a:solidFill>
                <a:srgbClr val="9E9E9E"/>
              </a:solidFill>
              <a:latin typeface="DM Sans"/>
              <a:ea typeface="DM Sans"/>
              <a:cs typeface="DM Sans"/>
              <a:sym typeface="DM Sans"/>
            </a:endParaRPr>
          </a:p>
        </p:txBody>
      </p:sp>
      <p:pic>
        <p:nvPicPr>
          <p:cNvPr id="1325" name="Google Shape;1325;p109"/>
          <p:cNvPicPr preferRelativeResize="0"/>
          <p:nvPr/>
        </p:nvPicPr>
        <p:blipFill rotWithShape="1">
          <a:blip r:embed="rId6">
            <a:alphaModFix/>
          </a:blip>
          <a:srcRect b="20215" l="17787" r="1358" t="30635"/>
          <a:stretch/>
        </p:blipFill>
        <p:spPr>
          <a:xfrm>
            <a:off x="7557450" y="3291375"/>
            <a:ext cx="1379930" cy="1118425"/>
          </a:xfrm>
          <a:prstGeom prst="rect">
            <a:avLst/>
          </a:prstGeom>
          <a:noFill/>
          <a:ln>
            <a:noFill/>
          </a:ln>
          <a:effectLst>
            <a:outerShdw blurRad="57150" rotWithShape="0" algn="bl" dist="38100">
              <a:srgbClr val="000000">
                <a:alpha val="50000"/>
              </a:srgbClr>
            </a:outerShdw>
          </a:effectLst>
        </p:spPr>
      </p:pic>
      <p:pic>
        <p:nvPicPr>
          <p:cNvPr id="1326" name="Google Shape;1326;p109"/>
          <p:cNvPicPr preferRelativeResize="0"/>
          <p:nvPr/>
        </p:nvPicPr>
        <p:blipFill rotWithShape="1">
          <a:blip r:embed="rId7">
            <a:alphaModFix/>
          </a:blip>
          <a:srcRect b="14801" l="26356" r="19177" t="42541"/>
          <a:stretch/>
        </p:blipFill>
        <p:spPr>
          <a:xfrm>
            <a:off x="5936513" y="3834150"/>
            <a:ext cx="1448575" cy="850823"/>
          </a:xfrm>
          <a:prstGeom prst="rect">
            <a:avLst/>
          </a:prstGeom>
          <a:noFill/>
          <a:ln>
            <a:noFill/>
          </a:ln>
          <a:effectLst>
            <a:outerShdw blurRad="57150" rotWithShape="0" algn="bl" dist="38100">
              <a:srgbClr val="000000">
                <a:alpha val="50000"/>
              </a:srgbClr>
            </a:outerShdw>
          </a:effectLst>
        </p:spPr>
      </p:pic>
      <p:pic>
        <p:nvPicPr>
          <p:cNvPr id="1327" name="Google Shape;1327;p109"/>
          <p:cNvPicPr preferRelativeResize="0"/>
          <p:nvPr/>
        </p:nvPicPr>
        <p:blipFill rotWithShape="1">
          <a:blip r:embed="rId8">
            <a:alphaModFix/>
          </a:blip>
          <a:srcRect b="3746" l="12125" r="17625" t="22788"/>
          <a:stretch/>
        </p:blipFill>
        <p:spPr>
          <a:xfrm>
            <a:off x="4337800" y="3371225"/>
            <a:ext cx="1426350" cy="1118424"/>
          </a:xfrm>
          <a:prstGeom prst="rect">
            <a:avLst/>
          </a:prstGeom>
          <a:noFill/>
          <a:ln>
            <a:noFill/>
          </a:ln>
          <a:effectLst>
            <a:outerShdw blurRad="57150" rotWithShape="0" algn="bl" dist="38100">
              <a:srgbClr val="000000">
                <a:alpha val="50000"/>
              </a:srgbClr>
            </a:outerShdw>
          </a:effectLst>
        </p:spPr>
      </p:pic>
      <p:pic>
        <p:nvPicPr>
          <p:cNvPr id="1328" name="Google Shape;1328;p109"/>
          <p:cNvPicPr preferRelativeResize="0"/>
          <p:nvPr/>
        </p:nvPicPr>
        <p:blipFill>
          <a:blip r:embed="rId9">
            <a:alphaModFix/>
          </a:blip>
          <a:stretch>
            <a:fillRect/>
          </a:stretch>
        </p:blipFill>
        <p:spPr>
          <a:xfrm>
            <a:off x="71375" y="1057275"/>
            <a:ext cx="8877499" cy="2667000"/>
          </a:xfrm>
          <a:prstGeom prst="rect">
            <a:avLst/>
          </a:prstGeom>
          <a:noFill/>
          <a:ln>
            <a:noFill/>
          </a:ln>
          <a:effectLst>
            <a:outerShdw blurRad="214313" rotWithShape="0" algn="bl" dir="3660000" dist="114300">
              <a:srgbClr val="000000">
                <a:alpha val="50000"/>
              </a:srgbClr>
            </a:outerShdw>
          </a:effectLst>
        </p:spPr>
      </p:pic>
      <p:sp>
        <p:nvSpPr>
          <p:cNvPr id="1329" name="Google Shape;1329;p109"/>
          <p:cNvSpPr txBox="1"/>
          <p:nvPr/>
        </p:nvSpPr>
        <p:spPr>
          <a:xfrm>
            <a:off x="2233300" y="4367550"/>
            <a:ext cx="6754800" cy="677100"/>
          </a:xfrm>
          <a:prstGeom prst="rect">
            <a:avLst/>
          </a:prstGeom>
          <a:solidFill>
            <a:schemeClr val="accent6"/>
          </a:solidFill>
          <a:ln>
            <a:noFill/>
          </a:ln>
          <a:effectLst>
            <a:outerShdw blurRad="200025"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1000"/>
              </a:spcAft>
              <a:buNone/>
            </a:pPr>
            <a:r>
              <a:rPr lang="en" sz="1600">
                <a:solidFill>
                  <a:schemeClr val="accent3"/>
                </a:solidFill>
                <a:latin typeface="DM Sans"/>
                <a:ea typeface="DM Sans"/>
                <a:cs typeface="DM Sans"/>
                <a:sym typeface="DM Sans"/>
              </a:rPr>
              <a:t>Disclaimer:</a:t>
            </a:r>
            <a:br>
              <a:rPr lang="en" sz="1600">
                <a:solidFill>
                  <a:schemeClr val="accent3"/>
                </a:solidFill>
                <a:latin typeface="DM Sans"/>
                <a:ea typeface="DM Sans"/>
                <a:cs typeface="DM Sans"/>
                <a:sym typeface="DM Sans"/>
              </a:rPr>
            </a:br>
            <a:r>
              <a:rPr lang="en" sz="1600">
                <a:solidFill>
                  <a:schemeClr val="accent3"/>
                </a:solidFill>
                <a:latin typeface="DM Sans"/>
                <a:ea typeface="DM Sans"/>
                <a:cs typeface="DM Sans"/>
                <a:sym typeface="DM Sans"/>
              </a:rPr>
              <a:t>This presentation has a Machine Learning researcher’s perspective</a:t>
            </a:r>
            <a:endParaRPr>
              <a:solidFill>
                <a:schemeClr val="accent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48" name="Shape 1848"/>
        <p:cNvGrpSpPr/>
        <p:nvPr/>
      </p:nvGrpSpPr>
      <p:grpSpPr>
        <a:xfrm>
          <a:off x="0" y="0"/>
          <a:ext cx="0" cy="0"/>
          <a:chOff x="0" y="0"/>
          <a:chExt cx="0" cy="0"/>
        </a:xfrm>
      </p:grpSpPr>
      <p:sp>
        <p:nvSpPr>
          <p:cNvPr id="1849" name="Google Shape;1849;p136"/>
          <p:cNvSpPr txBox="1"/>
          <p:nvPr>
            <p:ph type="title"/>
          </p:nvPr>
        </p:nvSpPr>
        <p:spPr>
          <a:xfrm>
            <a:off x="599050" y="278596"/>
            <a:ext cx="5902200" cy="46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BigGAN and DVD-GAN</a:t>
            </a:r>
            <a:endParaRPr/>
          </a:p>
        </p:txBody>
      </p:sp>
      <p:grpSp>
        <p:nvGrpSpPr>
          <p:cNvPr id="1850" name="Google Shape;1850;p136"/>
          <p:cNvGrpSpPr/>
          <p:nvPr/>
        </p:nvGrpSpPr>
        <p:grpSpPr>
          <a:xfrm>
            <a:off x="89325" y="731520"/>
            <a:ext cx="2916900" cy="4194180"/>
            <a:chOff x="89325" y="731520"/>
            <a:chExt cx="2916900" cy="4194180"/>
          </a:xfrm>
        </p:grpSpPr>
        <p:sp>
          <p:nvSpPr>
            <p:cNvPr id="1851" name="Google Shape;1851;p136"/>
            <p:cNvSpPr/>
            <p:nvPr/>
          </p:nvSpPr>
          <p:spPr>
            <a:xfrm>
              <a:off x="870125" y="1543588"/>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z</a:t>
              </a:r>
              <a:endParaRPr>
                <a:latin typeface="DM Sans"/>
                <a:ea typeface="DM Sans"/>
                <a:cs typeface="DM Sans"/>
                <a:sym typeface="DM Sans"/>
              </a:endParaRPr>
            </a:p>
          </p:txBody>
        </p:sp>
        <p:sp>
          <p:nvSpPr>
            <p:cNvPr id="1852" name="Google Shape;1852;p136"/>
            <p:cNvSpPr/>
            <p:nvPr/>
          </p:nvSpPr>
          <p:spPr>
            <a:xfrm>
              <a:off x="870125" y="2006125"/>
              <a:ext cx="1234800" cy="1237500"/>
            </a:xfrm>
            <a:prstGeom prst="roundRect">
              <a:avLst>
                <a:gd fmla="val 16667" name="adj"/>
              </a:avLst>
            </a:prstGeom>
            <a:solidFill>
              <a:srgbClr val="F6B26B"/>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a:p>
              <a:pPr indent="0" lvl="0" marL="0" rtl="0" algn="ctr">
                <a:spcBef>
                  <a:spcPts val="0"/>
                </a:spcBef>
                <a:spcAft>
                  <a:spcPts val="0"/>
                </a:spcAft>
                <a:buNone/>
              </a:pPr>
              <a:r>
                <a:rPr lang="en">
                  <a:latin typeface="DM Sans"/>
                  <a:ea typeface="DM Sans"/>
                  <a:cs typeface="DM Sans"/>
                  <a:sym typeface="DM Sans"/>
                </a:rPr>
                <a:t>Generator</a:t>
              </a:r>
              <a:endParaRPr>
                <a:latin typeface="DM Sans"/>
                <a:ea typeface="DM Sans"/>
                <a:cs typeface="DM Sans"/>
                <a:sym typeface="DM Sans"/>
              </a:endParaRPr>
            </a:p>
          </p:txBody>
        </p:sp>
        <p:cxnSp>
          <p:nvCxnSpPr>
            <p:cNvPr id="1853" name="Google Shape;1853;p136"/>
            <p:cNvCxnSpPr>
              <a:stCxn id="1851" idx="2"/>
              <a:endCxn id="1852" idx="0"/>
            </p:cNvCxnSpPr>
            <p:nvPr/>
          </p:nvCxnSpPr>
          <p:spPr>
            <a:xfrm>
              <a:off x="1151375" y="1895188"/>
              <a:ext cx="336300" cy="111000"/>
            </a:xfrm>
            <a:prstGeom prst="straightConnector1">
              <a:avLst/>
            </a:prstGeom>
            <a:noFill/>
            <a:ln cap="flat" cmpd="sng" w="9525">
              <a:solidFill>
                <a:schemeClr val="dk2"/>
              </a:solidFill>
              <a:prstDash val="solid"/>
              <a:round/>
              <a:headEnd len="med" w="med" type="none"/>
              <a:tailEnd len="med" w="med" type="triangle"/>
            </a:ln>
          </p:spPr>
        </p:cxnSp>
        <p:sp>
          <p:nvSpPr>
            <p:cNvPr id="1854" name="Google Shape;1854;p136"/>
            <p:cNvSpPr/>
            <p:nvPr/>
          </p:nvSpPr>
          <p:spPr>
            <a:xfrm>
              <a:off x="1206275" y="3427025"/>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x</a:t>
              </a:r>
              <a:r>
                <a:rPr baseline="-25000" lang="en">
                  <a:latin typeface="DM Sans"/>
                  <a:ea typeface="DM Sans"/>
                  <a:cs typeface="DM Sans"/>
                  <a:sym typeface="DM Sans"/>
                </a:rPr>
                <a:t>s</a:t>
              </a:r>
              <a:endParaRPr baseline="-25000">
                <a:latin typeface="DM Sans"/>
                <a:ea typeface="DM Sans"/>
                <a:cs typeface="DM Sans"/>
                <a:sym typeface="DM Sans"/>
              </a:endParaRPr>
            </a:p>
          </p:txBody>
        </p:sp>
        <p:cxnSp>
          <p:nvCxnSpPr>
            <p:cNvPr id="1855" name="Google Shape;1855;p136"/>
            <p:cNvCxnSpPr>
              <a:stCxn id="1852" idx="2"/>
              <a:endCxn id="1854" idx="0"/>
            </p:cNvCxnSpPr>
            <p:nvPr/>
          </p:nvCxnSpPr>
          <p:spPr>
            <a:xfrm>
              <a:off x="1487525" y="3243625"/>
              <a:ext cx="0" cy="183300"/>
            </a:xfrm>
            <a:prstGeom prst="straightConnector1">
              <a:avLst/>
            </a:prstGeom>
            <a:noFill/>
            <a:ln cap="flat" cmpd="sng" w="9525">
              <a:solidFill>
                <a:schemeClr val="dk2"/>
              </a:solidFill>
              <a:prstDash val="solid"/>
              <a:round/>
              <a:headEnd len="med" w="med" type="none"/>
              <a:tailEnd len="med" w="med" type="triangle"/>
            </a:ln>
          </p:spPr>
        </p:cxnSp>
        <p:pic>
          <p:nvPicPr>
            <p:cNvPr id="1856" name="Google Shape;1856;p136"/>
            <p:cNvPicPr preferRelativeResize="0"/>
            <p:nvPr/>
          </p:nvPicPr>
          <p:blipFill rotWithShape="1">
            <a:blip r:embed="rId3">
              <a:alphaModFix/>
            </a:blip>
            <a:srcRect b="0" l="49764" r="26554" t="0"/>
            <a:stretch/>
          </p:blipFill>
          <p:spPr>
            <a:xfrm>
              <a:off x="1010750" y="3801800"/>
              <a:ext cx="1018073" cy="1123900"/>
            </a:xfrm>
            <a:prstGeom prst="rect">
              <a:avLst/>
            </a:prstGeom>
            <a:noFill/>
            <a:ln>
              <a:noFill/>
            </a:ln>
          </p:spPr>
        </p:pic>
        <p:sp>
          <p:nvSpPr>
            <p:cNvPr id="1857" name="Google Shape;1857;p136"/>
            <p:cNvSpPr txBox="1"/>
            <p:nvPr/>
          </p:nvSpPr>
          <p:spPr>
            <a:xfrm>
              <a:off x="89325" y="731520"/>
              <a:ext cx="29169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BigGAN</a:t>
              </a:r>
              <a:endParaRPr b="1">
                <a:solidFill>
                  <a:srgbClr val="434343"/>
                </a:solidFill>
                <a:latin typeface="DM Sans"/>
                <a:ea typeface="DM Sans"/>
                <a:cs typeface="DM Sans"/>
                <a:sym typeface="DM Sans"/>
              </a:endParaRPr>
            </a:p>
          </p:txBody>
        </p:sp>
        <p:sp>
          <p:nvSpPr>
            <p:cNvPr id="1858" name="Google Shape;1858;p136"/>
            <p:cNvSpPr/>
            <p:nvPr/>
          </p:nvSpPr>
          <p:spPr>
            <a:xfrm>
              <a:off x="1623450" y="1543588"/>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y</a:t>
              </a:r>
              <a:endParaRPr>
                <a:latin typeface="DM Sans"/>
                <a:ea typeface="DM Sans"/>
                <a:cs typeface="DM Sans"/>
                <a:sym typeface="DM Sans"/>
              </a:endParaRPr>
            </a:p>
          </p:txBody>
        </p:sp>
        <p:cxnSp>
          <p:nvCxnSpPr>
            <p:cNvPr id="1859" name="Google Shape;1859;p136"/>
            <p:cNvCxnSpPr>
              <a:stCxn id="1858" idx="2"/>
              <a:endCxn id="1852" idx="0"/>
            </p:cNvCxnSpPr>
            <p:nvPr/>
          </p:nvCxnSpPr>
          <p:spPr>
            <a:xfrm flipH="1">
              <a:off x="1487400" y="1895188"/>
              <a:ext cx="417300" cy="111000"/>
            </a:xfrm>
            <a:prstGeom prst="straightConnector1">
              <a:avLst/>
            </a:prstGeom>
            <a:noFill/>
            <a:ln cap="flat" cmpd="sng" w="9525">
              <a:solidFill>
                <a:schemeClr val="dk2"/>
              </a:solidFill>
              <a:prstDash val="solid"/>
              <a:round/>
              <a:headEnd len="med" w="med" type="none"/>
              <a:tailEnd len="med" w="med" type="triangle"/>
            </a:ln>
          </p:spPr>
        </p:cxnSp>
        <p:pic>
          <p:nvPicPr>
            <p:cNvPr id="1860" name="Google Shape;1860;p136"/>
            <p:cNvPicPr preferRelativeResize="0"/>
            <p:nvPr/>
          </p:nvPicPr>
          <p:blipFill>
            <a:blip r:embed="rId4">
              <a:alphaModFix/>
            </a:blip>
            <a:stretch>
              <a:fillRect/>
            </a:stretch>
          </p:blipFill>
          <p:spPr>
            <a:xfrm>
              <a:off x="171275" y="1200928"/>
              <a:ext cx="2743199" cy="219456"/>
            </a:xfrm>
            <a:prstGeom prst="rect">
              <a:avLst/>
            </a:prstGeom>
            <a:noFill/>
            <a:ln>
              <a:noFill/>
            </a:ln>
          </p:spPr>
        </p:pic>
        <p:pic>
          <p:nvPicPr>
            <p:cNvPr id="1861" name="Google Shape;1861;p136"/>
            <p:cNvPicPr preferRelativeResize="0"/>
            <p:nvPr/>
          </p:nvPicPr>
          <p:blipFill>
            <a:blip r:embed="rId5">
              <a:alphaModFix/>
            </a:blip>
            <a:stretch>
              <a:fillRect/>
            </a:stretch>
          </p:blipFill>
          <p:spPr>
            <a:xfrm>
              <a:off x="1119850" y="2597738"/>
              <a:ext cx="735348" cy="237744"/>
            </a:xfrm>
            <a:prstGeom prst="rect">
              <a:avLst/>
            </a:prstGeom>
            <a:noFill/>
            <a:ln>
              <a:noFill/>
            </a:ln>
          </p:spPr>
        </p:pic>
      </p:grpSp>
      <p:grpSp>
        <p:nvGrpSpPr>
          <p:cNvPr id="1862" name="Google Shape;1862;p136"/>
          <p:cNvGrpSpPr/>
          <p:nvPr/>
        </p:nvGrpSpPr>
        <p:grpSpPr>
          <a:xfrm>
            <a:off x="3013575" y="731520"/>
            <a:ext cx="2916900" cy="4186593"/>
            <a:chOff x="4004175" y="731520"/>
            <a:chExt cx="2916900" cy="4186593"/>
          </a:xfrm>
        </p:grpSpPr>
        <p:sp>
          <p:nvSpPr>
            <p:cNvPr id="1863" name="Google Shape;1863;p136"/>
            <p:cNvSpPr txBox="1"/>
            <p:nvPr/>
          </p:nvSpPr>
          <p:spPr>
            <a:xfrm>
              <a:off x="4004175" y="731520"/>
              <a:ext cx="29169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DVD-GAN</a:t>
              </a:r>
              <a:endParaRPr b="1">
                <a:solidFill>
                  <a:srgbClr val="434343"/>
                </a:solidFill>
                <a:latin typeface="DM Sans"/>
                <a:ea typeface="DM Sans"/>
                <a:cs typeface="DM Sans"/>
                <a:sym typeface="DM Sans"/>
              </a:endParaRPr>
            </a:p>
          </p:txBody>
        </p:sp>
        <p:sp>
          <p:nvSpPr>
            <p:cNvPr id="1864" name="Google Shape;1864;p136"/>
            <p:cNvSpPr/>
            <p:nvPr/>
          </p:nvSpPr>
          <p:spPr>
            <a:xfrm>
              <a:off x="4756325" y="1543588"/>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z</a:t>
              </a:r>
              <a:endParaRPr>
                <a:latin typeface="DM Sans"/>
                <a:ea typeface="DM Sans"/>
                <a:cs typeface="DM Sans"/>
                <a:sym typeface="DM Sans"/>
              </a:endParaRPr>
            </a:p>
          </p:txBody>
        </p:sp>
        <p:sp>
          <p:nvSpPr>
            <p:cNvPr id="1865" name="Google Shape;1865;p136"/>
            <p:cNvSpPr/>
            <p:nvPr/>
          </p:nvSpPr>
          <p:spPr>
            <a:xfrm>
              <a:off x="4756325" y="2006125"/>
              <a:ext cx="1234800" cy="1237500"/>
            </a:xfrm>
            <a:prstGeom prst="roundRect">
              <a:avLst>
                <a:gd fmla="val 16667" name="adj"/>
              </a:avLst>
            </a:prstGeom>
            <a:solidFill>
              <a:srgbClr val="F6B26B"/>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a:p>
              <a:pPr indent="0" lvl="0" marL="0" rtl="0" algn="ctr">
                <a:spcBef>
                  <a:spcPts val="0"/>
                </a:spcBef>
                <a:spcAft>
                  <a:spcPts val="0"/>
                </a:spcAft>
                <a:buNone/>
              </a:pPr>
              <a:r>
                <a:rPr lang="en">
                  <a:latin typeface="DM Sans"/>
                  <a:ea typeface="DM Sans"/>
                  <a:cs typeface="DM Sans"/>
                  <a:sym typeface="DM Sans"/>
                </a:rPr>
                <a:t>Generator</a:t>
              </a:r>
              <a:endParaRPr>
                <a:latin typeface="DM Sans"/>
                <a:ea typeface="DM Sans"/>
                <a:cs typeface="DM Sans"/>
                <a:sym typeface="DM Sans"/>
              </a:endParaRPr>
            </a:p>
          </p:txBody>
        </p:sp>
        <p:cxnSp>
          <p:nvCxnSpPr>
            <p:cNvPr id="1866" name="Google Shape;1866;p136"/>
            <p:cNvCxnSpPr>
              <a:stCxn id="1864" idx="2"/>
              <a:endCxn id="1865" idx="0"/>
            </p:cNvCxnSpPr>
            <p:nvPr/>
          </p:nvCxnSpPr>
          <p:spPr>
            <a:xfrm>
              <a:off x="5037575" y="1895188"/>
              <a:ext cx="336300" cy="111000"/>
            </a:xfrm>
            <a:prstGeom prst="straightConnector1">
              <a:avLst/>
            </a:prstGeom>
            <a:noFill/>
            <a:ln cap="flat" cmpd="sng" w="9525">
              <a:solidFill>
                <a:schemeClr val="dk2"/>
              </a:solidFill>
              <a:prstDash val="solid"/>
              <a:round/>
              <a:headEnd len="med" w="med" type="none"/>
              <a:tailEnd len="med" w="med" type="triangle"/>
            </a:ln>
          </p:spPr>
        </p:cxnSp>
        <p:sp>
          <p:nvSpPr>
            <p:cNvPr id="1867" name="Google Shape;1867;p136"/>
            <p:cNvSpPr/>
            <p:nvPr/>
          </p:nvSpPr>
          <p:spPr>
            <a:xfrm>
              <a:off x="5092475" y="3427025"/>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x</a:t>
              </a:r>
              <a:r>
                <a:rPr baseline="-25000" lang="en">
                  <a:latin typeface="DM Sans"/>
                  <a:ea typeface="DM Sans"/>
                  <a:cs typeface="DM Sans"/>
                  <a:sym typeface="DM Sans"/>
                </a:rPr>
                <a:t>s</a:t>
              </a:r>
              <a:endParaRPr baseline="-25000">
                <a:latin typeface="DM Sans"/>
                <a:ea typeface="DM Sans"/>
                <a:cs typeface="DM Sans"/>
                <a:sym typeface="DM Sans"/>
              </a:endParaRPr>
            </a:p>
          </p:txBody>
        </p:sp>
        <p:cxnSp>
          <p:nvCxnSpPr>
            <p:cNvPr id="1868" name="Google Shape;1868;p136"/>
            <p:cNvCxnSpPr>
              <a:stCxn id="1865" idx="2"/>
              <a:endCxn id="1867" idx="0"/>
            </p:cNvCxnSpPr>
            <p:nvPr/>
          </p:nvCxnSpPr>
          <p:spPr>
            <a:xfrm>
              <a:off x="5373725" y="3243625"/>
              <a:ext cx="0" cy="183300"/>
            </a:xfrm>
            <a:prstGeom prst="straightConnector1">
              <a:avLst/>
            </a:prstGeom>
            <a:noFill/>
            <a:ln cap="flat" cmpd="sng" w="9525">
              <a:solidFill>
                <a:schemeClr val="dk2"/>
              </a:solidFill>
              <a:prstDash val="solid"/>
              <a:round/>
              <a:headEnd len="med" w="med" type="none"/>
              <a:tailEnd len="med" w="med" type="triangle"/>
            </a:ln>
          </p:spPr>
        </p:cxnSp>
        <p:sp>
          <p:nvSpPr>
            <p:cNvPr id="1869" name="Google Shape;1869;p136"/>
            <p:cNvSpPr/>
            <p:nvPr/>
          </p:nvSpPr>
          <p:spPr>
            <a:xfrm>
              <a:off x="5509650" y="1543588"/>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x</a:t>
              </a:r>
              <a:r>
                <a:rPr baseline="-25000" lang="en">
                  <a:latin typeface="DM Sans"/>
                  <a:ea typeface="DM Sans"/>
                  <a:cs typeface="DM Sans"/>
                  <a:sym typeface="DM Sans"/>
                </a:rPr>
                <a:t>&lt;t</a:t>
              </a:r>
              <a:endParaRPr baseline="-25000">
                <a:latin typeface="DM Sans"/>
                <a:ea typeface="DM Sans"/>
                <a:cs typeface="DM Sans"/>
                <a:sym typeface="DM Sans"/>
              </a:endParaRPr>
            </a:p>
          </p:txBody>
        </p:sp>
        <p:cxnSp>
          <p:nvCxnSpPr>
            <p:cNvPr id="1870" name="Google Shape;1870;p136"/>
            <p:cNvCxnSpPr>
              <a:stCxn id="1869" idx="2"/>
              <a:endCxn id="1865" idx="0"/>
            </p:cNvCxnSpPr>
            <p:nvPr/>
          </p:nvCxnSpPr>
          <p:spPr>
            <a:xfrm flipH="1">
              <a:off x="5373600" y="1895188"/>
              <a:ext cx="417300" cy="111000"/>
            </a:xfrm>
            <a:prstGeom prst="straightConnector1">
              <a:avLst/>
            </a:prstGeom>
            <a:noFill/>
            <a:ln cap="flat" cmpd="sng" w="9525">
              <a:solidFill>
                <a:schemeClr val="dk2"/>
              </a:solidFill>
              <a:prstDash val="solid"/>
              <a:round/>
              <a:headEnd len="med" w="med" type="none"/>
              <a:tailEnd len="med" w="med" type="triangle"/>
            </a:ln>
          </p:spPr>
        </p:cxnSp>
        <p:pic>
          <p:nvPicPr>
            <p:cNvPr id="1871" name="Google Shape;1871;p136"/>
            <p:cNvPicPr preferRelativeResize="0"/>
            <p:nvPr/>
          </p:nvPicPr>
          <p:blipFill>
            <a:blip r:embed="rId5">
              <a:alphaModFix/>
            </a:blip>
            <a:stretch>
              <a:fillRect/>
            </a:stretch>
          </p:blipFill>
          <p:spPr>
            <a:xfrm>
              <a:off x="5006050" y="2597738"/>
              <a:ext cx="735348" cy="237744"/>
            </a:xfrm>
            <a:prstGeom prst="rect">
              <a:avLst/>
            </a:prstGeom>
            <a:noFill/>
            <a:ln>
              <a:noFill/>
            </a:ln>
          </p:spPr>
        </p:pic>
        <p:pic>
          <p:nvPicPr>
            <p:cNvPr id="1872" name="Google Shape;1872;p136"/>
            <p:cNvPicPr preferRelativeResize="0"/>
            <p:nvPr/>
          </p:nvPicPr>
          <p:blipFill rotWithShape="1">
            <a:blip r:embed="rId6">
              <a:alphaModFix/>
            </a:blip>
            <a:srcRect b="60060" l="33332" r="50000" t="20364"/>
            <a:stretch/>
          </p:blipFill>
          <p:spPr>
            <a:xfrm>
              <a:off x="4864926" y="3864750"/>
              <a:ext cx="1074050" cy="1053363"/>
            </a:xfrm>
            <a:prstGeom prst="rect">
              <a:avLst/>
            </a:prstGeom>
            <a:noFill/>
            <a:ln>
              <a:noFill/>
            </a:ln>
          </p:spPr>
        </p:pic>
      </p:grpSp>
      <p:grpSp>
        <p:nvGrpSpPr>
          <p:cNvPr id="1873" name="Google Shape;1873;p136"/>
          <p:cNvGrpSpPr/>
          <p:nvPr/>
        </p:nvGrpSpPr>
        <p:grpSpPr>
          <a:xfrm>
            <a:off x="5952475" y="731520"/>
            <a:ext cx="3372625" cy="4419705"/>
            <a:chOff x="5952475" y="731520"/>
            <a:chExt cx="3372625" cy="4419705"/>
          </a:xfrm>
        </p:grpSpPr>
        <p:pic>
          <p:nvPicPr>
            <p:cNvPr id="1874" name="Google Shape;1874;p136"/>
            <p:cNvPicPr preferRelativeResize="0"/>
            <p:nvPr/>
          </p:nvPicPr>
          <p:blipFill>
            <a:blip r:embed="rId7">
              <a:alphaModFix/>
            </a:blip>
            <a:stretch>
              <a:fillRect/>
            </a:stretch>
          </p:blipFill>
          <p:spPr>
            <a:xfrm>
              <a:off x="6255843" y="1285100"/>
              <a:ext cx="1074057" cy="223750"/>
            </a:xfrm>
            <a:prstGeom prst="rect">
              <a:avLst/>
            </a:prstGeom>
            <a:noFill/>
            <a:ln>
              <a:noFill/>
            </a:ln>
          </p:spPr>
        </p:pic>
        <p:sp>
          <p:nvSpPr>
            <p:cNvPr id="1875" name="Google Shape;1875;p136"/>
            <p:cNvSpPr/>
            <p:nvPr/>
          </p:nvSpPr>
          <p:spPr>
            <a:xfrm>
              <a:off x="6431175" y="1598225"/>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z</a:t>
              </a:r>
              <a:endParaRPr>
                <a:latin typeface="DM Sans"/>
                <a:ea typeface="DM Sans"/>
                <a:cs typeface="DM Sans"/>
                <a:sym typeface="DM Sans"/>
              </a:endParaRPr>
            </a:p>
          </p:txBody>
        </p:sp>
        <p:sp>
          <p:nvSpPr>
            <p:cNvPr id="1876" name="Google Shape;1876;p136"/>
            <p:cNvSpPr/>
            <p:nvPr/>
          </p:nvSpPr>
          <p:spPr>
            <a:xfrm>
              <a:off x="6095025" y="2082325"/>
              <a:ext cx="1234800" cy="1237500"/>
            </a:xfrm>
            <a:prstGeom prst="roundRect">
              <a:avLst>
                <a:gd fmla="val 16667" name="adj"/>
              </a:avLst>
            </a:prstGeom>
            <a:solidFill>
              <a:srgbClr val="F6B26B"/>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a:p>
              <a:pPr indent="0" lvl="0" marL="0" rtl="0" algn="ctr">
                <a:spcBef>
                  <a:spcPts val="0"/>
                </a:spcBef>
                <a:spcAft>
                  <a:spcPts val="0"/>
                </a:spcAft>
                <a:buNone/>
              </a:pPr>
              <a:r>
                <a:rPr lang="en">
                  <a:latin typeface="DM Sans"/>
                  <a:ea typeface="DM Sans"/>
                  <a:cs typeface="DM Sans"/>
                  <a:sym typeface="DM Sans"/>
                </a:rPr>
                <a:t>Generator</a:t>
              </a:r>
              <a:endParaRPr>
                <a:latin typeface="DM Sans"/>
                <a:ea typeface="DM Sans"/>
                <a:cs typeface="DM Sans"/>
                <a:sym typeface="DM Sans"/>
              </a:endParaRPr>
            </a:p>
          </p:txBody>
        </p:sp>
        <p:pic>
          <p:nvPicPr>
            <p:cNvPr id="1877" name="Google Shape;1877;p136"/>
            <p:cNvPicPr preferRelativeResize="0"/>
            <p:nvPr/>
          </p:nvPicPr>
          <p:blipFill>
            <a:blip r:embed="rId8">
              <a:alphaModFix/>
            </a:blip>
            <a:stretch>
              <a:fillRect/>
            </a:stretch>
          </p:blipFill>
          <p:spPr>
            <a:xfrm>
              <a:off x="6459300" y="2708163"/>
              <a:ext cx="506250" cy="236794"/>
            </a:xfrm>
            <a:prstGeom prst="rect">
              <a:avLst/>
            </a:prstGeom>
            <a:noFill/>
            <a:ln>
              <a:noFill/>
            </a:ln>
          </p:spPr>
        </p:pic>
        <p:cxnSp>
          <p:nvCxnSpPr>
            <p:cNvPr id="1878" name="Google Shape;1878;p136"/>
            <p:cNvCxnSpPr>
              <a:stCxn id="1875" idx="2"/>
              <a:endCxn id="1876" idx="0"/>
            </p:cNvCxnSpPr>
            <p:nvPr/>
          </p:nvCxnSpPr>
          <p:spPr>
            <a:xfrm>
              <a:off x="6712425" y="1949825"/>
              <a:ext cx="0" cy="132600"/>
            </a:xfrm>
            <a:prstGeom prst="straightConnector1">
              <a:avLst/>
            </a:prstGeom>
            <a:noFill/>
            <a:ln cap="flat" cmpd="sng" w="9525">
              <a:solidFill>
                <a:srgbClr val="121212"/>
              </a:solidFill>
              <a:prstDash val="solid"/>
              <a:round/>
              <a:headEnd len="med" w="med" type="none"/>
              <a:tailEnd len="med" w="med" type="triangle"/>
            </a:ln>
          </p:spPr>
        </p:cxnSp>
        <p:sp>
          <p:nvSpPr>
            <p:cNvPr id="1879" name="Google Shape;1879;p136"/>
            <p:cNvSpPr/>
            <p:nvPr/>
          </p:nvSpPr>
          <p:spPr>
            <a:xfrm>
              <a:off x="6431175" y="3503225"/>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x</a:t>
              </a:r>
              <a:r>
                <a:rPr baseline="-25000" lang="en">
                  <a:latin typeface="DM Sans"/>
                  <a:ea typeface="DM Sans"/>
                  <a:cs typeface="DM Sans"/>
                  <a:sym typeface="DM Sans"/>
                </a:rPr>
                <a:t>s</a:t>
              </a:r>
              <a:endParaRPr baseline="-25000">
                <a:latin typeface="DM Sans"/>
                <a:ea typeface="DM Sans"/>
                <a:cs typeface="DM Sans"/>
                <a:sym typeface="DM Sans"/>
              </a:endParaRPr>
            </a:p>
          </p:txBody>
        </p:sp>
        <p:cxnSp>
          <p:nvCxnSpPr>
            <p:cNvPr id="1880" name="Google Shape;1880;p136"/>
            <p:cNvCxnSpPr>
              <a:stCxn id="1876" idx="2"/>
              <a:endCxn id="1879" idx="0"/>
            </p:cNvCxnSpPr>
            <p:nvPr/>
          </p:nvCxnSpPr>
          <p:spPr>
            <a:xfrm>
              <a:off x="6712425" y="3319825"/>
              <a:ext cx="0" cy="183300"/>
            </a:xfrm>
            <a:prstGeom prst="straightConnector1">
              <a:avLst/>
            </a:prstGeom>
            <a:noFill/>
            <a:ln cap="flat" cmpd="sng" w="9525">
              <a:solidFill>
                <a:srgbClr val="121212"/>
              </a:solidFill>
              <a:prstDash val="solid"/>
              <a:round/>
              <a:headEnd len="med" w="med" type="none"/>
              <a:tailEnd len="med" w="med" type="triangle"/>
            </a:ln>
          </p:spPr>
        </p:cxnSp>
        <p:sp>
          <p:nvSpPr>
            <p:cNvPr id="1881" name="Google Shape;1881;p136"/>
            <p:cNvSpPr/>
            <p:nvPr/>
          </p:nvSpPr>
          <p:spPr>
            <a:xfrm>
              <a:off x="7695225" y="2082325"/>
              <a:ext cx="1406100" cy="1237500"/>
            </a:xfrm>
            <a:prstGeom prst="roundRect">
              <a:avLst>
                <a:gd fmla="val 16667" name="adj"/>
              </a:avLst>
            </a:prstGeom>
            <a:solidFill>
              <a:srgbClr val="93C47D"/>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a:p>
              <a:pPr indent="0" lvl="0" marL="0" rtl="0" algn="ctr">
                <a:spcBef>
                  <a:spcPts val="0"/>
                </a:spcBef>
                <a:spcAft>
                  <a:spcPts val="0"/>
                </a:spcAft>
                <a:buNone/>
              </a:pPr>
              <a:r>
                <a:rPr lang="en">
                  <a:latin typeface="DM Sans"/>
                  <a:ea typeface="DM Sans"/>
                  <a:cs typeface="DM Sans"/>
                  <a:sym typeface="DM Sans"/>
                </a:rPr>
                <a:t>Discriminator</a:t>
              </a:r>
              <a:endParaRPr>
                <a:latin typeface="DM Sans"/>
                <a:ea typeface="DM Sans"/>
                <a:cs typeface="DM Sans"/>
                <a:sym typeface="DM Sans"/>
              </a:endParaRPr>
            </a:p>
          </p:txBody>
        </p:sp>
        <p:pic>
          <p:nvPicPr>
            <p:cNvPr id="1882" name="Google Shape;1882;p136"/>
            <p:cNvPicPr preferRelativeResize="0"/>
            <p:nvPr/>
          </p:nvPicPr>
          <p:blipFill>
            <a:blip r:embed="rId9">
              <a:alphaModFix/>
            </a:blip>
            <a:stretch>
              <a:fillRect/>
            </a:stretch>
          </p:blipFill>
          <p:spPr>
            <a:xfrm>
              <a:off x="8186925" y="2706624"/>
              <a:ext cx="511150" cy="237744"/>
            </a:xfrm>
            <a:prstGeom prst="rect">
              <a:avLst/>
            </a:prstGeom>
            <a:noFill/>
            <a:ln>
              <a:noFill/>
            </a:ln>
          </p:spPr>
        </p:pic>
        <p:sp>
          <p:nvSpPr>
            <p:cNvPr id="1883" name="Google Shape;1883;p136"/>
            <p:cNvSpPr/>
            <p:nvPr/>
          </p:nvSpPr>
          <p:spPr>
            <a:xfrm>
              <a:off x="7828575" y="1598225"/>
              <a:ext cx="11394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Real/Fake?</a:t>
              </a:r>
              <a:endParaRPr baseline="-25000">
                <a:latin typeface="DM Sans"/>
                <a:ea typeface="DM Sans"/>
                <a:cs typeface="DM Sans"/>
                <a:sym typeface="DM Sans"/>
              </a:endParaRPr>
            </a:p>
          </p:txBody>
        </p:sp>
        <p:cxnSp>
          <p:nvCxnSpPr>
            <p:cNvPr id="1884" name="Google Shape;1884;p136"/>
            <p:cNvCxnSpPr>
              <a:stCxn id="1881" idx="0"/>
              <a:endCxn id="1883" idx="2"/>
            </p:cNvCxnSpPr>
            <p:nvPr/>
          </p:nvCxnSpPr>
          <p:spPr>
            <a:xfrm rot="10800000">
              <a:off x="8398275" y="1949725"/>
              <a:ext cx="0" cy="132600"/>
            </a:xfrm>
            <a:prstGeom prst="straightConnector1">
              <a:avLst/>
            </a:prstGeom>
            <a:noFill/>
            <a:ln cap="flat" cmpd="sng" w="9525">
              <a:solidFill>
                <a:srgbClr val="121212"/>
              </a:solidFill>
              <a:prstDash val="solid"/>
              <a:round/>
              <a:headEnd len="med" w="med" type="none"/>
              <a:tailEnd len="med" w="med" type="triangle"/>
            </a:ln>
          </p:spPr>
        </p:cxnSp>
        <p:cxnSp>
          <p:nvCxnSpPr>
            <p:cNvPr id="1885" name="Google Shape;1885;p136"/>
            <p:cNvCxnSpPr>
              <a:stCxn id="1879" idx="3"/>
              <a:endCxn id="1881" idx="2"/>
            </p:cNvCxnSpPr>
            <p:nvPr/>
          </p:nvCxnSpPr>
          <p:spPr>
            <a:xfrm flipH="1" rot="10800000">
              <a:off x="6993675" y="3319925"/>
              <a:ext cx="1404600" cy="359100"/>
            </a:xfrm>
            <a:prstGeom prst="straightConnector1">
              <a:avLst/>
            </a:prstGeom>
            <a:noFill/>
            <a:ln cap="flat" cmpd="sng" w="9525">
              <a:solidFill>
                <a:srgbClr val="121212"/>
              </a:solidFill>
              <a:prstDash val="solid"/>
              <a:round/>
              <a:headEnd len="med" w="med" type="none"/>
              <a:tailEnd len="med" w="med" type="triangle"/>
            </a:ln>
          </p:spPr>
        </p:cxnSp>
        <p:pic>
          <p:nvPicPr>
            <p:cNvPr id="1886" name="Google Shape;1886;p136"/>
            <p:cNvPicPr preferRelativeResize="0"/>
            <p:nvPr/>
          </p:nvPicPr>
          <p:blipFill rotWithShape="1">
            <a:blip r:embed="rId10">
              <a:alphaModFix/>
            </a:blip>
            <a:srcRect b="0" l="59537" r="0" t="81362"/>
            <a:stretch/>
          </p:blipFill>
          <p:spPr>
            <a:xfrm>
              <a:off x="7051500" y="3991100"/>
              <a:ext cx="2081200" cy="958650"/>
            </a:xfrm>
            <a:prstGeom prst="rect">
              <a:avLst/>
            </a:prstGeom>
            <a:noFill/>
            <a:ln>
              <a:noFill/>
            </a:ln>
          </p:spPr>
        </p:pic>
        <p:sp>
          <p:nvSpPr>
            <p:cNvPr id="1887" name="Google Shape;1887;p136"/>
            <p:cNvSpPr txBox="1"/>
            <p:nvPr/>
          </p:nvSpPr>
          <p:spPr>
            <a:xfrm>
              <a:off x="6859100" y="4889625"/>
              <a:ext cx="2466000" cy="26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DM Sans"/>
                  <a:ea typeface="DM Sans"/>
                  <a:cs typeface="DM Sans"/>
                  <a:sym typeface="DM Sans"/>
                </a:rPr>
                <a:t>Source: https://cs.stanford.edu/people/karpathy/cnnembed/</a:t>
              </a:r>
              <a:endParaRPr sz="500">
                <a:latin typeface="DM Sans"/>
                <a:ea typeface="DM Sans"/>
                <a:cs typeface="DM Sans"/>
                <a:sym typeface="DM Sans"/>
              </a:endParaRPr>
            </a:p>
          </p:txBody>
        </p:sp>
        <p:sp>
          <p:nvSpPr>
            <p:cNvPr id="1888" name="Google Shape;1888;p136"/>
            <p:cNvSpPr/>
            <p:nvPr/>
          </p:nvSpPr>
          <p:spPr>
            <a:xfrm>
              <a:off x="8109190" y="3479650"/>
              <a:ext cx="562500" cy="351600"/>
            </a:xfrm>
            <a:prstGeom prst="roundRect">
              <a:avLst>
                <a:gd fmla="val 16667"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DM Sans"/>
                  <a:ea typeface="DM Sans"/>
                  <a:cs typeface="DM Sans"/>
                  <a:sym typeface="DM Sans"/>
                </a:rPr>
                <a:t>x</a:t>
              </a:r>
              <a:r>
                <a:rPr baseline="-25000" lang="en">
                  <a:latin typeface="DM Sans"/>
                  <a:ea typeface="DM Sans"/>
                  <a:cs typeface="DM Sans"/>
                  <a:sym typeface="DM Sans"/>
                </a:rPr>
                <a:t>r</a:t>
              </a:r>
              <a:endParaRPr baseline="-25000">
                <a:latin typeface="DM Sans"/>
                <a:ea typeface="DM Sans"/>
                <a:cs typeface="DM Sans"/>
                <a:sym typeface="DM Sans"/>
              </a:endParaRPr>
            </a:p>
          </p:txBody>
        </p:sp>
        <p:cxnSp>
          <p:nvCxnSpPr>
            <p:cNvPr id="1889" name="Google Shape;1889;p136"/>
            <p:cNvCxnSpPr>
              <a:stCxn id="1888" idx="0"/>
              <a:endCxn id="1881" idx="2"/>
            </p:cNvCxnSpPr>
            <p:nvPr/>
          </p:nvCxnSpPr>
          <p:spPr>
            <a:xfrm flipH="1" rot="10800000">
              <a:off x="8390440" y="3319750"/>
              <a:ext cx="7800" cy="159900"/>
            </a:xfrm>
            <a:prstGeom prst="straightConnector1">
              <a:avLst/>
            </a:prstGeom>
            <a:noFill/>
            <a:ln cap="flat" cmpd="sng" w="9525">
              <a:solidFill>
                <a:srgbClr val="121212"/>
              </a:solidFill>
              <a:prstDash val="solid"/>
              <a:round/>
              <a:headEnd len="med" w="med" type="none"/>
              <a:tailEnd len="med" w="med" type="triangle"/>
            </a:ln>
          </p:spPr>
        </p:cxnSp>
        <p:sp>
          <p:nvSpPr>
            <p:cNvPr id="1890" name="Google Shape;1890;p136"/>
            <p:cNvSpPr txBox="1"/>
            <p:nvPr/>
          </p:nvSpPr>
          <p:spPr>
            <a:xfrm>
              <a:off x="5952475" y="731520"/>
              <a:ext cx="29169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434343"/>
                  </a:solidFill>
                  <a:latin typeface="DM Sans"/>
                  <a:ea typeface="DM Sans"/>
                  <a:cs typeface="DM Sans"/>
                  <a:sym typeface="DM Sans"/>
                </a:rPr>
                <a:t>Adversarial Training</a:t>
              </a:r>
              <a:endParaRPr b="1">
                <a:solidFill>
                  <a:srgbClr val="434343"/>
                </a:solidFill>
                <a:latin typeface="DM Sans"/>
                <a:ea typeface="DM Sans"/>
                <a:cs typeface="DM Sans"/>
                <a:sym typeface="DM Sans"/>
              </a:endParaRPr>
            </a:p>
          </p:txBody>
        </p:sp>
        <p:sp>
          <p:nvSpPr>
            <p:cNvPr id="1891" name="Google Shape;1891;p136"/>
            <p:cNvSpPr txBox="1"/>
            <p:nvPr/>
          </p:nvSpPr>
          <p:spPr>
            <a:xfrm rot="-5400000">
              <a:off x="6323250" y="4235850"/>
              <a:ext cx="1139400" cy="4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34343"/>
                  </a:solidFill>
                  <a:latin typeface="DM Sans"/>
                  <a:ea typeface="DM Sans"/>
                  <a:cs typeface="DM Sans"/>
                  <a:sym typeface="DM Sans"/>
                </a:rPr>
                <a:t>Real Data</a:t>
              </a:r>
              <a:endParaRPr>
                <a:solidFill>
                  <a:srgbClr val="434343"/>
                </a:solidFill>
                <a:latin typeface="DM Sans"/>
                <a:ea typeface="DM Sans"/>
                <a:cs typeface="DM Sans"/>
                <a:sym typeface="DM Sans"/>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pic>
        <p:nvPicPr>
          <p:cNvPr id="1896" name="Google Shape;1896;p137"/>
          <p:cNvPicPr preferRelativeResize="0"/>
          <p:nvPr/>
        </p:nvPicPr>
        <p:blipFill>
          <a:blip r:embed="rId3">
            <a:alphaModFix/>
          </a:blip>
          <a:stretch>
            <a:fillRect/>
          </a:stretch>
        </p:blipFill>
        <p:spPr>
          <a:xfrm>
            <a:off x="52325" y="749650"/>
            <a:ext cx="5180602" cy="3838800"/>
          </a:xfrm>
          <a:prstGeom prst="rect">
            <a:avLst/>
          </a:prstGeom>
          <a:noFill/>
          <a:ln>
            <a:noFill/>
          </a:ln>
        </p:spPr>
      </p:pic>
      <p:sp>
        <p:nvSpPr>
          <p:cNvPr id="1897" name="Google Shape;1897;p137"/>
          <p:cNvSpPr txBox="1"/>
          <p:nvPr>
            <p:ph type="title"/>
          </p:nvPr>
        </p:nvSpPr>
        <p:spPr>
          <a:xfrm>
            <a:off x="599050" y="278600"/>
            <a:ext cx="65838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Nowcasting model: conceptual diagram</a:t>
            </a:r>
            <a:endParaRPr/>
          </a:p>
        </p:txBody>
      </p:sp>
      <p:sp>
        <p:nvSpPr>
          <p:cNvPr id="1898" name="Google Shape;1898;p137"/>
          <p:cNvSpPr/>
          <p:nvPr/>
        </p:nvSpPr>
        <p:spPr>
          <a:xfrm>
            <a:off x="129450" y="2018600"/>
            <a:ext cx="1961400" cy="1417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37"/>
          <p:cNvSpPr/>
          <p:nvPr/>
        </p:nvSpPr>
        <p:spPr>
          <a:xfrm>
            <a:off x="129450" y="980300"/>
            <a:ext cx="1004400" cy="93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3" name="Shape 1903"/>
        <p:cNvGrpSpPr/>
        <p:nvPr/>
      </p:nvGrpSpPr>
      <p:grpSpPr>
        <a:xfrm>
          <a:off x="0" y="0"/>
          <a:ext cx="0" cy="0"/>
          <a:chOff x="0" y="0"/>
          <a:chExt cx="0" cy="0"/>
        </a:xfrm>
      </p:grpSpPr>
      <p:pic>
        <p:nvPicPr>
          <p:cNvPr id="1904" name="Google Shape;1904;p138"/>
          <p:cNvPicPr preferRelativeResize="0"/>
          <p:nvPr/>
        </p:nvPicPr>
        <p:blipFill>
          <a:blip r:embed="rId3">
            <a:alphaModFix/>
          </a:blip>
          <a:stretch>
            <a:fillRect/>
          </a:stretch>
        </p:blipFill>
        <p:spPr>
          <a:xfrm>
            <a:off x="52325" y="749650"/>
            <a:ext cx="5180602" cy="3838800"/>
          </a:xfrm>
          <a:prstGeom prst="rect">
            <a:avLst/>
          </a:prstGeom>
          <a:noFill/>
          <a:ln>
            <a:noFill/>
          </a:ln>
        </p:spPr>
      </p:pic>
      <p:sp>
        <p:nvSpPr>
          <p:cNvPr id="1905" name="Google Shape;1905;p138"/>
          <p:cNvSpPr txBox="1"/>
          <p:nvPr>
            <p:ph type="title"/>
          </p:nvPr>
        </p:nvSpPr>
        <p:spPr>
          <a:xfrm>
            <a:off x="599050" y="278600"/>
            <a:ext cx="65838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Nowcasting model: conceptual diagram</a:t>
            </a:r>
            <a:endParaRPr/>
          </a:p>
        </p:txBody>
      </p:sp>
      <p:pic>
        <p:nvPicPr>
          <p:cNvPr id="1906" name="Google Shape;1906;p138"/>
          <p:cNvPicPr preferRelativeResize="0"/>
          <p:nvPr/>
        </p:nvPicPr>
        <p:blipFill rotWithShape="1">
          <a:blip r:embed="rId4">
            <a:alphaModFix/>
          </a:blip>
          <a:srcRect b="26443" l="0" r="28850" t="60386"/>
          <a:stretch/>
        </p:blipFill>
        <p:spPr>
          <a:xfrm>
            <a:off x="5064475" y="1115000"/>
            <a:ext cx="3980824" cy="951552"/>
          </a:xfrm>
          <a:prstGeom prst="rect">
            <a:avLst/>
          </a:prstGeom>
          <a:noFill/>
          <a:ln>
            <a:noFill/>
          </a:ln>
        </p:spPr>
      </p:pic>
      <p:sp>
        <p:nvSpPr>
          <p:cNvPr id="1907" name="Google Shape;1907;p138"/>
          <p:cNvSpPr/>
          <p:nvPr/>
        </p:nvSpPr>
        <p:spPr>
          <a:xfrm>
            <a:off x="2389325" y="976900"/>
            <a:ext cx="2660100" cy="1089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38"/>
          <p:cNvSpPr txBox="1"/>
          <p:nvPr/>
        </p:nvSpPr>
        <p:spPr>
          <a:xfrm>
            <a:off x="5140475" y="1997925"/>
            <a:ext cx="35811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600">
                <a:solidFill>
                  <a:srgbClr val="123693"/>
                </a:solidFill>
                <a:latin typeface="DM Sans"/>
                <a:ea typeface="DM Sans"/>
                <a:cs typeface="DM Sans"/>
                <a:sym typeface="DM Sans"/>
              </a:rPr>
              <a:t>S</a:t>
            </a:r>
            <a:r>
              <a:rPr lang="en" sz="1600">
                <a:solidFill>
                  <a:srgbClr val="123693"/>
                </a:solidFill>
                <a:latin typeface="DM Sans"/>
                <a:ea typeface="DM Sans"/>
                <a:cs typeface="DM Sans"/>
                <a:sym typeface="DM Sans"/>
              </a:rPr>
              <a:t>patio-temporal consistency</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of realisations.</a:t>
            </a:r>
            <a:endParaRPr sz="1600">
              <a:solidFill>
                <a:srgbClr val="123693"/>
              </a:solidFill>
              <a:latin typeface="DM Sans"/>
              <a:ea typeface="DM Sans"/>
              <a:cs typeface="DM Sans"/>
              <a:sym typeface="DM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pic>
        <p:nvPicPr>
          <p:cNvPr id="1913" name="Google Shape;1913;p139"/>
          <p:cNvPicPr preferRelativeResize="0"/>
          <p:nvPr/>
        </p:nvPicPr>
        <p:blipFill>
          <a:blip r:embed="rId3">
            <a:alphaModFix/>
          </a:blip>
          <a:stretch>
            <a:fillRect/>
          </a:stretch>
        </p:blipFill>
        <p:spPr>
          <a:xfrm>
            <a:off x="52325" y="749650"/>
            <a:ext cx="5180602" cy="3838800"/>
          </a:xfrm>
          <a:prstGeom prst="rect">
            <a:avLst/>
          </a:prstGeom>
          <a:noFill/>
          <a:ln>
            <a:noFill/>
          </a:ln>
        </p:spPr>
      </p:pic>
      <p:sp>
        <p:nvSpPr>
          <p:cNvPr id="1914" name="Google Shape;1914;p139"/>
          <p:cNvSpPr txBox="1"/>
          <p:nvPr>
            <p:ph type="title"/>
          </p:nvPr>
        </p:nvSpPr>
        <p:spPr>
          <a:xfrm>
            <a:off x="599050" y="278600"/>
            <a:ext cx="65838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Nowcasting model: conceptual diagram</a:t>
            </a:r>
            <a:endParaRPr/>
          </a:p>
          <a:p>
            <a:pPr indent="0" lvl="0" marL="0" rtl="0" algn="l">
              <a:spcBef>
                <a:spcPts val="0"/>
              </a:spcBef>
              <a:spcAft>
                <a:spcPts val="0"/>
              </a:spcAft>
              <a:buNone/>
            </a:pPr>
            <a:r>
              <a:t/>
            </a:r>
            <a:endParaRPr/>
          </a:p>
        </p:txBody>
      </p:sp>
      <p:pic>
        <p:nvPicPr>
          <p:cNvPr id="1915" name="Google Shape;1915;p139"/>
          <p:cNvPicPr preferRelativeResize="0"/>
          <p:nvPr/>
        </p:nvPicPr>
        <p:blipFill rotWithShape="1">
          <a:blip r:embed="rId4">
            <a:alphaModFix/>
          </a:blip>
          <a:srcRect b="12094" l="0" r="28850" t="73557"/>
          <a:stretch/>
        </p:blipFill>
        <p:spPr>
          <a:xfrm>
            <a:off x="5064475" y="2066549"/>
            <a:ext cx="3980824" cy="1036677"/>
          </a:xfrm>
          <a:prstGeom prst="rect">
            <a:avLst/>
          </a:prstGeom>
          <a:noFill/>
          <a:ln>
            <a:noFill/>
          </a:ln>
        </p:spPr>
      </p:pic>
      <p:sp>
        <p:nvSpPr>
          <p:cNvPr id="1916" name="Google Shape;1916;p139"/>
          <p:cNvSpPr/>
          <p:nvPr/>
        </p:nvSpPr>
        <p:spPr>
          <a:xfrm>
            <a:off x="2389325" y="2196100"/>
            <a:ext cx="2660100" cy="1087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39"/>
          <p:cNvSpPr txBox="1"/>
          <p:nvPr/>
        </p:nvSpPr>
        <p:spPr>
          <a:xfrm>
            <a:off x="5140475" y="1271575"/>
            <a:ext cx="35811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600">
                <a:solidFill>
                  <a:srgbClr val="123693"/>
                </a:solidFill>
                <a:latin typeface="DM Sans"/>
                <a:ea typeface="DM Sans"/>
                <a:cs typeface="DM Sans"/>
                <a:sym typeface="DM Sans"/>
              </a:rPr>
              <a:t>E</a:t>
            </a:r>
            <a:r>
              <a:rPr lang="en" sz="1600">
                <a:solidFill>
                  <a:srgbClr val="123693"/>
                </a:solidFill>
                <a:latin typeface="DM Sans"/>
                <a:ea typeface="DM Sans"/>
                <a:cs typeface="DM Sans"/>
                <a:sym typeface="DM Sans"/>
              </a:rPr>
              <a:t>nsures that each frame </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is spatially consistent</a:t>
            </a:r>
            <a:endParaRPr sz="1600">
              <a:solidFill>
                <a:srgbClr val="123693"/>
              </a:solidFill>
              <a:latin typeface="DM Sans"/>
              <a:ea typeface="DM Sans"/>
              <a:cs typeface="DM Sans"/>
              <a:sym typeface="DM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pic>
        <p:nvPicPr>
          <p:cNvPr id="1922" name="Google Shape;1922;p140"/>
          <p:cNvPicPr preferRelativeResize="0"/>
          <p:nvPr/>
        </p:nvPicPr>
        <p:blipFill>
          <a:blip r:embed="rId3">
            <a:alphaModFix/>
          </a:blip>
          <a:stretch>
            <a:fillRect/>
          </a:stretch>
        </p:blipFill>
        <p:spPr>
          <a:xfrm>
            <a:off x="52325" y="749650"/>
            <a:ext cx="5180602" cy="3838800"/>
          </a:xfrm>
          <a:prstGeom prst="rect">
            <a:avLst/>
          </a:prstGeom>
          <a:noFill/>
          <a:ln>
            <a:noFill/>
          </a:ln>
        </p:spPr>
      </p:pic>
      <p:sp>
        <p:nvSpPr>
          <p:cNvPr id="1923" name="Google Shape;1923;p140"/>
          <p:cNvSpPr txBox="1"/>
          <p:nvPr>
            <p:ph type="title"/>
          </p:nvPr>
        </p:nvSpPr>
        <p:spPr>
          <a:xfrm>
            <a:off x="599050" y="278600"/>
            <a:ext cx="65838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Nowcasting model: conceptual diagram</a:t>
            </a:r>
            <a:endParaRPr/>
          </a:p>
          <a:p>
            <a:pPr indent="0" lvl="0" marL="0" rtl="0" algn="l">
              <a:spcBef>
                <a:spcPts val="0"/>
              </a:spcBef>
              <a:spcAft>
                <a:spcPts val="0"/>
              </a:spcAft>
              <a:buNone/>
            </a:pPr>
            <a:r>
              <a:t/>
            </a:r>
            <a:endParaRPr/>
          </a:p>
        </p:txBody>
      </p:sp>
      <p:sp>
        <p:nvSpPr>
          <p:cNvPr id="1924" name="Google Shape;1924;p140"/>
          <p:cNvSpPr txBox="1"/>
          <p:nvPr/>
        </p:nvSpPr>
        <p:spPr>
          <a:xfrm>
            <a:off x="5140475" y="1460007"/>
            <a:ext cx="35811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We can also think of this as the primary prediction objective,</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where the two GAN losses are the actual regularisation</a:t>
            </a:r>
            <a:endParaRPr sz="1600">
              <a:solidFill>
                <a:srgbClr val="123693"/>
              </a:solidFill>
              <a:latin typeface="DM Sans"/>
              <a:ea typeface="DM Sans"/>
              <a:cs typeface="DM Sans"/>
              <a:sym typeface="DM Sans"/>
            </a:endParaRPr>
          </a:p>
          <a:p>
            <a:pPr indent="0" lvl="0" marL="0" rtl="0" algn="l">
              <a:spcBef>
                <a:spcPts val="1000"/>
              </a:spcBef>
              <a:spcAft>
                <a:spcPts val="0"/>
              </a:spcAft>
              <a:buNone/>
            </a:pPr>
            <a:r>
              <a:t/>
            </a:r>
            <a:endParaRPr sz="1600">
              <a:solidFill>
                <a:srgbClr val="123693"/>
              </a:solidFill>
              <a:latin typeface="DM Sans"/>
              <a:ea typeface="DM Sans"/>
              <a:cs typeface="DM Sans"/>
              <a:sym typeface="DM Sans"/>
            </a:endParaRPr>
          </a:p>
          <a:p>
            <a:pPr indent="0" lvl="0" marL="0" rtl="0" algn="l">
              <a:spcBef>
                <a:spcPts val="1000"/>
              </a:spcBef>
              <a:spcAft>
                <a:spcPts val="1000"/>
              </a:spcAft>
              <a:buNone/>
            </a:pPr>
            <a:r>
              <a:rPr lang="en" sz="1600">
                <a:solidFill>
                  <a:srgbClr val="123693"/>
                </a:solidFill>
                <a:latin typeface="DM Sans"/>
                <a:ea typeface="DM Sans"/>
                <a:cs typeface="DM Sans"/>
                <a:sym typeface="DM Sans"/>
              </a:rPr>
              <a:t>Regularization ensures location accuracy.</a:t>
            </a:r>
            <a:endParaRPr sz="1600">
              <a:solidFill>
                <a:srgbClr val="123693"/>
              </a:solidFill>
              <a:latin typeface="DM Sans"/>
              <a:ea typeface="DM Sans"/>
              <a:cs typeface="DM Sans"/>
              <a:sym typeface="DM Sans"/>
            </a:endParaRPr>
          </a:p>
        </p:txBody>
      </p:sp>
      <p:pic>
        <p:nvPicPr>
          <p:cNvPr id="1925" name="Google Shape;1925;p140"/>
          <p:cNvPicPr preferRelativeResize="0"/>
          <p:nvPr/>
        </p:nvPicPr>
        <p:blipFill>
          <a:blip r:embed="rId4">
            <a:alphaModFix/>
          </a:blip>
          <a:stretch>
            <a:fillRect/>
          </a:stretch>
        </p:blipFill>
        <p:spPr>
          <a:xfrm>
            <a:off x="5232925" y="3611950"/>
            <a:ext cx="3691599" cy="650475"/>
          </a:xfrm>
          <a:prstGeom prst="rect">
            <a:avLst/>
          </a:prstGeom>
          <a:noFill/>
          <a:ln>
            <a:noFill/>
          </a:ln>
        </p:spPr>
      </p:pic>
      <p:sp>
        <p:nvSpPr>
          <p:cNvPr id="1926" name="Google Shape;1926;p140"/>
          <p:cNvSpPr/>
          <p:nvPr/>
        </p:nvSpPr>
        <p:spPr>
          <a:xfrm>
            <a:off x="2389325" y="3339100"/>
            <a:ext cx="2660100" cy="1087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0" name="Shape 1930"/>
        <p:cNvGrpSpPr/>
        <p:nvPr/>
      </p:nvGrpSpPr>
      <p:grpSpPr>
        <a:xfrm>
          <a:off x="0" y="0"/>
          <a:ext cx="0" cy="0"/>
          <a:chOff x="0" y="0"/>
          <a:chExt cx="0" cy="0"/>
        </a:xfrm>
      </p:grpSpPr>
      <p:pic>
        <p:nvPicPr>
          <p:cNvPr id="1931" name="Google Shape;1931;p141"/>
          <p:cNvPicPr preferRelativeResize="0"/>
          <p:nvPr/>
        </p:nvPicPr>
        <p:blipFill>
          <a:blip r:embed="rId3">
            <a:alphaModFix/>
          </a:blip>
          <a:stretch>
            <a:fillRect/>
          </a:stretch>
        </p:blipFill>
        <p:spPr>
          <a:xfrm>
            <a:off x="1280250" y="999100"/>
            <a:ext cx="3866627" cy="3261949"/>
          </a:xfrm>
          <a:prstGeom prst="rect">
            <a:avLst/>
          </a:prstGeom>
          <a:noFill/>
          <a:ln>
            <a:noFill/>
          </a:ln>
        </p:spPr>
      </p:pic>
      <p:sp>
        <p:nvSpPr>
          <p:cNvPr id="1932" name="Google Shape;1932;p141"/>
          <p:cNvSpPr txBox="1"/>
          <p:nvPr>
            <p:ph type="title"/>
          </p:nvPr>
        </p:nvSpPr>
        <p:spPr>
          <a:xfrm>
            <a:off x="599050" y="278600"/>
            <a:ext cx="65838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Generator</a:t>
            </a:r>
            <a:endParaRPr/>
          </a:p>
        </p:txBody>
      </p:sp>
      <p:pic>
        <p:nvPicPr>
          <p:cNvPr id="1933" name="Google Shape;1933;p141"/>
          <p:cNvPicPr preferRelativeResize="0"/>
          <p:nvPr/>
        </p:nvPicPr>
        <p:blipFill rotWithShape="1">
          <a:blip r:embed="rId4">
            <a:alphaModFix/>
          </a:blip>
          <a:srcRect b="37535" l="0" r="33466" t="0"/>
          <a:stretch/>
        </p:blipFill>
        <p:spPr>
          <a:xfrm>
            <a:off x="5210350" y="2870675"/>
            <a:ext cx="3785576" cy="2000750"/>
          </a:xfrm>
          <a:prstGeom prst="rect">
            <a:avLst/>
          </a:prstGeom>
          <a:noFill/>
          <a:ln>
            <a:noFill/>
          </a:ln>
        </p:spPr>
      </p:pic>
      <p:pic>
        <p:nvPicPr>
          <p:cNvPr id="1934" name="Google Shape;1934;p141"/>
          <p:cNvPicPr preferRelativeResize="0"/>
          <p:nvPr/>
        </p:nvPicPr>
        <p:blipFill>
          <a:blip r:embed="rId5">
            <a:alphaModFix/>
          </a:blip>
          <a:stretch>
            <a:fillRect/>
          </a:stretch>
        </p:blipFill>
        <p:spPr>
          <a:xfrm>
            <a:off x="5129300" y="937975"/>
            <a:ext cx="3866624" cy="1633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8" name="Shape 1938"/>
        <p:cNvGrpSpPr/>
        <p:nvPr/>
      </p:nvGrpSpPr>
      <p:grpSpPr>
        <a:xfrm>
          <a:off x="0" y="0"/>
          <a:ext cx="0" cy="0"/>
          <a:chOff x="0" y="0"/>
          <a:chExt cx="0" cy="0"/>
        </a:xfrm>
      </p:grpSpPr>
      <p:pic>
        <p:nvPicPr>
          <p:cNvPr id="1939" name="Google Shape;1939;p142"/>
          <p:cNvPicPr preferRelativeResize="0"/>
          <p:nvPr/>
        </p:nvPicPr>
        <p:blipFill>
          <a:blip r:embed="rId3">
            <a:alphaModFix/>
          </a:blip>
          <a:stretch>
            <a:fillRect/>
          </a:stretch>
        </p:blipFill>
        <p:spPr>
          <a:xfrm>
            <a:off x="1280250" y="999100"/>
            <a:ext cx="3866627" cy="3261949"/>
          </a:xfrm>
          <a:prstGeom prst="rect">
            <a:avLst/>
          </a:prstGeom>
          <a:noFill/>
          <a:ln>
            <a:noFill/>
          </a:ln>
        </p:spPr>
      </p:pic>
      <p:sp>
        <p:nvSpPr>
          <p:cNvPr id="1940" name="Google Shape;1940;p142"/>
          <p:cNvSpPr txBox="1"/>
          <p:nvPr>
            <p:ph type="title"/>
          </p:nvPr>
        </p:nvSpPr>
        <p:spPr>
          <a:xfrm>
            <a:off x="599050" y="278600"/>
            <a:ext cx="65838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Generator</a:t>
            </a:r>
            <a:endParaRPr/>
          </a:p>
        </p:txBody>
      </p:sp>
      <p:pic>
        <p:nvPicPr>
          <p:cNvPr id="1941" name="Google Shape;1941;p142"/>
          <p:cNvPicPr preferRelativeResize="0"/>
          <p:nvPr/>
        </p:nvPicPr>
        <p:blipFill rotWithShape="1">
          <a:blip r:embed="rId4">
            <a:alphaModFix/>
          </a:blip>
          <a:srcRect b="37535" l="0" r="33466" t="0"/>
          <a:stretch/>
        </p:blipFill>
        <p:spPr>
          <a:xfrm>
            <a:off x="5210350" y="2870675"/>
            <a:ext cx="3785576" cy="2000750"/>
          </a:xfrm>
          <a:prstGeom prst="rect">
            <a:avLst/>
          </a:prstGeom>
          <a:noFill/>
          <a:ln>
            <a:noFill/>
          </a:ln>
        </p:spPr>
      </p:pic>
      <p:pic>
        <p:nvPicPr>
          <p:cNvPr id="1942" name="Google Shape;1942;p142"/>
          <p:cNvPicPr preferRelativeResize="0"/>
          <p:nvPr/>
        </p:nvPicPr>
        <p:blipFill>
          <a:blip r:embed="rId5">
            <a:alphaModFix/>
          </a:blip>
          <a:stretch>
            <a:fillRect/>
          </a:stretch>
        </p:blipFill>
        <p:spPr>
          <a:xfrm>
            <a:off x="5129300" y="937975"/>
            <a:ext cx="3866624" cy="1633775"/>
          </a:xfrm>
          <a:prstGeom prst="rect">
            <a:avLst/>
          </a:prstGeom>
          <a:noFill/>
          <a:ln>
            <a:noFill/>
          </a:ln>
        </p:spPr>
      </p:pic>
      <p:sp>
        <p:nvSpPr>
          <p:cNvPr id="1943" name="Google Shape;1943;p142"/>
          <p:cNvSpPr/>
          <p:nvPr/>
        </p:nvSpPr>
        <p:spPr>
          <a:xfrm>
            <a:off x="2889750" y="3988700"/>
            <a:ext cx="741000" cy="222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142"/>
          <p:cNvSpPr txBox="1"/>
          <p:nvPr/>
        </p:nvSpPr>
        <p:spPr>
          <a:xfrm>
            <a:off x="324225" y="3568750"/>
            <a:ext cx="12009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a:solidFill>
                  <a:srgbClr val="123693"/>
                </a:solidFill>
                <a:latin typeface="DM Sans"/>
                <a:ea typeface="DM Sans"/>
                <a:cs typeface="DM Sans"/>
                <a:sym typeface="DM Sans"/>
              </a:rPr>
              <a:t>Latents account for uncertainty</a:t>
            </a:r>
            <a:endParaRPr>
              <a:solidFill>
                <a:srgbClr val="123693"/>
              </a:solidFill>
              <a:latin typeface="DM Sans"/>
              <a:ea typeface="DM Sans"/>
              <a:cs typeface="DM Sans"/>
              <a:sym typeface="DM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pic>
        <p:nvPicPr>
          <p:cNvPr id="1949" name="Google Shape;1949;p143"/>
          <p:cNvPicPr preferRelativeResize="0"/>
          <p:nvPr/>
        </p:nvPicPr>
        <p:blipFill>
          <a:blip r:embed="rId3">
            <a:alphaModFix/>
          </a:blip>
          <a:stretch>
            <a:fillRect/>
          </a:stretch>
        </p:blipFill>
        <p:spPr>
          <a:xfrm>
            <a:off x="1280250" y="999100"/>
            <a:ext cx="3866627" cy="3261949"/>
          </a:xfrm>
          <a:prstGeom prst="rect">
            <a:avLst/>
          </a:prstGeom>
          <a:noFill/>
          <a:ln>
            <a:noFill/>
          </a:ln>
        </p:spPr>
      </p:pic>
      <p:sp>
        <p:nvSpPr>
          <p:cNvPr id="1950" name="Google Shape;1950;p143"/>
          <p:cNvSpPr txBox="1"/>
          <p:nvPr>
            <p:ph type="title"/>
          </p:nvPr>
        </p:nvSpPr>
        <p:spPr>
          <a:xfrm>
            <a:off x="599050" y="278600"/>
            <a:ext cx="65838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Generator</a:t>
            </a:r>
            <a:endParaRPr/>
          </a:p>
        </p:txBody>
      </p:sp>
      <p:pic>
        <p:nvPicPr>
          <p:cNvPr id="1951" name="Google Shape;1951;p143"/>
          <p:cNvPicPr preferRelativeResize="0"/>
          <p:nvPr/>
        </p:nvPicPr>
        <p:blipFill rotWithShape="1">
          <a:blip r:embed="rId4">
            <a:alphaModFix/>
          </a:blip>
          <a:srcRect b="37535" l="0" r="33466" t="0"/>
          <a:stretch/>
        </p:blipFill>
        <p:spPr>
          <a:xfrm>
            <a:off x="5210350" y="2870675"/>
            <a:ext cx="3785576" cy="2000750"/>
          </a:xfrm>
          <a:prstGeom prst="rect">
            <a:avLst/>
          </a:prstGeom>
          <a:noFill/>
          <a:ln>
            <a:noFill/>
          </a:ln>
        </p:spPr>
      </p:pic>
      <p:pic>
        <p:nvPicPr>
          <p:cNvPr id="1952" name="Google Shape;1952;p143"/>
          <p:cNvPicPr preferRelativeResize="0"/>
          <p:nvPr/>
        </p:nvPicPr>
        <p:blipFill>
          <a:blip r:embed="rId5">
            <a:alphaModFix/>
          </a:blip>
          <a:stretch>
            <a:fillRect/>
          </a:stretch>
        </p:blipFill>
        <p:spPr>
          <a:xfrm>
            <a:off x="5129300" y="937975"/>
            <a:ext cx="3866624" cy="1633775"/>
          </a:xfrm>
          <a:prstGeom prst="rect">
            <a:avLst/>
          </a:prstGeom>
          <a:noFill/>
          <a:ln>
            <a:noFill/>
          </a:ln>
        </p:spPr>
      </p:pic>
      <p:sp>
        <p:nvSpPr>
          <p:cNvPr id="1953" name="Google Shape;1953;p143"/>
          <p:cNvSpPr/>
          <p:nvPr/>
        </p:nvSpPr>
        <p:spPr>
          <a:xfrm>
            <a:off x="1370775" y="1518825"/>
            <a:ext cx="3655500" cy="2704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143"/>
          <p:cNvSpPr txBox="1"/>
          <p:nvPr/>
        </p:nvSpPr>
        <p:spPr>
          <a:xfrm>
            <a:off x="132800" y="2181275"/>
            <a:ext cx="12813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a:solidFill>
                  <a:srgbClr val="123693"/>
                </a:solidFill>
                <a:latin typeface="DM Sans"/>
                <a:ea typeface="DM Sans"/>
                <a:cs typeface="DM Sans"/>
                <a:sym typeface="DM Sans"/>
              </a:rPr>
              <a:t>Architecture for multiple scales</a:t>
            </a:r>
            <a:endParaRPr>
              <a:solidFill>
                <a:srgbClr val="123693"/>
              </a:solidFill>
              <a:latin typeface="DM Sans"/>
              <a:ea typeface="DM Sans"/>
              <a:cs typeface="DM Sans"/>
              <a:sym typeface="DM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8" name="Shape 1958"/>
        <p:cNvGrpSpPr/>
        <p:nvPr/>
      </p:nvGrpSpPr>
      <p:grpSpPr>
        <a:xfrm>
          <a:off x="0" y="0"/>
          <a:ext cx="0" cy="0"/>
          <a:chOff x="0" y="0"/>
          <a:chExt cx="0" cy="0"/>
        </a:xfrm>
      </p:grpSpPr>
      <p:pic>
        <p:nvPicPr>
          <p:cNvPr id="1959" name="Google Shape;1959;p144"/>
          <p:cNvPicPr preferRelativeResize="0"/>
          <p:nvPr/>
        </p:nvPicPr>
        <p:blipFill>
          <a:blip r:embed="rId3">
            <a:alphaModFix/>
          </a:blip>
          <a:stretch>
            <a:fillRect/>
          </a:stretch>
        </p:blipFill>
        <p:spPr>
          <a:xfrm>
            <a:off x="1280250" y="999100"/>
            <a:ext cx="3866627" cy="3261949"/>
          </a:xfrm>
          <a:prstGeom prst="rect">
            <a:avLst/>
          </a:prstGeom>
          <a:noFill/>
          <a:ln>
            <a:noFill/>
          </a:ln>
        </p:spPr>
      </p:pic>
      <p:sp>
        <p:nvSpPr>
          <p:cNvPr id="1960" name="Google Shape;1960;p144"/>
          <p:cNvSpPr txBox="1"/>
          <p:nvPr>
            <p:ph type="title"/>
          </p:nvPr>
        </p:nvSpPr>
        <p:spPr>
          <a:xfrm>
            <a:off x="599050" y="278600"/>
            <a:ext cx="65838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Generator</a:t>
            </a:r>
            <a:endParaRPr/>
          </a:p>
        </p:txBody>
      </p:sp>
      <p:pic>
        <p:nvPicPr>
          <p:cNvPr id="1961" name="Google Shape;1961;p144"/>
          <p:cNvPicPr preferRelativeResize="0"/>
          <p:nvPr/>
        </p:nvPicPr>
        <p:blipFill rotWithShape="1">
          <a:blip r:embed="rId4">
            <a:alphaModFix/>
          </a:blip>
          <a:srcRect b="37535" l="0" r="33466" t="0"/>
          <a:stretch/>
        </p:blipFill>
        <p:spPr>
          <a:xfrm>
            <a:off x="5210350" y="2870675"/>
            <a:ext cx="3785576" cy="2000750"/>
          </a:xfrm>
          <a:prstGeom prst="rect">
            <a:avLst/>
          </a:prstGeom>
          <a:noFill/>
          <a:ln>
            <a:noFill/>
          </a:ln>
        </p:spPr>
      </p:pic>
      <p:pic>
        <p:nvPicPr>
          <p:cNvPr id="1962" name="Google Shape;1962;p144"/>
          <p:cNvPicPr preferRelativeResize="0"/>
          <p:nvPr/>
        </p:nvPicPr>
        <p:blipFill>
          <a:blip r:embed="rId5">
            <a:alphaModFix/>
          </a:blip>
          <a:stretch>
            <a:fillRect/>
          </a:stretch>
        </p:blipFill>
        <p:spPr>
          <a:xfrm>
            <a:off x="5129300" y="937975"/>
            <a:ext cx="3866624" cy="1633775"/>
          </a:xfrm>
          <a:prstGeom prst="rect">
            <a:avLst/>
          </a:prstGeom>
          <a:noFill/>
          <a:ln>
            <a:noFill/>
          </a:ln>
        </p:spPr>
      </p:pic>
      <p:sp>
        <p:nvSpPr>
          <p:cNvPr id="1963" name="Google Shape;1963;p144"/>
          <p:cNvSpPr txBox="1"/>
          <p:nvPr/>
        </p:nvSpPr>
        <p:spPr>
          <a:xfrm>
            <a:off x="132800" y="2181275"/>
            <a:ext cx="1281300" cy="8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a:solidFill>
                  <a:srgbClr val="123693"/>
                </a:solidFill>
                <a:latin typeface="DM Sans"/>
                <a:ea typeface="DM Sans"/>
                <a:cs typeface="DM Sans"/>
                <a:sym typeface="DM Sans"/>
              </a:rPr>
              <a:t>But what about rare events?</a:t>
            </a:r>
            <a:endParaRPr>
              <a:solidFill>
                <a:srgbClr val="123693"/>
              </a:solidFill>
              <a:latin typeface="DM Sans"/>
              <a:ea typeface="DM Sans"/>
              <a:cs typeface="DM Sans"/>
              <a:sym typeface="DM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67" name="Shape 1967"/>
        <p:cNvGrpSpPr/>
        <p:nvPr/>
      </p:nvGrpSpPr>
      <p:grpSpPr>
        <a:xfrm>
          <a:off x="0" y="0"/>
          <a:ext cx="0" cy="0"/>
          <a:chOff x="0" y="0"/>
          <a:chExt cx="0" cy="0"/>
        </a:xfrm>
      </p:grpSpPr>
      <p:sp>
        <p:nvSpPr>
          <p:cNvPr id="1968" name="Google Shape;1968;p145"/>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Met Office RadarNet4 Data</a:t>
            </a:r>
            <a:endParaRPr/>
          </a:p>
          <a:p>
            <a:pPr indent="0" lvl="0" marL="0" rtl="0" algn="l">
              <a:spcBef>
                <a:spcPts val="0"/>
              </a:spcBef>
              <a:spcAft>
                <a:spcPts val="0"/>
              </a:spcAft>
              <a:buNone/>
            </a:pPr>
            <a:r>
              <a:t/>
            </a:r>
            <a:endParaRPr>
              <a:solidFill>
                <a:srgbClr val="0044CC"/>
              </a:solidFill>
            </a:endParaRPr>
          </a:p>
        </p:txBody>
      </p:sp>
      <p:sp>
        <p:nvSpPr>
          <p:cNvPr id="1969" name="Google Shape;1969;p145"/>
          <p:cNvSpPr txBox="1"/>
          <p:nvPr/>
        </p:nvSpPr>
        <p:spPr>
          <a:xfrm>
            <a:off x="530550" y="549200"/>
            <a:ext cx="7944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600">
                <a:solidFill>
                  <a:schemeClr val="dk2"/>
                </a:solidFill>
                <a:latin typeface="DM Sans"/>
                <a:ea typeface="DM Sans"/>
                <a:cs typeface="DM Sans"/>
                <a:sym typeface="DM Sans"/>
              </a:rPr>
              <a:t>Bias sampling towards high average precipitation for training.</a:t>
            </a:r>
            <a:endParaRPr b="1" sz="1600">
              <a:solidFill>
                <a:schemeClr val="dk2"/>
              </a:solidFill>
              <a:latin typeface="DM Sans"/>
              <a:ea typeface="DM Sans"/>
              <a:cs typeface="DM Sans"/>
              <a:sym typeface="DM Sans"/>
            </a:endParaRPr>
          </a:p>
        </p:txBody>
      </p:sp>
      <p:pic>
        <p:nvPicPr>
          <p:cNvPr id="1970" name="Google Shape;1970;p145"/>
          <p:cNvPicPr preferRelativeResize="0"/>
          <p:nvPr/>
        </p:nvPicPr>
        <p:blipFill rotWithShape="1">
          <a:blip r:embed="rId3">
            <a:alphaModFix/>
          </a:blip>
          <a:srcRect b="0" l="0" r="0" t="0"/>
          <a:stretch/>
        </p:blipFill>
        <p:spPr>
          <a:xfrm>
            <a:off x="1358886" y="1381075"/>
            <a:ext cx="6426235" cy="3399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110"/>
          <p:cNvSpPr txBox="1"/>
          <p:nvPr/>
        </p:nvSpPr>
        <p:spPr>
          <a:xfrm>
            <a:off x="587850" y="170550"/>
            <a:ext cx="7968300" cy="4802400"/>
          </a:xfrm>
          <a:prstGeom prst="rect">
            <a:avLst/>
          </a:prstGeom>
          <a:noFill/>
          <a:ln>
            <a:noFill/>
          </a:ln>
        </p:spPr>
        <p:txBody>
          <a:bodyPr anchorCtr="0" anchor="t" bIns="91425" lIns="91425" spcFirstLastPara="1" rIns="91425" wrap="square" tIns="91425">
            <a:spAutoFit/>
          </a:bodyPr>
          <a:lstStyle/>
          <a:p>
            <a:pPr indent="-419100" lvl="0" marL="457200" rtl="0" algn="l">
              <a:lnSpc>
                <a:spcPct val="150000"/>
              </a:lnSpc>
              <a:spcBef>
                <a:spcPts val="0"/>
              </a:spcBef>
              <a:spcAft>
                <a:spcPts val="0"/>
              </a:spcAft>
              <a:buClr>
                <a:schemeClr val="dk2"/>
              </a:buClr>
              <a:buSzPts val="3000"/>
              <a:buFont typeface="DM Serif Display"/>
              <a:buAutoNum type="arabicPeriod"/>
            </a:pPr>
            <a:r>
              <a:rPr lang="en" sz="3000">
                <a:solidFill>
                  <a:schemeClr val="dk2"/>
                </a:solidFill>
                <a:latin typeface="DM Serif Display"/>
                <a:ea typeface="DM Serif Display"/>
                <a:cs typeface="DM Serif Display"/>
                <a:sym typeface="DM Serif Display"/>
              </a:rPr>
              <a:t>Problem statement and data</a:t>
            </a:r>
            <a:endParaRPr sz="3000">
              <a:solidFill>
                <a:schemeClr val="dk2"/>
              </a:solidFill>
              <a:latin typeface="DM Serif Display"/>
              <a:ea typeface="DM Serif Display"/>
              <a:cs typeface="DM Serif Display"/>
              <a:sym typeface="DM Serif Display"/>
            </a:endParaRPr>
          </a:p>
          <a:p>
            <a:pPr indent="-419100" lvl="0" marL="457200" rtl="0" algn="l">
              <a:lnSpc>
                <a:spcPct val="150000"/>
              </a:lnSpc>
              <a:spcBef>
                <a:spcPts val="0"/>
              </a:spcBef>
              <a:spcAft>
                <a:spcPts val="0"/>
              </a:spcAft>
              <a:buClr>
                <a:schemeClr val="dk2"/>
              </a:buClr>
              <a:buSzPts val="3000"/>
              <a:buFont typeface="DM Serif Display"/>
              <a:buAutoNum type="arabicPeriod"/>
            </a:pPr>
            <a:r>
              <a:rPr lang="en" sz="3000">
                <a:solidFill>
                  <a:schemeClr val="dk2"/>
                </a:solidFill>
                <a:latin typeface="DM Serif Display"/>
                <a:ea typeface="DM Serif Display"/>
                <a:cs typeface="DM Serif Display"/>
                <a:sym typeface="DM Serif Display"/>
              </a:rPr>
              <a:t>Baseline Models…</a:t>
            </a:r>
            <a:endParaRPr sz="3000">
              <a:solidFill>
                <a:schemeClr val="dk2"/>
              </a:solidFill>
              <a:latin typeface="DM Serif Display"/>
              <a:ea typeface="DM Serif Display"/>
              <a:cs typeface="DM Serif Display"/>
              <a:sym typeface="DM Serif Display"/>
            </a:endParaRPr>
          </a:p>
          <a:p>
            <a:pPr indent="-419100" lvl="0" marL="457200" rtl="0" algn="l">
              <a:lnSpc>
                <a:spcPct val="150000"/>
              </a:lnSpc>
              <a:spcBef>
                <a:spcPts val="0"/>
              </a:spcBef>
              <a:spcAft>
                <a:spcPts val="0"/>
              </a:spcAft>
              <a:buClr>
                <a:schemeClr val="dk2"/>
              </a:buClr>
              <a:buSzPts val="3000"/>
              <a:buFont typeface="DM Serif Display"/>
              <a:buAutoNum type="arabicPeriod"/>
            </a:pPr>
            <a:r>
              <a:rPr lang="en" sz="3000">
                <a:solidFill>
                  <a:schemeClr val="dk2"/>
                </a:solidFill>
                <a:latin typeface="DM Serif Display"/>
                <a:ea typeface="DM Serif Display"/>
                <a:cs typeface="DM Serif Display"/>
                <a:sym typeface="DM Serif Display"/>
              </a:rPr>
              <a:t>… or why we need generative models</a:t>
            </a:r>
            <a:endParaRPr sz="3000">
              <a:solidFill>
                <a:schemeClr val="dk2"/>
              </a:solidFill>
              <a:latin typeface="DM Serif Display"/>
              <a:ea typeface="DM Serif Display"/>
              <a:cs typeface="DM Serif Display"/>
              <a:sym typeface="DM Serif Display"/>
            </a:endParaRPr>
          </a:p>
          <a:p>
            <a:pPr indent="-419100" lvl="0" marL="457200" rtl="0" algn="l">
              <a:lnSpc>
                <a:spcPct val="150000"/>
              </a:lnSpc>
              <a:spcBef>
                <a:spcPts val="0"/>
              </a:spcBef>
              <a:spcAft>
                <a:spcPts val="0"/>
              </a:spcAft>
              <a:buClr>
                <a:schemeClr val="dk2"/>
              </a:buClr>
              <a:buSzPts val="3000"/>
              <a:buFont typeface="DM Serif Display"/>
              <a:buAutoNum type="arabicPeriod"/>
            </a:pPr>
            <a:r>
              <a:rPr lang="en" sz="3000">
                <a:solidFill>
                  <a:schemeClr val="dk2"/>
                </a:solidFill>
                <a:latin typeface="DM Serif Display"/>
                <a:ea typeface="DM Serif Display"/>
                <a:cs typeface="DM Serif Display"/>
                <a:sym typeface="DM Serif Display"/>
              </a:rPr>
              <a:t>Deep Generative Models of Radar</a:t>
            </a:r>
            <a:endParaRPr sz="3000">
              <a:solidFill>
                <a:schemeClr val="dk2"/>
              </a:solidFill>
              <a:latin typeface="DM Serif Display"/>
              <a:ea typeface="DM Serif Display"/>
              <a:cs typeface="DM Serif Display"/>
              <a:sym typeface="DM Serif Display"/>
            </a:endParaRPr>
          </a:p>
          <a:p>
            <a:pPr indent="-419100" lvl="0" marL="457200" rtl="0" algn="l">
              <a:lnSpc>
                <a:spcPct val="150000"/>
              </a:lnSpc>
              <a:spcBef>
                <a:spcPts val="0"/>
              </a:spcBef>
              <a:spcAft>
                <a:spcPts val="0"/>
              </a:spcAft>
              <a:buClr>
                <a:schemeClr val="dk2"/>
              </a:buClr>
              <a:buSzPts val="3000"/>
              <a:buFont typeface="DM Serif Display"/>
              <a:buAutoNum type="arabicPeriod"/>
            </a:pPr>
            <a:r>
              <a:rPr lang="en" sz="3000">
                <a:solidFill>
                  <a:schemeClr val="dk2"/>
                </a:solidFill>
                <a:latin typeface="DM Serif Display"/>
                <a:ea typeface="DM Serif Display"/>
                <a:cs typeface="DM Serif Display"/>
                <a:sym typeface="DM Serif Display"/>
              </a:rPr>
              <a:t>Quantitative verification and its limitations</a:t>
            </a:r>
            <a:endParaRPr sz="3000">
              <a:solidFill>
                <a:schemeClr val="dk2"/>
              </a:solidFill>
              <a:latin typeface="DM Serif Display"/>
              <a:ea typeface="DM Serif Display"/>
              <a:cs typeface="DM Serif Display"/>
              <a:sym typeface="DM Serif Display"/>
            </a:endParaRPr>
          </a:p>
          <a:p>
            <a:pPr indent="-419100" lvl="0" marL="457200" rtl="0" algn="l">
              <a:lnSpc>
                <a:spcPct val="150000"/>
              </a:lnSpc>
              <a:spcBef>
                <a:spcPts val="0"/>
              </a:spcBef>
              <a:spcAft>
                <a:spcPts val="0"/>
              </a:spcAft>
              <a:buClr>
                <a:schemeClr val="dk2"/>
              </a:buClr>
              <a:buSzPts val="3000"/>
              <a:buFont typeface="DM Serif Display"/>
              <a:buAutoNum type="arabicPeriod"/>
            </a:pPr>
            <a:r>
              <a:rPr lang="en" sz="3000">
                <a:solidFill>
                  <a:schemeClr val="dk2"/>
                </a:solidFill>
                <a:latin typeface="DM Serif Display"/>
                <a:ea typeface="DM Serif Display"/>
                <a:cs typeface="DM Serif Display"/>
                <a:sym typeface="DM Serif Display"/>
              </a:rPr>
              <a:t>Expert evaluation</a:t>
            </a:r>
            <a:endParaRPr sz="3000">
              <a:solidFill>
                <a:schemeClr val="dk2"/>
              </a:solidFill>
              <a:latin typeface="DM Serif Display"/>
              <a:ea typeface="DM Serif Display"/>
              <a:cs typeface="DM Serif Display"/>
              <a:sym typeface="DM Serif Display"/>
            </a:endParaRPr>
          </a:p>
          <a:p>
            <a:pPr indent="-419100" lvl="0" marL="457200" rtl="0" algn="l">
              <a:lnSpc>
                <a:spcPct val="150000"/>
              </a:lnSpc>
              <a:spcBef>
                <a:spcPts val="0"/>
              </a:spcBef>
              <a:spcAft>
                <a:spcPts val="0"/>
              </a:spcAft>
              <a:buClr>
                <a:schemeClr val="dk2"/>
              </a:buClr>
              <a:buSzPts val="3000"/>
              <a:buFont typeface="DM Serif Display"/>
              <a:buAutoNum type="arabicPeriod"/>
            </a:pPr>
            <a:r>
              <a:rPr lang="en" sz="3000">
                <a:solidFill>
                  <a:schemeClr val="dk2"/>
                </a:solidFill>
                <a:latin typeface="DM Serif Display"/>
                <a:ea typeface="DM Serif Display"/>
                <a:cs typeface="DM Serif Display"/>
                <a:sym typeface="DM Serif Display"/>
              </a:rPr>
              <a:t>Conclusion</a:t>
            </a:r>
            <a:endParaRPr sz="3000">
              <a:solidFill>
                <a:schemeClr val="dk2"/>
              </a:solidFill>
              <a:latin typeface="DM Serif Display"/>
              <a:ea typeface="DM Serif Display"/>
              <a:cs typeface="DM Serif Display"/>
              <a:sym typeface="DM Serif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74" name="Shape 1974"/>
        <p:cNvGrpSpPr/>
        <p:nvPr/>
      </p:nvGrpSpPr>
      <p:grpSpPr>
        <a:xfrm>
          <a:off x="0" y="0"/>
          <a:ext cx="0" cy="0"/>
          <a:chOff x="0" y="0"/>
          <a:chExt cx="0" cy="0"/>
        </a:xfrm>
      </p:grpSpPr>
      <p:sp>
        <p:nvSpPr>
          <p:cNvPr id="1975" name="Google Shape;1975;p146"/>
          <p:cNvSpPr txBox="1"/>
          <p:nvPr>
            <p:ph type="title"/>
          </p:nvPr>
        </p:nvSpPr>
        <p:spPr>
          <a:xfrm>
            <a:off x="599050" y="278600"/>
            <a:ext cx="82473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Fully convolutional architecture, enables full-frame evaluation</a:t>
            </a:r>
            <a:endParaRPr/>
          </a:p>
        </p:txBody>
      </p:sp>
      <p:sp>
        <p:nvSpPr>
          <p:cNvPr id="1976" name="Google Shape;1976;p146"/>
          <p:cNvSpPr txBox="1"/>
          <p:nvPr/>
        </p:nvSpPr>
        <p:spPr>
          <a:xfrm>
            <a:off x="530550" y="549200"/>
            <a:ext cx="8187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600">
                <a:solidFill>
                  <a:schemeClr val="dk2"/>
                </a:solidFill>
                <a:latin typeface="DM Sans"/>
                <a:ea typeface="DM Sans"/>
                <a:cs typeface="DM Sans"/>
                <a:sym typeface="DM Sans"/>
              </a:rPr>
              <a:t>Test on full 1536 x 1280 UK radar frames (2019) - (for US data: 3584 × 7168 frames) </a:t>
            </a:r>
            <a:endParaRPr/>
          </a:p>
        </p:txBody>
      </p:sp>
      <p:pic>
        <p:nvPicPr>
          <p:cNvPr id="1977" name="Google Shape;1977;p146"/>
          <p:cNvPicPr preferRelativeResize="0"/>
          <p:nvPr/>
        </p:nvPicPr>
        <p:blipFill rotWithShape="1">
          <a:blip r:embed="rId3">
            <a:alphaModFix/>
          </a:blip>
          <a:srcRect b="951" l="0" r="0" t="951"/>
          <a:stretch/>
        </p:blipFill>
        <p:spPr>
          <a:xfrm>
            <a:off x="1350125" y="1381075"/>
            <a:ext cx="6358801" cy="33638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1" name="Shape 1981"/>
        <p:cNvGrpSpPr/>
        <p:nvPr/>
      </p:nvGrpSpPr>
      <p:grpSpPr>
        <a:xfrm>
          <a:off x="0" y="0"/>
          <a:ext cx="0" cy="0"/>
          <a:chOff x="0" y="0"/>
          <a:chExt cx="0" cy="0"/>
        </a:xfrm>
      </p:grpSpPr>
      <p:sp>
        <p:nvSpPr>
          <p:cNvPr id="1982" name="Google Shape;1982;p147"/>
          <p:cNvSpPr txBox="1"/>
          <p:nvPr>
            <p:ph idx="1" type="body"/>
          </p:nvPr>
        </p:nvSpPr>
        <p:spPr>
          <a:xfrm>
            <a:off x="1043300" y="806525"/>
            <a:ext cx="2052300" cy="19524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5</a:t>
            </a:r>
            <a:endParaRPr/>
          </a:p>
        </p:txBody>
      </p:sp>
      <p:sp>
        <p:nvSpPr>
          <p:cNvPr id="1983" name="Google Shape;1983;p147"/>
          <p:cNvSpPr txBox="1"/>
          <p:nvPr>
            <p:ph idx="2" type="subTitle"/>
          </p:nvPr>
        </p:nvSpPr>
        <p:spPr>
          <a:xfrm>
            <a:off x="4004988" y="4489650"/>
            <a:ext cx="3867000" cy="318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1984" name="Google Shape;1984;p147"/>
          <p:cNvSpPr txBox="1"/>
          <p:nvPr>
            <p:ph type="title"/>
          </p:nvPr>
        </p:nvSpPr>
        <p:spPr>
          <a:xfrm>
            <a:off x="4004623" y="1374225"/>
            <a:ext cx="3867300" cy="276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Quantitative Verification and its Limits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88" name="Shape 1988"/>
        <p:cNvGrpSpPr/>
        <p:nvPr/>
      </p:nvGrpSpPr>
      <p:grpSpPr>
        <a:xfrm>
          <a:off x="0" y="0"/>
          <a:ext cx="0" cy="0"/>
          <a:chOff x="0" y="0"/>
          <a:chExt cx="0" cy="0"/>
        </a:xfrm>
      </p:grpSpPr>
      <p:sp>
        <p:nvSpPr>
          <p:cNvPr id="1989" name="Google Shape;1989;p148"/>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Critical Success Index (CSI)</a:t>
            </a:r>
            <a:endParaRPr/>
          </a:p>
        </p:txBody>
      </p:sp>
      <p:sp>
        <p:nvSpPr>
          <p:cNvPr id="1990" name="Google Shape;1990;p148"/>
          <p:cNvSpPr txBox="1"/>
          <p:nvPr/>
        </p:nvSpPr>
        <p:spPr>
          <a:xfrm>
            <a:off x="402250" y="3674575"/>
            <a:ext cx="7868100" cy="805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Deep learning</a:t>
            </a:r>
            <a:r>
              <a:rPr lang="en" sz="1600">
                <a:solidFill>
                  <a:schemeClr val="dk2"/>
                </a:solidFill>
                <a:latin typeface="DM Sans"/>
                <a:ea typeface="DM Sans"/>
                <a:cs typeface="DM Sans"/>
                <a:sym typeface="DM Sans"/>
              </a:rPr>
              <a:t> methods outperform PySTEPS.</a:t>
            </a:r>
            <a:endParaRPr sz="1600">
              <a:solidFill>
                <a:schemeClr val="dk2"/>
              </a:solidFill>
              <a:latin typeface="DM Sans"/>
              <a:ea typeface="DM Sans"/>
              <a:cs typeface="DM Sans"/>
              <a:sym typeface="DM Sans"/>
            </a:endParaRPr>
          </a:p>
          <a:p>
            <a:pPr indent="-330200" lvl="0" marL="457200" rtl="0" algn="l">
              <a:spcBef>
                <a:spcPts val="1000"/>
              </a:spcBef>
              <a:spcAft>
                <a:spcPts val="1000"/>
              </a:spcAft>
              <a:buClr>
                <a:schemeClr val="dk2"/>
              </a:buClr>
              <a:buSzPts val="1600"/>
              <a:buFont typeface="DM Sans"/>
              <a:buChar char="●"/>
            </a:pPr>
            <a:r>
              <a:rPr lang="en" sz="1600">
                <a:solidFill>
                  <a:schemeClr val="dk2"/>
                </a:solidFill>
                <a:latin typeface="DM Sans"/>
                <a:ea typeface="DM Sans"/>
                <a:cs typeface="DM Sans"/>
                <a:sym typeface="DM Sans"/>
              </a:rPr>
              <a:t>CSI does not account for blurry predictions.</a:t>
            </a:r>
            <a:endParaRPr sz="1600">
              <a:solidFill>
                <a:schemeClr val="dk2"/>
              </a:solidFill>
              <a:latin typeface="DM Sans"/>
              <a:ea typeface="DM Sans"/>
              <a:cs typeface="DM Sans"/>
              <a:sym typeface="DM Sans"/>
            </a:endParaRPr>
          </a:p>
        </p:txBody>
      </p:sp>
      <p:pic>
        <p:nvPicPr>
          <p:cNvPr id="1991" name="Google Shape;1991;p148"/>
          <p:cNvPicPr preferRelativeResize="0"/>
          <p:nvPr/>
        </p:nvPicPr>
        <p:blipFill>
          <a:blip r:embed="rId3">
            <a:alphaModFix/>
          </a:blip>
          <a:stretch>
            <a:fillRect/>
          </a:stretch>
        </p:blipFill>
        <p:spPr>
          <a:xfrm>
            <a:off x="402763" y="1258700"/>
            <a:ext cx="8338474" cy="2377706"/>
          </a:xfrm>
          <a:prstGeom prst="rect">
            <a:avLst/>
          </a:prstGeom>
          <a:noFill/>
          <a:ln>
            <a:noFill/>
          </a:ln>
        </p:spPr>
      </p:pic>
      <p:sp>
        <p:nvSpPr>
          <p:cNvPr id="1992" name="Google Shape;1992;p148"/>
          <p:cNvSpPr/>
          <p:nvPr/>
        </p:nvSpPr>
        <p:spPr>
          <a:xfrm>
            <a:off x="6454450" y="3356975"/>
            <a:ext cx="913800" cy="188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148"/>
          <p:cNvSpPr txBox="1"/>
          <p:nvPr/>
        </p:nvSpPr>
        <p:spPr>
          <a:xfrm>
            <a:off x="6300669" y="3323379"/>
            <a:ext cx="636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Georgia"/>
                <a:ea typeface="Georgia"/>
                <a:cs typeface="Georgia"/>
                <a:sym typeface="Georgia"/>
              </a:rPr>
              <a:t>DGMR</a:t>
            </a:r>
            <a:endParaRPr sz="800">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97" name="Shape 1997"/>
        <p:cNvGrpSpPr/>
        <p:nvPr/>
      </p:nvGrpSpPr>
      <p:grpSpPr>
        <a:xfrm>
          <a:off x="0" y="0"/>
          <a:ext cx="0" cy="0"/>
          <a:chOff x="0" y="0"/>
          <a:chExt cx="0" cy="0"/>
        </a:xfrm>
      </p:grpSpPr>
      <p:sp>
        <p:nvSpPr>
          <p:cNvPr id="1998" name="Google Shape;1998;p149"/>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Power Spectral Density (PSD)</a:t>
            </a:r>
            <a:endParaRPr/>
          </a:p>
        </p:txBody>
      </p:sp>
      <p:sp>
        <p:nvSpPr>
          <p:cNvPr id="1999" name="Google Shape;1999;p149"/>
          <p:cNvSpPr txBox="1"/>
          <p:nvPr/>
        </p:nvSpPr>
        <p:spPr>
          <a:xfrm>
            <a:off x="546975" y="3984575"/>
            <a:ext cx="7998000" cy="981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200">
                <a:solidFill>
                  <a:srgbClr val="123693"/>
                </a:solidFill>
                <a:latin typeface="DM Sans"/>
                <a:ea typeface="DM Sans"/>
                <a:cs typeface="DM Sans"/>
                <a:sym typeface="DM Sans"/>
              </a:rPr>
              <a:t>30 minute prediction from other DL models has the same resolution as 8kmx8km observations</a:t>
            </a:r>
            <a:endParaRPr sz="1200">
              <a:solidFill>
                <a:srgbClr val="123693"/>
              </a:solidFill>
              <a:latin typeface="DM Sans"/>
              <a:ea typeface="DM Sans"/>
              <a:cs typeface="DM Sans"/>
              <a:sym typeface="DM Sans"/>
            </a:endParaRPr>
          </a:p>
          <a:p>
            <a:pPr indent="0" lvl="0" marL="0" rtl="0" algn="l">
              <a:lnSpc>
                <a:spcPct val="115000"/>
              </a:lnSpc>
              <a:spcBef>
                <a:spcPts val="500"/>
              </a:spcBef>
              <a:spcAft>
                <a:spcPts val="0"/>
              </a:spcAft>
              <a:buNone/>
            </a:pPr>
            <a:r>
              <a:rPr lang="en" sz="1200">
                <a:solidFill>
                  <a:srgbClr val="123693"/>
                </a:solidFill>
                <a:latin typeface="DM Sans"/>
                <a:ea typeface="DM Sans"/>
                <a:cs typeface="DM Sans"/>
                <a:sym typeface="DM Sans"/>
              </a:rPr>
              <a:t>90 minute prediction from other DL models has the same resolution as 32kmx32km observations</a:t>
            </a:r>
            <a:endParaRPr sz="1200">
              <a:solidFill>
                <a:srgbClr val="123693"/>
              </a:solidFill>
              <a:latin typeface="DM Sans"/>
              <a:ea typeface="DM Sans"/>
              <a:cs typeface="DM Sans"/>
              <a:sym typeface="DM Sans"/>
            </a:endParaRPr>
          </a:p>
          <a:p>
            <a:pPr indent="0" lvl="0" marL="0" rtl="0" algn="l">
              <a:lnSpc>
                <a:spcPct val="115000"/>
              </a:lnSpc>
              <a:spcBef>
                <a:spcPts val="500"/>
              </a:spcBef>
              <a:spcAft>
                <a:spcPts val="0"/>
              </a:spcAft>
              <a:buNone/>
            </a:pPr>
            <a:r>
              <a:rPr lang="en" sz="1200">
                <a:solidFill>
                  <a:srgbClr val="123693"/>
                </a:solidFill>
                <a:latin typeface="DM Sans"/>
                <a:ea typeface="DM Sans"/>
                <a:cs typeface="DM Sans"/>
                <a:sym typeface="DM Sans"/>
              </a:rPr>
              <a:t>DGMR/PySTEPS has roughly the same resolution as the original 1kmx1km observations</a:t>
            </a:r>
            <a:endParaRPr sz="1200">
              <a:solidFill>
                <a:srgbClr val="123693"/>
              </a:solidFill>
              <a:latin typeface="DM Sans"/>
              <a:ea typeface="DM Sans"/>
              <a:cs typeface="DM Sans"/>
              <a:sym typeface="DM Sans"/>
            </a:endParaRPr>
          </a:p>
          <a:p>
            <a:pPr indent="0" lvl="0" marL="0" rtl="0" algn="l">
              <a:lnSpc>
                <a:spcPct val="115000"/>
              </a:lnSpc>
              <a:spcBef>
                <a:spcPts val="500"/>
              </a:spcBef>
              <a:spcAft>
                <a:spcPts val="500"/>
              </a:spcAft>
              <a:buNone/>
            </a:pPr>
            <a:r>
              <a:t/>
            </a:r>
            <a:endParaRPr sz="1200">
              <a:solidFill>
                <a:srgbClr val="123693"/>
              </a:solidFill>
              <a:latin typeface="DM Sans"/>
              <a:ea typeface="DM Sans"/>
              <a:cs typeface="DM Sans"/>
              <a:sym typeface="DM Sans"/>
            </a:endParaRPr>
          </a:p>
        </p:txBody>
      </p:sp>
      <p:grpSp>
        <p:nvGrpSpPr>
          <p:cNvPr id="2000" name="Google Shape;2000;p149"/>
          <p:cNvGrpSpPr/>
          <p:nvPr/>
        </p:nvGrpSpPr>
        <p:grpSpPr>
          <a:xfrm>
            <a:off x="515680" y="910470"/>
            <a:ext cx="7463280" cy="2804062"/>
            <a:chOff x="820450" y="1114525"/>
            <a:chExt cx="6908526" cy="2371501"/>
          </a:xfrm>
        </p:grpSpPr>
        <p:pic>
          <p:nvPicPr>
            <p:cNvPr id="2001" name="Google Shape;2001;p149"/>
            <p:cNvPicPr preferRelativeResize="0"/>
            <p:nvPr/>
          </p:nvPicPr>
          <p:blipFill>
            <a:blip r:embed="rId3">
              <a:alphaModFix/>
            </a:blip>
            <a:stretch>
              <a:fillRect/>
            </a:stretch>
          </p:blipFill>
          <p:spPr>
            <a:xfrm>
              <a:off x="820450" y="1462701"/>
              <a:ext cx="6908526" cy="2023325"/>
            </a:xfrm>
            <a:prstGeom prst="rect">
              <a:avLst/>
            </a:prstGeom>
            <a:noFill/>
            <a:ln>
              <a:noFill/>
            </a:ln>
          </p:spPr>
        </p:pic>
        <p:sp>
          <p:nvSpPr>
            <p:cNvPr id="2002" name="Google Shape;2002;p149"/>
            <p:cNvSpPr txBox="1"/>
            <p:nvPr/>
          </p:nvSpPr>
          <p:spPr>
            <a:xfrm>
              <a:off x="1224150" y="1114525"/>
              <a:ext cx="1810500" cy="5391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500"/>
                </a:spcAft>
                <a:buNone/>
              </a:pPr>
              <a:r>
                <a:rPr lang="en" sz="1200">
                  <a:solidFill>
                    <a:srgbClr val="123693"/>
                  </a:solidFill>
                  <a:latin typeface="DM Sans"/>
                  <a:ea typeface="DM Sans"/>
                  <a:cs typeface="DM Sans"/>
                  <a:sym typeface="DM Sans"/>
                </a:rPr>
                <a:t>T+30 min</a:t>
              </a:r>
              <a:endParaRPr sz="1200">
                <a:solidFill>
                  <a:srgbClr val="123693"/>
                </a:solidFill>
                <a:latin typeface="DM Sans"/>
                <a:ea typeface="DM Sans"/>
                <a:cs typeface="DM Sans"/>
                <a:sym typeface="DM Sans"/>
              </a:endParaRPr>
            </a:p>
          </p:txBody>
        </p:sp>
        <p:sp>
          <p:nvSpPr>
            <p:cNvPr id="2003" name="Google Shape;2003;p149"/>
            <p:cNvSpPr txBox="1"/>
            <p:nvPr/>
          </p:nvSpPr>
          <p:spPr>
            <a:xfrm>
              <a:off x="3510150" y="1114525"/>
              <a:ext cx="1810500" cy="5391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500"/>
                </a:spcAft>
                <a:buNone/>
              </a:pPr>
              <a:r>
                <a:rPr lang="en" sz="1200">
                  <a:solidFill>
                    <a:srgbClr val="123693"/>
                  </a:solidFill>
                  <a:latin typeface="DM Sans"/>
                  <a:ea typeface="DM Sans"/>
                  <a:cs typeface="DM Sans"/>
                  <a:sym typeface="DM Sans"/>
                </a:rPr>
                <a:t>T+60 min</a:t>
              </a:r>
              <a:endParaRPr sz="1200">
                <a:solidFill>
                  <a:srgbClr val="123693"/>
                </a:solidFill>
                <a:latin typeface="DM Sans"/>
                <a:ea typeface="DM Sans"/>
                <a:cs typeface="DM Sans"/>
                <a:sym typeface="DM Sans"/>
              </a:endParaRPr>
            </a:p>
          </p:txBody>
        </p:sp>
        <p:sp>
          <p:nvSpPr>
            <p:cNvPr id="2004" name="Google Shape;2004;p149"/>
            <p:cNvSpPr txBox="1"/>
            <p:nvPr/>
          </p:nvSpPr>
          <p:spPr>
            <a:xfrm>
              <a:off x="5750811" y="1114525"/>
              <a:ext cx="1810500" cy="5391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500"/>
                </a:spcAft>
                <a:buNone/>
              </a:pPr>
              <a:r>
                <a:rPr lang="en" sz="1200">
                  <a:solidFill>
                    <a:srgbClr val="123693"/>
                  </a:solidFill>
                  <a:latin typeface="DM Sans"/>
                  <a:ea typeface="DM Sans"/>
                  <a:cs typeface="DM Sans"/>
                  <a:sym typeface="DM Sans"/>
                </a:rPr>
                <a:t>T+90 min</a:t>
              </a:r>
              <a:endParaRPr sz="1200">
                <a:solidFill>
                  <a:srgbClr val="123693"/>
                </a:solidFill>
                <a:latin typeface="DM Sans"/>
                <a:ea typeface="DM Sans"/>
                <a:cs typeface="DM Sans"/>
                <a:sym typeface="DM Sans"/>
              </a:endParaRPr>
            </a:p>
          </p:txBody>
        </p:sp>
        <p:sp>
          <p:nvSpPr>
            <p:cNvPr id="2005" name="Google Shape;2005;p149"/>
            <p:cNvSpPr/>
            <p:nvPr/>
          </p:nvSpPr>
          <p:spPr>
            <a:xfrm>
              <a:off x="5979175" y="3177900"/>
              <a:ext cx="576600" cy="58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149"/>
            <p:cNvSpPr/>
            <p:nvPr/>
          </p:nvSpPr>
          <p:spPr>
            <a:xfrm>
              <a:off x="3693175" y="3177900"/>
              <a:ext cx="576600" cy="58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149"/>
            <p:cNvSpPr/>
            <p:nvPr/>
          </p:nvSpPr>
          <p:spPr>
            <a:xfrm>
              <a:off x="1407175" y="3177900"/>
              <a:ext cx="576600" cy="58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149"/>
            <p:cNvSpPr txBox="1"/>
            <p:nvPr/>
          </p:nvSpPr>
          <p:spPr>
            <a:xfrm>
              <a:off x="5761088" y="3098741"/>
              <a:ext cx="636000" cy="22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Georgia"/>
                  <a:ea typeface="Georgia"/>
                  <a:cs typeface="Georgia"/>
                  <a:sym typeface="Georgia"/>
                </a:rPr>
                <a:t>DGMR</a:t>
              </a:r>
              <a:endParaRPr sz="500">
                <a:latin typeface="Georgia"/>
                <a:ea typeface="Georgia"/>
                <a:cs typeface="Georgia"/>
                <a:sym typeface="Georgia"/>
              </a:endParaRPr>
            </a:p>
          </p:txBody>
        </p:sp>
        <p:sp>
          <p:nvSpPr>
            <p:cNvPr id="2009" name="Google Shape;2009;p149"/>
            <p:cNvSpPr txBox="1"/>
            <p:nvPr/>
          </p:nvSpPr>
          <p:spPr>
            <a:xfrm>
              <a:off x="3475088" y="3085138"/>
              <a:ext cx="636000" cy="22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Georgia"/>
                  <a:ea typeface="Georgia"/>
                  <a:cs typeface="Georgia"/>
                  <a:sym typeface="Georgia"/>
                </a:rPr>
                <a:t>DGMR</a:t>
              </a:r>
              <a:endParaRPr sz="500">
                <a:latin typeface="Georgia"/>
                <a:ea typeface="Georgia"/>
                <a:cs typeface="Georgia"/>
                <a:sym typeface="Georgia"/>
              </a:endParaRPr>
            </a:p>
          </p:txBody>
        </p:sp>
        <p:sp>
          <p:nvSpPr>
            <p:cNvPr id="2010" name="Google Shape;2010;p149"/>
            <p:cNvSpPr txBox="1"/>
            <p:nvPr/>
          </p:nvSpPr>
          <p:spPr>
            <a:xfrm>
              <a:off x="1203319" y="3095171"/>
              <a:ext cx="636000" cy="22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
                  <a:latin typeface="Georgia"/>
                  <a:ea typeface="Georgia"/>
                  <a:cs typeface="Georgia"/>
                  <a:sym typeface="Georgia"/>
                </a:rPr>
                <a:t>DGMR</a:t>
              </a:r>
              <a:endParaRPr sz="500">
                <a:latin typeface="Georgia"/>
                <a:ea typeface="Georgia"/>
                <a:cs typeface="Georgia"/>
                <a:sym typeface="Georgia"/>
              </a:endParaRPr>
            </a:p>
          </p:txBody>
        </p:sp>
      </p:grpSp>
      <p:grpSp>
        <p:nvGrpSpPr>
          <p:cNvPr id="2011" name="Google Shape;2011;p149"/>
          <p:cNvGrpSpPr/>
          <p:nvPr/>
        </p:nvGrpSpPr>
        <p:grpSpPr>
          <a:xfrm>
            <a:off x="7003000" y="2439025"/>
            <a:ext cx="1929600" cy="822126"/>
            <a:chOff x="7003000" y="2439025"/>
            <a:chExt cx="1929600" cy="822126"/>
          </a:xfrm>
        </p:grpSpPr>
        <p:sp>
          <p:nvSpPr>
            <p:cNvPr id="2012" name="Google Shape;2012;p149"/>
            <p:cNvSpPr/>
            <p:nvPr/>
          </p:nvSpPr>
          <p:spPr>
            <a:xfrm rot="2231891">
              <a:off x="6979022" y="2781719"/>
              <a:ext cx="911055" cy="227164"/>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149"/>
            <p:cNvSpPr txBox="1"/>
            <p:nvPr/>
          </p:nvSpPr>
          <p:spPr>
            <a:xfrm>
              <a:off x="8224900" y="2439025"/>
              <a:ext cx="707700" cy="7017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500"/>
                </a:spcAft>
                <a:buNone/>
              </a:pPr>
              <a:r>
                <a:rPr b="1" lang="en" sz="1200">
                  <a:solidFill>
                    <a:srgbClr val="123693"/>
                  </a:solidFill>
                  <a:latin typeface="DM Sans"/>
                  <a:ea typeface="DM Sans"/>
                  <a:cs typeface="DM Sans"/>
                  <a:sym typeface="DM Sans"/>
                </a:rPr>
                <a:t>Blurring</a:t>
              </a:r>
              <a:endParaRPr sz="1200">
                <a:solidFill>
                  <a:srgbClr val="123693"/>
                </a:solidFill>
                <a:latin typeface="DM Sans"/>
                <a:ea typeface="DM Sans"/>
                <a:cs typeface="DM Sans"/>
                <a:sym typeface="DM Sans"/>
              </a:endParaRPr>
            </a:p>
          </p:txBody>
        </p:sp>
        <p:cxnSp>
          <p:nvCxnSpPr>
            <p:cNvPr id="2014" name="Google Shape;2014;p149"/>
            <p:cNvCxnSpPr>
              <a:stCxn id="2013" idx="1"/>
              <a:endCxn id="2012" idx="0"/>
            </p:cNvCxnSpPr>
            <p:nvPr/>
          </p:nvCxnSpPr>
          <p:spPr>
            <a:xfrm flipH="1">
              <a:off x="7503100" y="2789875"/>
              <a:ext cx="721800" cy="15000"/>
            </a:xfrm>
            <a:prstGeom prst="straightConnector1">
              <a:avLst/>
            </a:prstGeom>
            <a:noFill/>
            <a:ln cap="flat" cmpd="sng" w="19050">
              <a:solidFill>
                <a:schemeClr val="dk2"/>
              </a:solidFill>
              <a:prstDash val="solid"/>
              <a:round/>
              <a:headEnd len="med" w="med" type="none"/>
              <a:tailEnd len="med" w="med" type="triangle"/>
            </a:ln>
          </p:spPr>
        </p:cxnSp>
      </p:grpSp>
      <p:grpSp>
        <p:nvGrpSpPr>
          <p:cNvPr id="2015" name="Google Shape;2015;p149"/>
          <p:cNvGrpSpPr/>
          <p:nvPr/>
        </p:nvGrpSpPr>
        <p:grpSpPr>
          <a:xfrm>
            <a:off x="4427900" y="1596575"/>
            <a:ext cx="1224000" cy="1143889"/>
            <a:chOff x="4427900" y="1596575"/>
            <a:chExt cx="1224000" cy="1143889"/>
          </a:xfrm>
        </p:grpSpPr>
        <p:sp>
          <p:nvSpPr>
            <p:cNvPr id="2016" name="Google Shape;2016;p149"/>
            <p:cNvSpPr/>
            <p:nvPr/>
          </p:nvSpPr>
          <p:spPr>
            <a:xfrm rot="-1457">
              <a:off x="4719999" y="2513214"/>
              <a:ext cx="707700" cy="2271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49"/>
            <p:cNvSpPr txBox="1"/>
            <p:nvPr/>
          </p:nvSpPr>
          <p:spPr>
            <a:xfrm>
              <a:off x="4427900" y="1596575"/>
              <a:ext cx="1224000" cy="4668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500"/>
                </a:spcAft>
                <a:buNone/>
              </a:pPr>
              <a:r>
                <a:rPr b="1" lang="en" sz="1200">
                  <a:solidFill>
                    <a:srgbClr val="123693"/>
                  </a:solidFill>
                  <a:latin typeface="DM Sans"/>
                  <a:ea typeface="DM Sans"/>
                  <a:cs typeface="DM Sans"/>
                  <a:sym typeface="DM Sans"/>
                </a:rPr>
                <a:t>High-frequency noise</a:t>
              </a:r>
              <a:endParaRPr sz="1200">
                <a:solidFill>
                  <a:srgbClr val="123693"/>
                </a:solidFill>
                <a:latin typeface="DM Sans"/>
                <a:ea typeface="DM Sans"/>
                <a:cs typeface="DM Sans"/>
                <a:sym typeface="DM Sans"/>
              </a:endParaRPr>
            </a:p>
          </p:txBody>
        </p:sp>
        <p:cxnSp>
          <p:nvCxnSpPr>
            <p:cNvPr id="2018" name="Google Shape;2018;p149"/>
            <p:cNvCxnSpPr>
              <a:stCxn id="2017" idx="2"/>
              <a:endCxn id="2016" idx="0"/>
            </p:cNvCxnSpPr>
            <p:nvPr/>
          </p:nvCxnSpPr>
          <p:spPr>
            <a:xfrm>
              <a:off x="5039900" y="2063375"/>
              <a:ext cx="33900" cy="449700"/>
            </a:xfrm>
            <a:prstGeom prst="straightConnector1">
              <a:avLst/>
            </a:prstGeom>
            <a:noFill/>
            <a:ln cap="flat" cmpd="sng" w="19050">
              <a:solidFill>
                <a:schemeClr val="dk2"/>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1"/>
                                        </p:tgtEl>
                                        <p:attrNameLst>
                                          <p:attrName>style.visibility</p:attrName>
                                        </p:attrNameLst>
                                      </p:cBhvr>
                                      <p:to>
                                        <p:strVal val="visible"/>
                                      </p:to>
                                    </p:set>
                                    <p:animEffect filter="fade" transition="in">
                                      <p:cBhvr>
                                        <p:cTn dur="1"/>
                                        <p:tgtEl>
                                          <p:spTgt spid="20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gtEl>
                                        <p:attrNameLst>
                                          <p:attrName>style.visibility</p:attrName>
                                        </p:attrNameLst>
                                      </p:cBhvr>
                                      <p:to>
                                        <p:strVal val="visible"/>
                                      </p:to>
                                    </p:set>
                                    <p:animEffect filter="fade" transition="in">
                                      <p:cBhvr>
                                        <p:cTn dur="1"/>
                                        <p:tgtEl>
                                          <p:spTgt spid="20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22" name="Shape 2022"/>
        <p:cNvGrpSpPr/>
        <p:nvPr/>
      </p:nvGrpSpPr>
      <p:grpSpPr>
        <a:xfrm>
          <a:off x="0" y="0"/>
          <a:ext cx="0" cy="0"/>
          <a:chOff x="0" y="0"/>
          <a:chExt cx="0" cy="0"/>
        </a:xfrm>
      </p:grpSpPr>
      <p:sp>
        <p:nvSpPr>
          <p:cNvPr id="2023" name="Google Shape;2023;p150"/>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Continuous Ranked Probability Score (CRPS)</a:t>
            </a:r>
            <a:endParaRPr/>
          </a:p>
        </p:txBody>
      </p:sp>
      <p:sp>
        <p:nvSpPr>
          <p:cNvPr id="2024" name="Google Shape;2024;p150"/>
          <p:cNvSpPr txBox="1"/>
          <p:nvPr/>
        </p:nvSpPr>
        <p:spPr>
          <a:xfrm>
            <a:off x="546975" y="3832175"/>
            <a:ext cx="7998000" cy="1229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200">
                <a:solidFill>
                  <a:srgbClr val="123693"/>
                </a:solidFill>
                <a:latin typeface="DM Sans"/>
                <a:ea typeface="DM Sans"/>
                <a:cs typeface="DM Sans"/>
                <a:sym typeface="DM Sans"/>
              </a:rPr>
              <a:t>Probabilistic verification using CRPS</a:t>
            </a:r>
            <a:endParaRPr b="1" sz="1200">
              <a:solidFill>
                <a:srgbClr val="123693"/>
              </a:solidFill>
              <a:latin typeface="DM Sans"/>
              <a:ea typeface="DM Sans"/>
              <a:cs typeface="DM Sans"/>
              <a:sym typeface="DM Sans"/>
            </a:endParaRPr>
          </a:p>
          <a:p>
            <a:pPr indent="-304800" lvl="0" marL="457200" rtl="0" algn="l">
              <a:lnSpc>
                <a:spcPct val="115000"/>
              </a:lnSpc>
              <a:spcBef>
                <a:spcPts val="500"/>
              </a:spcBef>
              <a:spcAft>
                <a:spcPts val="0"/>
              </a:spcAft>
              <a:buClr>
                <a:srgbClr val="123693"/>
              </a:buClr>
              <a:buSzPts val="1200"/>
              <a:buFont typeface="DM Sans"/>
              <a:buChar char="●"/>
            </a:pPr>
            <a:r>
              <a:rPr lang="en" sz="1200">
                <a:solidFill>
                  <a:srgbClr val="123693"/>
                </a:solidFill>
                <a:latin typeface="DM Sans"/>
                <a:ea typeface="DM Sans"/>
                <a:cs typeface="DM Sans"/>
                <a:sym typeface="DM Sans"/>
              </a:rPr>
              <a:t>Show CRPS aggregated over different scales (like FSS).</a:t>
            </a:r>
            <a:endParaRPr sz="1200">
              <a:solidFill>
                <a:srgbClr val="123693"/>
              </a:solidFill>
              <a:latin typeface="DM Sans"/>
              <a:ea typeface="DM Sans"/>
              <a:cs typeface="DM Sans"/>
              <a:sym typeface="DM Sans"/>
            </a:endParaRPr>
          </a:p>
          <a:p>
            <a:pPr indent="-304800" lvl="0" marL="457200" rtl="0" algn="l">
              <a:lnSpc>
                <a:spcPct val="115000"/>
              </a:lnSpc>
              <a:spcBef>
                <a:spcPts val="0"/>
              </a:spcBef>
              <a:spcAft>
                <a:spcPts val="0"/>
              </a:spcAft>
              <a:buClr>
                <a:srgbClr val="123693"/>
              </a:buClr>
              <a:buSzPts val="1200"/>
              <a:buFont typeface="DM Sans"/>
              <a:buChar char="●"/>
            </a:pPr>
            <a:r>
              <a:rPr lang="en" sz="1200">
                <a:solidFill>
                  <a:srgbClr val="123693"/>
                </a:solidFill>
                <a:latin typeface="DM Sans"/>
                <a:ea typeface="DM Sans"/>
                <a:cs typeface="DM Sans"/>
                <a:sym typeface="DM Sans"/>
              </a:rPr>
              <a:t>Discriminative deep learning methods lack spatial consistency. </a:t>
            </a:r>
            <a:endParaRPr sz="1200">
              <a:solidFill>
                <a:srgbClr val="123693"/>
              </a:solidFill>
              <a:latin typeface="DM Sans"/>
              <a:ea typeface="DM Sans"/>
              <a:cs typeface="DM Sans"/>
              <a:sym typeface="DM Sans"/>
            </a:endParaRPr>
          </a:p>
          <a:p>
            <a:pPr indent="-304800" lvl="0" marL="457200" rtl="0" algn="l">
              <a:lnSpc>
                <a:spcPct val="115000"/>
              </a:lnSpc>
              <a:spcBef>
                <a:spcPts val="0"/>
              </a:spcBef>
              <a:spcAft>
                <a:spcPts val="0"/>
              </a:spcAft>
              <a:buClr>
                <a:srgbClr val="123693"/>
              </a:buClr>
              <a:buSzPts val="1200"/>
              <a:buFont typeface="DM Sans"/>
              <a:buChar char="●"/>
            </a:pPr>
            <a:r>
              <a:rPr lang="en" sz="1200">
                <a:solidFill>
                  <a:srgbClr val="123693"/>
                </a:solidFill>
                <a:latin typeface="DM Sans"/>
                <a:ea typeface="DM Sans"/>
                <a:cs typeface="DM Sans"/>
                <a:sym typeface="DM Sans"/>
              </a:rPr>
              <a:t>Generative methods are spatially consistent.</a:t>
            </a:r>
            <a:endParaRPr sz="1200">
              <a:solidFill>
                <a:srgbClr val="123693"/>
              </a:solidFill>
              <a:latin typeface="DM Sans"/>
              <a:ea typeface="DM Sans"/>
              <a:cs typeface="DM Sans"/>
              <a:sym typeface="DM Sans"/>
            </a:endParaRPr>
          </a:p>
        </p:txBody>
      </p:sp>
      <p:pic>
        <p:nvPicPr>
          <p:cNvPr id="2025" name="Google Shape;2025;p150"/>
          <p:cNvPicPr preferRelativeResize="0"/>
          <p:nvPr/>
        </p:nvPicPr>
        <p:blipFill>
          <a:blip r:embed="rId3">
            <a:alphaModFix/>
          </a:blip>
          <a:stretch>
            <a:fillRect/>
          </a:stretch>
        </p:blipFill>
        <p:spPr>
          <a:xfrm>
            <a:off x="355375" y="909998"/>
            <a:ext cx="8593500" cy="2677053"/>
          </a:xfrm>
          <a:prstGeom prst="rect">
            <a:avLst/>
          </a:prstGeom>
          <a:noFill/>
          <a:ln>
            <a:noFill/>
          </a:ln>
        </p:spPr>
      </p:pic>
      <p:sp>
        <p:nvSpPr>
          <p:cNvPr id="2026" name="Google Shape;2026;p150"/>
          <p:cNvSpPr/>
          <p:nvPr/>
        </p:nvSpPr>
        <p:spPr>
          <a:xfrm>
            <a:off x="6878050" y="3329700"/>
            <a:ext cx="1125600" cy="188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150"/>
          <p:cNvSpPr txBox="1"/>
          <p:nvPr/>
        </p:nvSpPr>
        <p:spPr>
          <a:xfrm>
            <a:off x="6701488" y="3247845"/>
            <a:ext cx="636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Georgia"/>
                <a:ea typeface="Georgia"/>
                <a:cs typeface="Georgia"/>
                <a:sym typeface="Georgia"/>
              </a:rPr>
              <a:t>DGMR</a:t>
            </a:r>
            <a:endParaRPr sz="800">
              <a:latin typeface="Georgia"/>
              <a:ea typeface="Georgia"/>
              <a:cs typeface="Georgia"/>
              <a:sym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31" name="Shape 2031"/>
        <p:cNvGrpSpPr/>
        <p:nvPr/>
      </p:nvGrpSpPr>
      <p:grpSpPr>
        <a:xfrm>
          <a:off x="0" y="0"/>
          <a:ext cx="0" cy="0"/>
          <a:chOff x="0" y="0"/>
          <a:chExt cx="0" cy="0"/>
        </a:xfrm>
      </p:grpSpPr>
      <p:sp>
        <p:nvSpPr>
          <p:cNvPr id="2032" name="Google Shape;2032;p151"/>
          <p:cNvSpPr txBox="1"/>
          <p:nvPr/>
        </p:nvSpPr>
        <p:spPr>
          <a:xfrm>
            <a:off x="599050" y="278588"/>
            <a:ext cx="5902200" cy="70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200">
                <a:solidFill>
                  <a:srgbClr val="0053D6"/>
                </a:solidFill>
                <a:latin typeface="DM Serif Text"/>
                <a:ea typeface="DM Serif Text"/>
                <a:cs typeface="DM Serif Text"/>
                <a:sym typeface="DM Serif Text"/>
              </a:rPr>
              <a:t>Intercomparison case study</a:t>
            </a:r>
            <a:endParaRPr sz="2200">
              <a:solidFill>
                <a:srgbClr val="0053D6"/>
              </a:solidFill>
              <a:latin typeface="DM Serif Text"/>
              <a:ea typeface="DM Serif Text"/>
              <a:cs typeface="DM Serif Text"/>
              <a:sym typeface="DM Serif Text"/>
            </a:endParaRPr>
          </a:p>
        </p:txBody>
      </p:sp>
      <p:pic>
        <p:nvPicPr>
          <p:cNvPr id="2033" name="Google Shape;2033;p151"/>
          <p:cNvPicPr preferRelativeResize="0"/>
          <p:nvPr/>
        </p:nvPicPr>
        <p:blipFill rotWithShape="1">
          <a:blip r:embed="rId3">
            <a:alphaModFix/>
          </a:blip>
          <a:srcRect b="0" l="7515" r="-1570" t="0"/>
          <a:stretch/>
        </p:blipFill>
        <p:spPr>
          <a:xfrm>
            <a:off x="534601" y="1180475"/>
            <a:ext cx="2702100" cy="3858400"/>
          </a:xfrm>
          <a:prstGeom prst="rect">
            <a:avLst/>
          </a:prstGeom>
          <a:noFill/>
          <a:ln>
            <a:noFill/>
          </a:ln>
        </p:spPr>
      </p:pic>
      <p:sp>
        <p:nvSpPr>
          <p:cNvPr id="2034" name="Google Shape;2034;p151"/>
          <p:cNvSpPr txBox="1"/>
          <p:nvPr/>
        </p:nvSpPr>
        <p:spPr>
          <a:xfrm>
            <a:off x="534550" y="964175"/>
            <a:ext cx="2480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24/06/2019 at 16:15 </a:t>
            </a:r>
            <a:endParaRPr sz="700"/>
          </a:p>
        </p:txBody>
      </p:sp>
      <p:pic>
        <p:nvPicPr>
          <p:cNvPr id="2035" name="Google Shape;2035;p151"/>
          <p:cNvPicPr preferRelativeResize="0"/>
          <p:nvPr/>
        </p:nvPicPr>
        <p:blipFill>
          <a:blip r:embed="rId4">
            <a:alphaModFix/>
          </a:blip>
          <a:stretch>
            <a:fillRect/>
          </a:stretch>
        </p:blipFill>
        <p:spPr>
          <a:xfrm>
            <a:off x="3836374" y="1104275"/>
            <a:ext cx="4286001" cy="1597499"/>
          </a:xfrm>
          <a:prstGeom prst="rect">
            <a:avLst/>
          </a:prstGeom>
          <a:noFill/>
          <a:ln>
            <a:noFill/>
          </a:ln>
        </p:spPr>
      </p:pic>
      <p:sp>
        <p:nvSpPr>
          <p:cNvPr id="2036" name="Google Shape;2036;p151"/>
          <p:cNvSpPr/>
          <p:nvPr/>
        </p:nvSpPr>
        <p:spPr>
          <a:xfrm>
            <a:off x="5837925" y="1720375"/>
            <a:ext cx="717900" cy="621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151"/>
          <p:cNvSpPr/>
          <p:nvPr/>
        </p:nvSpPr>
        <p:spPr>
          <a:xfrm>
            <a:off x="7410925" y="1655825"/>
            <a:ext cx="627300" cy="494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151"/>
          <p:cNvSpPr/>
          <p:nvPr/>
        </p:nvSpPr>
        <p:spPr>
          <a:xfrm>
            <a:off x="4776775" y="1720375"/>
            <a:ext cx="449100" cy="494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151"/>
          <p:cNvSpPr txBox="1"/>
          <p:nvPr/>
        </p:nvSpPr>
        <p:spPr>
          <a:xfrm>
            <a:off x="4005000" y="3215525"/>
            <a:ext cx="4539900" cy="701700"/>
          </a:xfrm>
          <a:prstGeom prst="rect">
            <a:avLst/>
          </a:prstGeom>
          <a:noFill/>
          <a:ln>
            <a:noFill/>
          </a:ln>
        </p:spPr>
        <p:txBody>
          <a:bodyPr anchorCtr="0" anchor="t" bIns="0" lIns="0" spcFirstLastPara="1" rIns="0" wrap="square" tIns="0">
            <a:noAutofit/>
          </a:bodyPr>
          <a:lstStyle/>
          <a:p>
            <a:pPr indent="-330200" lvl="0" marL="457200" rtl="0" algn="l">
              <a:lnSpc>
                <a:spcPct val="115000"/>
              </a:lnSpc>
              <a:spcBef>
                <a:spcPts val="0"/>
              </a:spcBef>
              <a:spcAft>
                <a:spcPts val="0"/>
              </a:spcAft>
              <a:buClr>
                <a:srgbClr val="FFFFFF"/>
              </a:buClr>
              <a:buSzPts val="1600"/>
              <a:buFont typeface="DM Sans"/>
              <a:buChar char="●"/>
            </a:pPr>
            <a:r>
              <a:rPr lang="en" sz="1600">
                <a:solidFill>
                  <a:srgbClr val="123693"/>
                </a:solidFill>
                <a:latin typeface="DM Sans"/>
                <a:ea typeface="DM Sans"/>
                <a:cs typeface="DM Sans"/>
                <a:sym typeface="DM Sans"/>
              </a:rPr>
              <a:t>Important (and difficult) to predict convective cells</a:t>
            </a:r>
            <a:endParaRPr sz="1600">
              <a:solidFill>
                <a:srgbClr val="123693"/>
              </a:solidFill>
              <a:latin typeface="DM Sans"/>
              <a:ea typeface="DM Sans"/>
              <a:cs typeface="DM Sans"/>
              <a:sym typeface="DM Sans"/>
            </a:endParaRPr>
          </a:p>
        </p:txBody>
      </p:sp>
      <p:cxnSp>
        <p:nvCxnSpPr>
          <p:cNvPr id="2040" name="Google Shape;2040;p151"/>
          <p:cNvCxnSpPr>
            <a:stCxn id="2039" idx="0"/>
            <a:endCxn id="2038" idx="2"/>
          </p:cNvCxnSpPr>
          <p:nvPr/>
        </p:nvCxnSpPr>
        <p:spPr>
          <a:xfrm rot="10800000">
            <a:off x="5001450" y="2214725"/>
            <a:ext cx="1273500" cy="1000800"/>
          </a:xfrm>
          <a:prstGeom prst="straightConnector1">
            <a:avLst/>
          </a:prstGeom>
          <a:noFill/>
          <a:ln cap="flat" cmpd="sng" w="28575">
            <a:solidFill>
              <a:srgbClr val="123693"/>
            </a:solidFill>
            <a:prstDash val="solid"/>
            <a:round/>
            <a:headEnd len="med" w="med" type="none"/>
            <a:tailEnd len="med" w="med" type="triangle"/>
          </a:ln>
        </p:spPr>
      </p:cxnSp>
      <p:cxnSp>
        <p:nvCxnSpPr>
          <p:cNvPr id="2041" name="Google Shape;2041;p151"/>
          <p:cNvCxnSpPr>
            <a:stCxn id="2039" idx="0"/>
            <a:endCxn id="2036" idx="2"/>
          </p:cNvCxnSpPr>
          <p:nvPr/>
        </p:nvCxnSpPr>
        <p:spPr>
          <a:xfrm rot="10800000">
            <a:off x="6196950" y="2342225"/>
            <a:ext cx="78000" cy="873300"/>
          </a:xfrm>
          <a:prstGeom prst="straightConnector1">
            <a:avLst/>
          </a:prstGeom>
          <a:noFill/>
          <a:ln cap="flat" cmpd="sng" w="28575">
            <a:solidFill>
              <a:srgbClr val="123693"/>
            </a:solidFill>
            <a:prstDash val="solid"/>
            <a:round/>
            <a:headEnd len="med" w="med" type="none"/>
            <a:tailEnd len="med" w="med" type="triangle"/>
          </a:ln>
        </p:spPr>
      </p:cxnSp>
      <p:cxnSp>
        <p:nvCxnSpPr>
          <p:cNvPr id="2042" name="Google Shape;2042;p151"/>
          <p:cNvCxnSpPr>
            <a:stCxn id="2039" idx="0"/>
            <a:endCxn id="2037" idx="2"/>
          </p:cNvCxnSpPr>
          <p:nvPr/>
        </p:nvCxnSpPr>
        <p:spPr>
          <a:xfrm flipH="1" rot="10800000">
            <a:off x="6274950" y="2150225"/>
            <a:ext cx="1449600" cy="1065300"/>
          </a:xfrm>
          <a:prstGeom prst="straightConnector1">
            <a:avLst/>
          </a:prstGeom>
          <a:noFill/>
          <a:ln cap="flat" cmpd="sng" w="28575">
            <a:solidFill>
              <a:srgbClr val="123693"/>
            </a:solidFill>
            <a:prstDash val="solid"/>
            <a:round/>
            <a:headEnd len="med" w="med" type="none"/>
            <a:tailEnd len="med" w="med" type="triangle"/>
          </a:ln>
        </p:spPr>
      </p:cxnSp>
      <p:sp>
        <p:nvSpPr>
          <p:cNvPr id="2043" name="Google Shape;2043;p151"/>
          <p:cNvSpPr txBox="1"/>
          <p:nvPr/>
        </p:nvSpPr>
        <p:spPr>
          <a:xfrm>
            <a:off x="4092800" y="4373825"/>
            <a:ext cx="3912300" cy="581700"/>
          </a:xfrm>
          <a:prstGeom prst="rect">
            <a:avLst/>
          </a:prstGeom>
          <a:noFill/>
          <a:ln>
            <a:noFill/>
          </a:ln>
        </p:spPr>
        <p:txBody>
          <a:bodyPr anchorCtr="0" anchor="t" bIns="91425" lIns="91425" spcFirstLastPara="1" rIns="91425" wrap="square" tIns="91425">
            <a:spAutoFit/>
          </a:bodyPr>
          <a:lstStyle/>
          <a:p>
            <a:pPr indent="-304800" lvl="0" marL="457200" rtl="0" algn="ctr">
              <a:lnSpc>
                <a:spcPct val="115000"/>
              </a:lnSpc>
              <a:spcBef>
                <a:spcPts val="0"/>
              </a:spcBef>
              <a:spcAft>
                <a:spcPts val="0"/>
              </a:spcAft>
              <a:buClr>
                <a:srgbClr val="FFFFFF"/>
              </a:buClr>
              <a:buSzPts val="1200"/>
              <a:buFont typeface="DM Sans"/>
              <a:buChar char="●"/>
            </a:pPr>
            <a:r>
              <a:rPr lang="en" sz="1200">
                <a:solidFill>
                  <a:srgbClr val="123693"/>
                </a:solidFill>
                <a:latin typeface="DM Sans"/>
                <a:ea typeface="DM Sans"/>
                <a:cs typeface="DM Sans"/>
                <a:sym typeface="DM Sans"/>
              </a:rPr>
              <a:t>Difficult case chosen by the Chief Forecaster (independent</a:t>
            </a:r>
            <a:r>
              <a:rPr lang="en" sz="1200">
                <a:solidFill>
                  <a:srgbClr val="123693"/>
                </a:solidFill>
                <a:latin typeface="DM Sans"/>
                <a:ea typeface="DM Sans"/>
                <a:cs typeface="DM Sans"/>
                <a:sym typeface="DM Sans"/>
              </a:rPr>
              <a:t> of the project team)</a:t>
            </a:r>
            <a:endParaRPr sz="10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47" name="Shape 2047"/>
        <p:cNvGrpSpPr/>
        <p:nvPr/>
      </p:nvGrpSpPr>
      <p:grpSpPr>
        <a:xfrm>
          <a:off x="0" y="0"/>
          <a:ext cx="0" cy="0"/>
          <a:chOff x="0" y="0"/>
          <a:chExt cx="0" cy="0"/>
        </a:xfrm>
      </p:grpSpPr>
      <p:sp>
        <p:nvSpPr>
          <p:cNvPr id="2048" name="Google Shape;2048;p152"/>
          <p:cNvSpPr txBox="1"/>
          <p:nvPr/>
        </p:nvSpPr>
        <p:spPr>
          <a:xfrm>
            <a:off x="599050" y="278588"/>
            <a:ext cx="5902200" cy="70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200">
                <a:solidFill>
                  <a:srgbClr val="0053D6"/>
                </a:solidFill>
                <a:latin typeface="DM Serif Text"/>
                <a:ea typeface="DM Serif Text"/>
                <a:cs typeface="DM Serif Text"/>
                <a:sym typeface="DM Serif Text"/>
              </a:rPr>
              <a:t>Intercomparison case study</a:t>
            </a:r>
            <a:endParaRPr sz="2200">
              <a:solidFill>
                <a:srgbClr val="0053D6"/>
              </a:solidFill>
              <a:latin typeface="DM Serif Text"/>
              <a:ea typeface="DM Serif Text"/>
              <a:cs typeface="DM Serif Text"/>
              <a:sym typeface="DM Serif Text"/>
            </a:endParaRPr>
          </a:p>
        </p:txBody>
      </p:sp>
      <p:pic>
        <p:nvPicPr>
          <p:cNvPr id="2049" name="Google Shape;2049;p152"/>
          <p:cNvPicPr preferRelativeResize="0"/>
          <p:nvPr/>
        </p:nvPicPr>
        <p:blipFill rotWithShape="1">
          <a:blip r:embed="rId3">
            <a:alphaModFix/>
          </a:blip>
          <a:srcRect b="0" l="7515" r="-1570" t="0"/>
          <a:stretch/>
        </p:blipFill>
        <p:spPr>
          <a:xfrm>
            <a:off x="534601" y="1180475"/>
            <a:ext cx="2702100" cy="3858400"/>
          </a:xfrm>
          <a:prstGeom prst="rect">
            <a:avLst/>
          </a:prstGeom>
          <a:noFill/>
          <a:ln>
            <a:noFill/>
          </a:ln>
        </p:spPr>
      </p:pic>
      <p:sp>
        <p:nvSpPr>
          <p:cNvPr id="2050" name="Google Shape;2050;p152"/>
          <p:cNvSpPr txBox="1"/>
          <p:nvPr/>
        </p:nvSpPr>
        <p:spPr>
          <a:xfrm>
            <a:off x="534550" y="964175"/>
            <a:ext cx="2480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24/06/2019 at 16:15 </a:t>
            </a:r>
            <a:endParaRPr sz="700"/>
          </a:p>
        </p:txBody>
      </p:sp>
      <p:pic>
        <p:nvPicPr>
          <p:cNvPr id="2051" name="Google Shape;2051;p152"/>
          <p:cNvPicPr preferRelativeResize="0"/>
          <p:nvPr/>
        </p:nvPicPr>
        <p:blipFill>
          <a:blip r:embed="rId4">
            <a:alphaModFix/>
          </a:blip>
          <a:stretch>
            <a:fillRect/>
          </a:stretch>
        </p:blipFill>
        <p:spPr>
          <a:xfrm>
            <a:off x="3836374" y="1104275"/>
            <a:ext cx="4286001" cy="1597499"/>
          </a:xfrm>
          <a:prstGeom prst="rect">
            <a:avLst/>
          </a:prstGeom>
          <a:noFill/>
          <a:ln>
            <a:noFill/>
          </a:ln>
        </p:spPr>
      </p:pic>
      <p:pic>
        <p:nvPicPr>
          <p:cNvPr id="2052" name="Google Shape;2052;p152"/>
          <p:cNvPicPr preferRelativeResize="0"/>
          <p:nvPr/>
        </p:nvPicPr>
        <p:blipFill>
          <a:blip r:embed="rId5">
            <a:alphaModFix/>
          </a:blip>
          <a:stretch>
            <a:fillRect/>
          </a:stretch>
        </p:blipFill>
        <p:spPr>
          <a:xfrm>
            <a:off x="3776800" y="3262563"/>
            <a:ext cx="4403701" cy="1374375"/>
          </a:xfrm>
          <a:prstGeom prst="rect">
            <a:avLst/>
          </a:prstGeom>
          <a:noFill/>
          <a:ln>
            <a:noFill/>
          </a:ln>
        </p:spPr>
      </p:pic>
      <p:sp>
        <p:nvSpPr>
          <p:cNvPr id="2053" name="Google Shape;2053;p152"/>
          <p:cNvSpPr txBox="1"/>
          <p:nvPr/>
        </p:nvSpPr>
        <p:spPr>
          <a:xfrm>
            <a:off x="4083775" y="2943850"/>
            <a:ext cx="400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eorgia"/>
                <a:ea typeface="Georgia"/>
                <a:cs typeface="Georgia"/>
                <a:sym typeface="Georgia"/>
              </a:rPr>
              <a:t>Traditional Nowcasting</a:t>
            </a:r>
            <a:endParaRPr>
              <a:latin typeface="Georgia"/>
              <a:ea typeface="Georgia"/>
              <a:cs typeface="Georgia"/>
              <a:sym typeface="Georg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57" name="Shape 2057"/>
        <p:cNvGrpSpPr/>
        <p:nvPr/>
      </p:nvGrpSpPr>
      <p:grpSpPr>
        <a:xfrm>
          <a:off x="0" y="0"/>
          <a:ext cx="0" cy="0"/>
          <a:chOff x="0" y="0"/>
          <a:chExt cx="0" cy="0"/>
        </a:xfrm>
      </p:grpSpPr>
      <p:sp>
        <p:nvSpPr>
          <p:cNvPr id="2058" name="Google Shape;2058;p153"/>
          <p:cNvSpPr txBox="1"/>
          <p:nvPr/>
        </p:nvSpPr>
        <p:spPr>
          <a:xfrm>
            <a:off x="599050" y="278588"/>
            <a:ext cx="5902200" cy="70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200">
                <a:solidFill>
                  <a:srgbClr val="0053D6"/>
                </a:solidFill>
                <a:latin typeface="DM Serif Text"/>
                <a:ea typeface="DM Serif Text"/>
                <a:cs typeface="DM Serif Text"/>
                <a:sym typeface="DM Serif Text"/>
              </a:rPr>
              <a:t>Intercomparison case study</a:t>
            </a:r>
            <a:endParaRPr sz="2200">
              <a:solidFill>
                <a:srgbClr val="0053D6"/>
              </a:solidFill>
              <a:latin typeface="DM Serif Text"/>
              <a:ea typeface="DM Serif Text"/>
              <a:cs typeface="DM Serif Text"/>
              <a:sym typeface="DM Serif Text"/>
            </a:endParaRPr>
          </a:p>
        </p:txBody>
      </p:sp>
      <p:pic>
        <p:nvPicPr>
          <p:cNvPr id="2059" name="Google Shape;2059;p153"/>
          <p:cNvPicPr preferRelativeResize="0"/>
          <p:nvPr/>
        </p:nvPicPr>
        <p:blipFill rotWithShape="1">
          <a:blip r:embed="rId3">
            <a:alphaModFix/>
          </a:blip>
          <a:srcRect b="0" l="7515" r="-1570" t="0"/>
          <a:stretch/>
        </p:blipFill>
        <p:spPr>
          <a:xfrm>
            <a:off x="534601" y="1180475"/>
            <a:ext cx="2702100" cy="3858400"/>
          </a:xfrm>
          <a:prstGeom prst="rect">
            <a:avLst/>
          </a:prstGeom>
          <a:noFill/>
          <a:ln>
            <a:noFill/>
          </a:ln>
        </p:spPr>
      </p:pic>
      <p:sp>
        <p:nvSpPr>
          <p:cNvPr id="2060" name="Google Shape;2060;p153"/>
          <p:cNvSpPr txBox="1"/>
          <p:nvPr/>
        </p:nvSpPr>
        <p:spPr>
          <a:xfrm>
            <a:off x="534550" y="964175"/>
            <a:ext cx="2480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24/06/2019 at 16:15 </a:t>
            </a:r>
            <a:endParaRPr sz="700"/>
          </a:p>
        </p:txBody>
      </p:sp>
      <p:pic>
        <p:nvPicPr>
          <p:cNvPr id="2061" name="Google Shape;2061;p153"/>
          <p:cNvPicPr preferRelativeResize="0"/>
          <p:nvPr/>
        </p:nvPicPr>
        <p:blipFill>
          <a:blip r:embed="rId4">
            <a:alphaModFix/>
          </a:blip>
          <a:stretch>
            <a:fillRect/>
          </a:stretch>
        </p:blipFill>
        <p:spPr>
          <a:xfrm>
            <a:off x="3836374" y="1104275"/>
            <a:ext cx="4286001" cy="1597499"/>
          </a:xfrm>
          <a:prstGeom prst="rect">
            <a:avLst/>
          </a:prstGeom>
          <a:noFill/>
          <a:ln>
            <a:noFill/>
          </a:ln>
        </p:spPr>
      </p:pic>
      <p:pic>
        <p:nvPicPr>
          <p:cNvPr id="2062" name="Google Shape;2062;p153"/>
          <p:cNvPicPr preferRelativeResize="0"/>
          <p:nvPr/>
        </p:nvPicPr>
        <p:blipFill>
          <a:blip r:embed="rId5">
            <a:alphaModFix/>
          </a:blip>
          <a:stretch>
            <a:fillRect/>
          </a:stretch>
        </p:blipFill>
        <p:spPr>
          <a:xfrm>
            <a:off x="3757563" y="3277325"/>
            <a:ext cx="4443623" cy="1344850"/>
          </a:xfrm>
          <a:prstGeom prst="rect">
            <a:avLst/>
          </a:prstGeom>
          <a:noFill/>
          <a:ln>
            <a:noFill/>
          </a:ln>
        </p:spPr>
      </p:pic>
      <p:sp>
        <p:nvSpPr>
          <p:cNvPr id="2063" name="Google Shape;2063;p153"/>
          <p:cNvSpPr txBox="1"/>
          <p:nvPr/>
        </p:nvSpPr>
        <p:spPr>
          <a:xfrm>
            <a:off x="4083775" y="2943850"/>
            <a:ext cx="400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eorgia"/>
                <a:ea typeface="Georgia"/>
                <a:cs typeface="Georgia"/>
                <a:sym typeface="Georgia"/>
              </a:rPr>
              <a:t>Deterministic Outputs</a:t>
            </a:r>
            <a:endParaRPr>
              <a:latin typeface="Georgia"/>
              <a:ea typeface="Georgia"/>
              <a:cs typeface="Georgia"/>
              <a:sym typeface="Georgi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67" name="Shape 2067"/>
        <p:cNvGrpSpPr/>
        <p:nvPr/>
      </p:nvGrpSpPr>
      <p:grpSpPr>
        <a:xfrm>
          <a:off x="0" y="0"/>
          <a:ext cx="0" cy="0"/>
          <a:chOff x="0" y="0"/>
          <a:chExt cx="0" cy="0"/>
        </a:xfrm>
      </p:grpSpPr>
      <p:pic>
        <p:nvPicPr>
          <p:cNvPr id="2068" name="Google Shape;2068;p154"/>
          <p:cNvPicPr preferRelativeResize="0"/>
          <p:nvPr/>
        </p:nvPicPr>
        <p:blipFill rotWithShape="1">
          <a:blip r:embed="rId3">
            <a:alphaModFix/>
          </a:blip>
          <a:srcRect b="19346" l="51825" r="0" t="63560"/>
          <a:stretch/>
        </p:blipFill>
        <p:spPr>
          <a:xfrm>
            <a:off x="3815748" y="3266643"/>
            <a:ext cx="4459699" cy="1380849"/>
          </a:xfrm>
          <a:prstGeom prst="rect">
            <a:avLst/>
          </a:prstGeom>
          <a:noFill/>
          <a:ln>
            <a:noFill/>
          </a:ln>
        </p:spPr>
      </p:pic>
      <p:sp>
        <p:nvSpPr>
          <p:cNvPr id="2069" name="Google Shape;2069;p154"/>
          <p:cNvSpPr txBox="1"/>
          <p:nvPr/>
        </p:nvSpPr>
        <p:spPr>
          <a:xfrm>
            <a:off x="599050" y="278588"/>
            <a:ext cx="5902200" cy="70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200">
                <a:solidFill>
                  <a:srgbClr val="0053D6"/>
                </a:solidFill>
                <a:latin typeface="DM Serif Text"/>
                <a:ea typeface="DM Serif Text"/>
                <a:cs typeface="DM Serif Text"/>
                <a:sym typeface="DM Serif Text"/>
              </a:rPr>
              <a:t>Intercomparison case study</a:t>
            </a:r>
            <a:endParaRPr sz="2200">
              <a:solidFill>
                <a:srgbClr val="0053D6"/>
              </a:solidFill>
              <a:latin typeface="DM Serif Text"/>
              <a:ea typeface="DM Serif Text"/>
              <a:cs typeface="DM Serif Text"/>
              <a:sym typeface="DM Serif Text"/>
            </a:endParaRPr>
          </a:p>
        </p:txBody>
      </p:sp>
      <p:pic>
        <p:nvPicPr>
          <p:cNvPr id="2070" name="Google Shape;2070;p154"/>
          <p:cNvPicPr preferRelativeResize="0"/>
          <p:nvPr/>
        </p:nvPicPr>
        <p:blipFill rotWithShape="1">
          <a:blip r:embed="rId4">
            <a:alphaModFix/>
          </a:blip>
          <a:srcRect b="0" l="7515" r="-1570" t="0"/>
          <a:stretch/>
        </p:blipFill>
        <p:spPr>
          <a:xfrm>
            <a:off x="534601" y="1180475"/>
            <a:ext cx="2702100" cy="3858400"/>
          </a:xfrm>
          <a:prstGeom prst="rect">
            <a:avLst/>
          </a:prstGeom>
          <a:noFill/>
          <a:ln>
            <a:noFill/>
          </a:ln>
        </p:spPr>
      </p:pic>
      <p:sp>
        <p:nvSpPr>
          <p:cNvPr id="2071" name="Google Shape;2071;p154"/>
          <p:cNvSpPr txBox="1"/>
          <p:nvPr/>
        </p:nvSpPr>
        <p:spPr>
          <a:xfrm>
            <a:off x="534550" y="964175"/>
            <a:ext cx="2480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24/06/2019 at 16:15 </a:t>
            </a:r>
            <a:endParaRPr sz="700"/>
          </a:p>
        </p:txBody>
      </p:sp>
      <p:pic>
        <p:nvPicPr>
          <p:cNvPr id="2072" name="Google Shape;2072;p154"/>
          <p:cNvPicPr preferRelativeResize="0"/>
          <p:nvPr/>
        </p:nvPicPr>
        <p:blipFill>
          <a:blip r:embed="rId5">
            <a:alphaModFix/>
          </a:blip>
          <a:stretch>
            <a:fillRect/>
          </a:stretch>
        </p:blipFill>
        <p:spPr>
          <a:xfrm>
            <a:off x="3836374" y="1104275"/>
            <a:ext cx="4286001" cy="1597499"/>
          </a:xfrm>
          <a:prstGeom prst="rect">
            <a:avLst/>
          </a:prstGeom>
          <a:noFill/>
          <a:ln>
            <a:noFill/>
          </a:ln>
        </p:spPr>
      </p:pic>
      <p:sp>
        <p:nvSpPr>
          <p:cNvPr id="2073" name="Google Shape;2073;p154"/>
          <p:cNvSpPr txBox="1"/>
          <p:nvPr/>
        </p:nvSpPr>
        <p:spPr>
          <a:xfrm>
            <a:off x="4083775" y="2943850"/>
            <a:ext cx="400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eorgia"/>
                <a:ea typeface="Georgia"/>
                <a:cs typeface="Georgia"/>
                <a:sym typeface="Georgia"/>
              </a:rPr>
              <a:t>Deterministic</a:t>
            </a:r>
            <a:r>
              <a:rPr lang="en">
                <a:latin typeface="Georgia"/>
                <a:ea typeface="Georgia"/>
                <a:cs typeface="Georgia"/>
                <a:sym typeface="Georgia"/>
              </a:rPr>
              <a:t> Outputs</a:t>
            </a:r>
            <a:endParaRPr>
              <a:latin typeface="Georgia"/>
              <a:ea typeface="Georgia"/>
              <a:cs typeface="Georgia"/>
              <a:sym typeface="Georgia"/>
            </a:endParaRPr>
          </a:p>
        </p:txBody>
      </p:sp>
      <p:sp>
        <p:nvSpPr>
          <p:cNvPr id="2074" name="Google Shape;2074;p154"/>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a:t>
            </a:r>
            <a:br>
              <a:rPr lang="en" sz="800">
                <a:solidFill>
                  <a:srgbClr val="999999"/>
                </a:solidFill>
                <a:latin typeface="Google Sans"/>
                <a:ea typeface="Google Sans"/>
                <a:cs typeface="Google Sans"/>
                <a:sym typeface="Google Sans"/>
              </a:rPr>
            </a:br>
            <a:r>
              <a:rPr lang="en" sz="800">
                <a:solidFill>
                  <a:srgbClr val="999999"/>
                </a:solidFill>
                <a:latin typeface="Google Sans"/>
                <a:ea typeface="Google Sans"/>
                <a:cs typeface="Google Sans"/>
                <a:sym typeface="Google Sans"/>
              </a:rPr>
              <a:t>Sonderby et al., MetNet: A Neural Weather Model for Precipitation Forecasting. arXiv 2020.</a:t>
            </a:r>
            <a:endParaRPr sz="800">
              <a:solidFill>
                <a:srgbClr val="999999"/>
              </a:solidFill>
              <a:latin typeface="Google Sans"/>
              <a:ea typeface="Google Sans"/>
              <a:cs typeface="Google Sans"/>
              <a:sym typeface="Google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78" name="Shape 2078"/>
        <p:cNvGrpSpPr/>
        <p:nvPr/>
      </p:nvGrpSpPr>
      <p:grpSpPr>
        <a:xfrm>
          <a:off x="0" y="0"/>
          <a:ext cx="0" cy="0"/>
          <a:chOff x="0" y="0"/>
          <a:chExt cx="0" cy="0"/>
        </a:xfrm>
      </p:grpSpPr>
      <p:sp>
        <p:nvSpPr>
          <p:cNvPr id="2079" name="Google Shape;2079;p155"/>
          <p:cNvSpPr txBox="1"/>
          <p:nvPr/>
        </p:nvSpPr>
        <p:spPr>
          <a:xfrm>
            <a:off x="599050" y="278588"/>
            <a:ext cx="5902200" cy="70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200">
                <a:solidFill>
                  <a:srgbClr val="0053D6"/>
                </a:solidFill>
                <a:latin typeface="DM Serif Text"/>
                <a:ea typeface="DM Serif Text"/>
                <a:cs typeface="DM Serif Text"/>
                <a:sym typeface="DM Serif Text"/>
              </a:rPr>
              <a:t>Intercomparison case study</a:t>
            </a:r>
            <a:endParaRPr sz="2200">
              <a:solidFill>
                <a:srgbClr val="0053D6"/>
              </a:solidFill>
              <a:latin typeface="DM Serif Text"/>
              <a:ea typeface="DM Serif Text"/>
              <a:cs typeface="DM Serif Text"/>
              <a:sym typeface="DM Serif Text"/>
            </a:endParaRPr>
          </a:p>
        </p:txBody>
      </p:sp>
      <p:pic>
        <p:nvPicPr>
          <p:cNvPr id="2080" name="Google Shape;2080;p155"/>
          <p:cNvPicPr preferRelativeResize="0"/>
          <p:nvPr/>
        </p:nvPicPr>
        <p:blipFill rotWithShape="1">
          <a:blip r:embed="rId3">
            <a:alphaModFix/>
          </a:blip>
          <a:srcRect b="0" l="7515" r="-1570" t="0"/>
          <a:stretch/>
        </p:blipFill>
        <p:spPr>
          <a:xfrm>
            <a:off x="534601" y="1180475"/>
            <a:ext cx="2702100" cy="3858400"/>
          </a:xfrm>
          <a:prstGeom prst="rect">
            <a:avLst/>
          </a:prstGeom>
          <a:noFill/>
          <a:ln>
            <a:noFill/>
          </a:ln>
        </p:spPr>
      </p:pic>
      <p:sp>
        <p:nvSpPr>
          <p:cNvPr id="2081" name="Google Shape;2081;p155"/>
          <p:cNvSpPr txBox="1"/>
          <p:nvPr/>
        </p:nvSpPr>
        <p:spPr>
          <a:xfrm>
            <a:off x="534550" y="964175"/>
            <a:ext cx="2480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24/06/2019 at 16:15 </a:t>
            </a:r>
            <a:endParaRPr sz="700"/>
          </a:p>
        </p:txBody>
      </p:sp>
      <p:pic>
        <p:nvPicPr>
          <p:cNvPr id="2082" name="Google Shape;2082;p155"/>
          <p:cNvPicPr preferRelativeResize="0"/>
          <p:nvPr/>
        </p:nvPicPr>
        <p:blipFill>
          <a:blip r:embed="rId4">
            <a:alphaModFix/>
          </a:blip>
          <a:stretch>
            <a:fillRect/>
          </a:stretch>
        </p:blipFill>
        <p:spPr>
          <a:xfrm>
            <a:off x="3836374" y="1104275"/>
            <a:ext cx="4286001" cy="1597499"/>
          </a:xfrm>
          <a:prstGeom prst="rect">
            <a:avLst/>
          </a:prstGeom>
          <a:noFill/>
          <a:ln>
            <a:noFill/>
          </a:ln>
        </p:spPr>
      </p:pic>
      <p:sp>
        <p:nvSpPr>
          <p:cNvPr id="2083" name="Google Shape;2083;p155"/>
          <p:cNvSpPr txBox="1"/>
          <p:nvPr/>
        </p:nvSpPr>
        <p:spPr>
          <a:xfrm>
            <a:off x="4083775" y="2943850"/>
            <a:ext cx="400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Georgia"/>
                <a:ea typeface="Georgia"/>
                <a:cs typeface="Georgia"/>
                <a:sym typeface="Georgia"/>
              </a:rPr>
              <a:t>Pointwise Probabilistic Outputs</a:t>
            </a:r>
            <a:endParaRPr>
              <a:latin typeface="Georgia"/>
              <a:ea typeface="Georgia"/>
              <a:cs typeface="Georgia"/>
              <a:sym typeface="Georgia"/>
            </a:endParaRPr>
          </a:p>
        </p:txBody>
      </p:sp>
      <p:pic>
        <p:nvPicPr>
          <p:cNvPr id="2084" name="Google Shape;2084;p155"/>
          <p:cNvPicPr preferRelativeResize="0"/>
          <p:nvPr/>
        </p:nvPicPr>
        <p:blipFill rotWithShape="1">
          <a:blip r:embed="rId5">
            <a:alphaModFix/>
          </a:blip>
          <a:srcRect b="0" l="773" r="0" t="0"/>
          <a:stretch/>
        </p:blipFill>
        <p:spPr>
          <a:xfrm>
            <a:off x="4083775" y="3267850"/>
            <a:ext cx="4077324" cy="1380850"/>
          </a:xfrm>
          <a:prstGeom prst="rect">
            <a:avLst/>
          </a:prstGeom>
          <a:noFill/>
          <a:ln>
            <a:noFill/>
          </a:ln>
        </p:spPr>
      </p:pic>
      <p:sp>
        <p:nvSpPr>
          <p:cNvPr id="2085" name="Google Shape;2085;p155"/>
          <p:cNvSpPr txBox="1"/>
          <p:nvPr/>
        </p:nvSpPr>
        <p:spPr>
          <a:xfrm>
            <a:off x="402350" y="4705125"/>
            <a:ext cx="73602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999999"/>
                </a:solidFill>
                <a:latin typeface="Google Sans"/>
                <a:ea typeface="Google Sans"/>
                <a:cs typeface="Google Sans"/>
                <a:sym typeface="Google Sans"/>
              </a:rPr>
              <a:t>.</a:t>
            </a:r>
            <a:br>
              <a:rPr lang="en" sz="800">
                <a:solidFill>
                  <a:srgbClr val="999999"/>
                </a:solidFill>
                <a:latin typeface="Google Sans"/>
                <a:ea typeface="Google Sans"/>
                <a:cs typeface="Google Sans"/>
                <a:sym typeface="Google Sans"/>
              </a:rPr>
            </a:br>
            <a:r>
              <a:rPr lang="en" sz="800">
                <a:solidFill>
                  <a:srgbClr val="999999"/>
                </a:solidFill>
                <a:latin typeface="Google Sans"/>
                <a:ea typeface="Google Sans"/>
                <a:cs typeface="Google Sans"/>
                <a:sym typeface="Google Sans"/>
              </a:rPr>
              <a:t>Sonderby et al., MetNet: A Neural Weather Model for Precipitation Forecasting. arXiv 2020.</a:t>
            </a:r>
            <a:endParaRPr sz="800">
              <a:solidFill>
                <a:srgbClr val="999999"/>
              </a:solidFill>
              <a:latin typeface="Google Sans"/>
              <a:ea typeface="Google Sans"/>
              <a:cs typeface="Google Sans"/>
              <a:sym typeface="Google Sans"/>
            </a:endParaRPr>
          </a:p>
        </p:txBody>
      </p:sp>
      <p:pic>
        <p:nvPicPr>
          <p:cNvPr id="2086" name="Google Shape;2086;p155"/>
          <p:cNvPicPr preferRelativeResize="0"/>
          <p:nvPr/>
        </p:nvPicPr>
        <p:blipFill rotWithShape="1">
          <a:blip r:embed="rId6">
            <a:alphaModFix/>
          </a:blip>
          <a:srcRect b="19346" l="51825" r="45278" t="63560"/>
          <a:stretch/>
        </p:blipFill>
        <p:spPr>
          <a:xfrm>
            <a:off x="3815748" y="3266650"/>
            <a:ext cx="268025" cy="13808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11"/>
          <p:cNvSpPr txBox="1"/>
          <p:nvPr>
            <p:ph idx="1" type="body"/>
          </p:nvPr>
        </p:nvSpPr>
        <p:spPr>
          <a:xfrm>
            <a:off x="1043300" y="806525"/>
            <a:ext cx="2052300" cy="19524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1</a:t>
            </a:r>
            <a:endParaRPr/>
          </a:p>
        </p:txBody>
      </p:sp>
      <p:sp>
        <p:nvSpPr>
          <p:cNvPr id="1340" name="Google Shape;1340;p111"/>
          <p:cNvSpPr txBox="1"/>
          <p:nvPr>
            <p:ph type="title"/>
          </p:nvPr>
        </p:nvSpPr>
        <p:spPr>
          <a:xfrm>
            <a:off x="4004625" y="1374225"/>
            <a:ext cx="3867000" cy="276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Problem statement and data</a:t>
            </a:r>
            <a:endParaRPr/>
          </a:p>
        </p:txBody>
      </p:sp>
      <p:sp>
        <p:nvSpPr>
          <p:cNvPr id="1341" name="Google Shape;1341;p111"/>
          <p:cNvSpPr txBox="1"/>
          <p:nvPr>
            <p:ph idx="2" type="subTitle"/>
          </p:nvPr>
        </p:nvSpPr>
        <p:spPr>
          <a:xfrm>
            <a:off x="4004988" y="4489650"/>
            <a:ext cx="3867000" cy="318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90" name="Shape 2090"/>
        <p:cNvGrpSpPr/>
        <p:nvPr/>
      </p:nvGrpSpPr>
      <p:grpSpPr>
        <a:xfrm>
          <a:off x="0" y="0"/>
          <a:ext cx="0" cy="0"/>
          <a:chOff x="0" y="0"/>
          <a:chExt cx="0" cy="0"/>
        </a:xfrm>
      </p:grpSpPr>
      <p:sp>
        <p:nvSpPr>
          <p:cNvPr id="2091" name="Google Shape;2091;p156"/>
          <p:cNvSpPr txBox="1"/>
          <p:nvPr/>
        </p:nvSpPr>
        <p:spPr>
          <a:xfrm>
            <a:off x="599050" y="278588"/>
            <a:ext cx="5902200" cy="70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200">
                <a:solidFill>
                  <a:srgbClr val="0053D6"/>
                </a:solidFill>
                <a:latin typeface="DM Serif Text"/>
                <a:ea typeface="DM Serif Text"/>
                <a:cs typeface="DM Serif Text"/>
                <a:sym typeface="DM Serif Text"/>
              </a:rPr>
              <a:t>Intercomparison case study</a:t>
            </a:r>
            <a:endParaRPr sz="2200">
              <a:solidFill>
                <a:srgbClr val="0053D6"/>
              </a:solidFill>
              <a:latin typeface="DM Serif Text"/>
              <a:ea typeface="DM Serif Text"/>
              <a:cs typeface="DM Serif Text"/>
              <a:sym typeface="DM Serif Text"/>
            </a:endParaRPr>
          </a:p>
        </p:txBody>
      </p:sp>
      <p:pic>
        <p:nvPicPr>
          <p:cNvPr id="2092" name="Google Shape;2092;p156"/>
          <p:cNvPicPr preferRelativeResize="0"/>
          <p:nvPr/>
        </p:nvPicPr>
        <p:blipFill rotWithShape="1">
          <a:blip r:embed="rId3">
            <a:alphaModFix/>
          </a:blip>
          <a:srcRect b="0" l="7515" r="-1570" t="0"/>
          <a:stretch/>
        </p:blipFill>
        <p:spPr>
          <a:xfrm>
            <a:off x="534601" y="1180475"/>
            <a:ext cx="2702100" cy="3858400"/>
          </a:xfrm>
          <a:prstGeom prst="rect">
            <a:avLst/>
          </a:prstGeom>
          <a:noFill/>
          <a:ln>
            <a:noFill/>
          </a:ln>
        </p:spPr>
      </p:pic>
      <p:sp>
        <p:nvSpPr>
          <p:cNvPr id="2093" name="Google Shape;2093;p156"/>
          <p:cNvSpPr txBox="1"/>
          <p:nvPr/>
        </p:nvSpPr>
        <p:spPr>
          <a:xfrm>
            <a:off x="534550" y="964175"/>
            <a:ext cx="24804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24/06/2019 at 16:15 </a:t>
            </a:r>
            <a:endParaRPr sz="700"/>
          </a:p>
        </p:txBody>
      </p:sp>
      <p:pic>
        <p:nvPicPr>
          <p:cNvPr id="2094" name="Google Shape;2094;p156"/>
          <p:cNvPicPr preferRelativeResize="0"/>
          <p:nvPr/>
        </p:nvPicPr>
        <p:blipFill>
          <a:blip r:embed="rId4">
            <a:alphaModFix/>
          </a:blip>
          <a:stretch>
            <a:fillRect/>
          </a:stretch>
        </p:blipFill>
        <p:spPr>
          <a:xfrm>
            <a:off x="3836374" y="1104275"/>
            <a:ext cx="4286001" cy="1597499"/>
          </a:xfrm>
          <a:prstGeom prst="rect">
            <a:avLst/>
          </a:prstGeom>
          <a:noFill/>
          <a:ln>
            <a:noFill/>
          </a:ln>
        </p:spPr>
      </p:pic>
      <p:sp>
        <p:nvSpPr>
          <p:cNvPr id="2095" name="Google Shape;2095;p156"/>
          <p:cNvSpPr txBox="1"/>
          <p:nvPr/>
        </p:nvSpPr>
        <p:spPr>
          <a:xfrm>
            <a:off x="4083775" y="2943850"/>
            <a:ext cx="4008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Georgia"/>
                <a:ea typeface="Georgia"/>
                <a:cs typeface="Georgia"/>
                <a:sym typeface="Georgia"/>
              </a:rPr>
              <a:t>Our Method</a:t>
            </a:r>
            <a:endParaRPr b="1">
              <a:latin typeface="Georgia"/>
              <a:ea typeface="Georgia"/>
              <a:cs typeface="Georgia"/>
              <a:sym typeface="Georgia"/>
            </a:endParaRPr>
          </a:p>
        </p:txBody>
      </p:sp>
      <p:pic>
        <p:nvPicPr>
          <p:cNvPr id="2096" name="Google Shape;2096;p156"/>
          <p:cNvPicPr preferRelativeResize="0"/>
          <p:nvPr/>
        </p:nvPicPr>
        <p:blipFill rotWithShape="1">
          <a:blip r:embed="rId5">
            <a:alphaModFix/>
          </a:blip>
          <a:srcRect b="0" l="5811" r="0" t="0"/>
          <a:stretch/>
        </p:blipFill>
        <p:spPr>
          <a:xfrm>
            <a:off x="4083775" y="3267850"/>
            <a:ext cx="4008301" cy="1345050"/>
          </a:xfrm>
          <a:prstGeom prst="rect">
            <a:avLst/>
          </a:prstGeom>
          <a:noFill/>
          <a:ln>
            <a:noFill/>
          </a:ln>
        </p:spPr>
      </p:pic>
      <p:sp>
        <p:nvSpPr>
          <p:cNvPr id="2097" name="Google Shape;2097;p156"/>
          <p:cNvSpPr txBox="1"/>
          <p:nvPr/>
        </p:nvSpPr>
        <p:spPr>
          <a:xfrm rot="-5400000">
            <a:off x="3264625" y="3753275"/>
            <a:ext cx="13752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Georgia"/>
                <a:ea typeface="Georgia"/>
                <a:cs typeface="Georgia"/>
                <a:sym typeface="Georgia"/>
              </a:rPr>
              <a:t>DGMR</a:t>
            </a:r>
            <a:endParaRPr sz="1300">
              <a:latin typeface="Georgia"/>
              <a:ea typeface="Georgia"/>
              <a:cs typeface="Georgia"/>
              <a:sym typeface="Georgi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01" name="Shape 2101"/>
        <p:cNvGrpSpPr/>
        <p:nvPr/>
      </p:nvGrpSpPr>
      <p:grpSpPr>
        <a:xfrm>
          <a:off x="0" y="0"/>
          <a:ext cx="0" cy="0"/>
          <a:chOff x="0" y="0"/>
          <a:chExt cx="0" cy="0"/>
        </a:xfrm>
      </p:grpSpPr>
      <p:sp>
        <p:nvSpPr>
          <p:cNvPr id="2102" name="Google Shape;2102;p157"/>
          <p:cNvSpPr txBox="1"/>
          <p:nvPr/>
        </p:nvSpPr>
        <p:spPr>
          <a:xfrm>
            <a:off x="301049" y="1599450"/>
            <a:ext cx="23769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500"/>
              </a:spcAft>
              <a:buNone/>
            </a:pPr>
            <a:r>
              <a:rPr b="1" lang="en" sz="1200">
                <a:solidFill>
                  <a:srgbClr val="123693"/>
                </a:solidFill>
                <a:latin typeface="DM Sans"/>
                <a:ea typeface="DM Sans"/>
                <a:cs typeface="DM Sans"/>
                <a:sym typeface="DM Sans"/>
              </a:rPr>
              <a:t>We showed these nowcasts</a:t>
            </a:r>
            <a:br>
              <a:rPr b="1" lang="en" sz="1200">
                <a:solidFill>
                  <a:srgbClr val="123693"/>
                </a:solidFill>
                <a:latin typeface="DM Sans"/>
                <a:ea typeface="DM Sans"/>
                <a:cs typeface="DM Sans"/>
                <a:sym typeface="DM Sans"/>
              </a:rPr>
            </a:br>
            <a:r>
              <a:rPr b="1" lang="en" sz="1200">
                <a:solidFill>
                  <a:srgbClr val="123693"/>
                </a:solidFill>
                <a:latin typeface="DM Sans"/>
                <a:ea typeface="DM Sans"/>
                <a:cs typeface="DM Sans"/>
                <a:sym typeface="DM Sans"/>
              </a:rPr>
              <a:t>to expert forecasters…</a:t>
            </a:r>
            <a:endParaRPr b="1" sz="1000"/>
          </a:p>
        </p:txBody>
      </p:sp>
      <p:sp>
        <p:nvSpPr>
          <p:cNvPr id="2103" name="Google Shape;2103;p157"/>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157"/>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05" name="Google Shape;2105;p157"/>
          <p:cNvPicPr preferRelativeResize="0"/>
          <p:nvPr/>
        </p:nvPicPr>
        <p:blipFill rotWithShape="1">
          <a:blip r:embed="rId3">
            <a:alphaModFix/>
          </a:blip>
          <a:srcRect b="0" l="51825" r="0" t="6976"/>
          <a:stretch/>
        </p:blipFill>
        <p:spPr>
          <a:xfrm>
            <a:off x="3139775" y="681900"/>
            <a:ext cx="2340049" cy="3942925"/>
          </a:xfrm>
          <a:prstGeom prst="rect">
            <a:avLst/>
          </a:prstGeom>
          <a:noFill/>
          <a:ln>
            <a:noFill/>
          </a:ln>
        </p:spPr>
      </p:pic>
      <p:sp>
        <p:nvSpPr>
          <p:cNvPr id="2106" name="Google Shape;2106;p157"/>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Limitation of quantitative verification</a:t>
            </a:r>
            <a:endParaRPr/>
          </a:p>
        </p:txBody>
      </p:sp>
      <p:sp>
        <p:nvSpPr>
          <p:cNvPr id="2107" name="Google Shape;2107;p157"/>
          <p:cNvSpPr/>
          <p:nvPr/>
        </p:nvSpPr>
        <p:spPr>
          <a:xfrm>
            <a:off x="3108500" y="3837025"/>
            <a:ext cx="146700" cy="65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157"/>
          <p:cNvSpPr txBox="1"/>
          <p:nvPr/>
        </p:nvSpPr>
        <p:spPr>
          <a:xfrm rot="-5400000">
            <a:off x="2852717" y="3951025"/>
            <a:ext cx="703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Georgia"/>
                <a:ea typeface="Georgia"/>
                <a:cs typeface="Georgia"/>
                <a:sym typeface="Georgia"/>
              </a:rPr>
              <a:t>DGMR</a:t>
            </a:r>
            <a:endParaRPr sz="900">
              <a:latin typeface="Georgia"/>
              <a:ea typeface="Georgia"/>
              <a:cs typeface="Georgia"/>
              <a:sym typeface="Georgia"/>
            </a:endParaRPr>
          </a:p>
        </p:txBody>
      </p:sp>
      <p:sp>
        <p:nvSpPr>
          <p:cNvPr id="2109" name="Google Shape;2109;p157"/>
          <p:cNvSpPr txBox="1"/>
          <p:nvPr/>
        </p:nvSpPr>
        <p:spPr>
          <a:xfrm>
            <a:off x="5799925" y="1599450"/>
            <a:ext cx="3274800" cy="1229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200">
                <a:solidFill>
                  <a:srgbClr val="123693"/>
                </a:solidFill>
                <a:latin typeface="DM Sans"/>
                <a:ea typeface="DM Sans"/>
                <a:cs typeface="DM Sans"/>
                <a:sym typeface="DM Sans"/>
              </a:rPr>
              <a:t>Existing metrics do not capture </a:t>
            </a:r>
            <a:br>
              <a:rPr b="1" lang="en" sz="1200">
                <a:solidFill>
                  <a:srgbClr val="123693"/>
                </a:solidFill>
                <a:latin typeface="DM Sans"/>
                <a:ea typeface="DM Sans"/>
                <a:cs typeface="DM Sans"/>
                <a:sym typeface="DM Sans"/>
              </a:rPr>
            </a:br>
            <a:r>
              <a:rPr b="1" lang="en" sz="1200">
                <a:solidFill>
                  <a:srgbClr val="123693"/>
                </a:solidFill>
                <a:latin typeface="DM Sans"/>
                <a:ea typeface="DM Sans"/>
                <a:cs typeface="DM Sans"/>
                <a:sym typeface="DM Sans"/>
              </a:rPr>
              <a:t>all the salient properties of a nowcast.</a:t>
            </a:r>
            <a:endParaRPr b="1" sz="1200">
              <a:solidFill>
                <a:srgbClr val="123693"/>
              </a:solidFill>
              <a:latin typeface="DM Sans"/>
              <a:ea typeface="DM Sans"/>
              <a:cs typeface="DM Sans"/>
              <a:sym typeface="DM Sans"/>
            </a:endParaRPr>
          </a:p>
          <a:p>
            <a:pPr indent="-304800" lvl="0" marL="457200" rtl="0" algn="l">
              <a:lnSpc>
                <a:spcPct val="115000"/>
              </a:lnSpc>
              <a:spcBef>
                <a:spcPts val="500"/>
              </a:spcBef>
              <a:spcAft>
                <a:spcPts val="0"/>
              </a:spcAft>
              <a:buClr>
                <a:srgbClr val="123693"/>
              </a:buClr>
              <a:buSzPts val="1200"/>
              <a:buFont typeface="DM Sans"/>
              <a:buChar char="●"/>
            </a:pPr>
            <a:r>
              <a:rPr lang="en" sz="1200">
                <a:solidFill>
                  <a:srgbClr val="123693"/>
                </a:solidFill>
                <a:latin typeface="DM Sans"/>
                <a:ea typeface="DM Sans"/>
                <a:cs typeface="DM Sans"/>
                <a:sym typeface="DM Sans"/>
              </a:rPr>
              <a:t>ML methods </a:t>
            </a:r>
            <a:r>
              <a:rPr b="1" lang="en" sz="1200">
                <a:solidFill>
                  <a:srgbClr val="123693"/>
                </a:solidFill>
                <a:latin typeface="DM Sans"/>
                <a:ea typeface="DM Sans"/>
                <a:cs typeface="DM Sans"/>
                <a:sym typeface="DM Sans"/>
              </a:rPr>
              <a:t>do not incorporate physical knowledge</a:t>
            </a:r>
            <a:endParaRPr b="1" sz="1200">
              <a:solidFill>
                <a:srgbClr val="123693"/>
              </a:solidFill>
              <a:latin typeface="DM Sans"/>
              <a:ea typeface="DM Sans"/>
              <a:cs typeface="DM Sans"/>
              <a:sym typeface="DM Sans"/>
            </a:endParaRPr>
          </a:p>
          <a:p>
            <a:pPr indent="-304800" lvl="0" marL="457200" rtl="0" algn="l">
              <a:lnSpc>
                <a:spcPct val="115000"/>
              </a:lnSpc>
              <a:spcBef>
                <a:spcPts val="0"/>
              </a:spcBef>
              <a:spcAft>
                <a:spcPts val="0"/>
              </a:spcAft>
              <a:buClr>
                <a:srgbClr val="123693"/>
              </a:buClr>
              <a:buSzPts val="1200"/>
              <a:buFont typeface="DM Sans"/>
              <a:buChar char="●"/>
            </a:pPr>
            <a:r>
              <a:rPr lang="en" sz="1200">
                <a:solidFill>
                  <a:srgbClr val="123693"/>
                </a:solidFill>
                <a:latin typeface="DM Sans"/>
                <a:ea typeface="DM Sans"/>
                <a:cs typeface="DM Sans"/>
                <a:sym typeface="DM Sans"/>
              </a:rPr>
              <a:t>ML methods</a:t>
            </a:r>
            <a:r>
              <a:rPr b="1" lang="en" sz="1200">
                <a:solidFill>
                  <a:srgbClr val="123693"/>
                </a:solidFill>
                <a:latin typeface="DM Sans"/>
                <a:ea typeface="DM Sans"/>
                <a:cs typeface="DM Sans"/>
                <a:sym typeface="DM Sans"/>
              </a:rPr>
              <a:t> </a:t>
            </a:r>
            <a:r>
              <a:rPr lang="en" sz="1200">
                <a:solidFill>
                  <a:srgbClr val="123693"/>
                </a:solidFill>
                <a:latin typeface="DM Sans"/>
                <a:ea typeface="DM Sans"/>
                <a:cs typeface="DM Sans"/>
                <a:sym typeface="DM Sans"/>
              </a:rPr>
              <a:t>are</a:t>
            </a:r>
            <a:r>
              <a:rPr lang="en" sz="1200">
                <a:solidFill>
                  <a:srgbClr val="123693"/>
                </a:solidFill>
                <a:latin typeface="DM Sans"/>
                <a:ea typeface="DM Sans"/>
                <a:cs typeface="DM Sans"/>
                <a:sym typeface="DM Sans"/>
              </a:rPr>
              <a:t> much more flexible and can </a:t>
            </a:r>
            <a:r>
              <a:rPr b="1" lang="en" sz="1200">
                <a:solidFill>
                  <a:srgbClr val="123693"/>
                </a:solidFill>
                <a:latin typeface="DM Sans"/>
                <a:ea typeface="DM Sans"/>
                <a:cs typeface="DM Sans"/>
                <a:sym typeface="DM Sans"/>
              </a:rPr>
              <a:t>game the metrics</a:t>
            </a:r>
            <a:endParaRPr sz="1200">
              <a:solidFill>
                <a:srgbClr val="123693"/>
              </a:solidFill>
              <a:latin typeface="DM Sans"/>
              <a:ea typeface="DM Sans"/>
              <a:cs typeface="DM Sans"/>
              <a:sym typeface="DM Sans"/>
            </a:endParaRPr>
          </a:p>
          <a:p>
            <a:pPr indent="-304800" lvl="0" marL="457200" rtl="0" algn="l">
              <a:lnSpc>
                <a:spcPct val="115000"/>
              </a:lnSpc>
              <a:spcBef>
                <a:spcPts val="0"/>
              </a:spcBef>
              <a:spcAft>
                <a:spcPts val="0"/>
              </a:spcAft>
              <a:buClr>
                <a:srgbClr val="123693"/>
              </a:buClr>
              <a:buSzPts val="1200"/>
              <a:buFont typeface="DM Sans"/>
              <a:buChar char="●"/>
            </a:pPr>
            <a:r>
              <a:rPr lang="en" sz="1200">
                <a:solidFill>
                  <a:srgbClr val="123693"/>
                </a:solidFill>
                <a:latin typeface="DM Sans"/>
                <a:ea typeface="DM Sans"/>
                <a:cs typeface="DM Sans"/>
                <a:sym typeface="DM Sans"/>
              </a:rPr>
              <a:t>Existing metrics do not give us the ability to detect the differences between different approaches. </a:t>
            </a:r>
            <a:endParaRPr sz="1200">
              <a:solidFill>
                <a:srgbClr val="123693"/>
              </a:solidFill>
              <a:latin typeface="DM Sans"/>
              <a:ea typeface="DM Sans"/>
              <a:cs typeface="DM Sans"/>
              <a:sym typeface="DM Sans"/>
            </a:endParaRPr>
          </a:p>
          <a:p>
            <a:pPr indent="-304800" lvl="0" marL="457200" rtl="0" algn="l">
              <a:lnSpc>
                <a:spcPct val="115000"/>
              </a:lnSpc>
              <a:spcBef>
                <a:spcPts val="0"/>
              </a:spcBef>
              <a:spcAft>
                <a:spcPts val="0"/>
              </a:spcAft>
              <a:buClr>
                <a:srgbClr val="123693"/>
              </a:buClr>
              <a:buSzPts val="1200"/>
              <a:buFont typeface="DM Sans"/>
              <a:buChar char="●"/>
            </a:pPr>
            <a:r>
              <a:rPr lang="en" sz="1200">
                <a:solidFill>
                  <a:srgbClr val="123693"/>
                </a:solidFill>
                <a:latin typeface="DM Sans"/>
                <a:ea typeface="DM Sans"/>
                <a:cs typeface="DM Sans"/>
                <a:sym typeface="DM Sans"/>
              </a:rPr>
              <a:t>Expert meteorologists </a:t>
            </a:r>
            <a:br>
              <a:rPr lang="en" sz="1200">
                <a:solidFill>
                  <a:srgbClr val="123693"/>
                </a:solidFill>
                <a:latin typeface="DM Sans"/>
                <a:ea typeface="DM Sans"/>
                <a:cs typeface="DM Sans"/>
                <a:sym typeface="DM Sans"/>
              </a:rPr>
            </a:br>
            <a:r>
              <a:rPr lang="en" sz="1200">
                <a:solidFill>
                  <a:srgbClr val="123693"/>
                </a:solidFill>
                <a:latin typeface="DM Sans"/>
                <a:ea typeface="DM Sans"/>
                <a:cs typeface="DM Sans"/>
                <a:sym typeface="DM Sans"/>
              </a:rPr>
              <a:t>have this knowledge</a:t>
            </a:r>
            <a:endParaRPr sz="1200">
              <a:solidFill>
                <a:srgbClr val="123693"/>
              </a:solidFill>
              <a:latin typeface="DM Sans"/>
              <a:ea typeface="DM Sans"/>
              <a:cs typeface="DM Sans"/>
              <a:sym typeface="DM Sans"/>
            </a:endParaRPr>
          </a:p>
        </p:txBody>
      </p:sp>
      <p:pic>
        <p:nvPicPr>
          <p:cNvPr id="2110" name="Google Shape;2110;p157"/>
          <p:cNvPicPr preferRelativeResize="0"/>
          <p:nvPr/>
        </p:nvPicPr>
        <p:blipFill>
          <a:blip r:embed="rId4">
            <a:alphaModFix/>
          </a:blip>
          <a:stretch>
            <a:fillRect/>
          </a:stretch>
        </p:blipFill>
        <p:spPr>
          <a:xfrm>
            <a:off x="190688" y="2248029"/>
            <a:ext cx="2791072" cy="1256975"/>
          </a:xfrm>
          <a:prstGeom prst="rect">
            <a:avLst/>
          </a:prstGeom>
          <a:noFill/>
          <a:ln>
            <a:noFill/>
          </a:ln>
        </p:spPr>
      </p:pic>
      <p:sp>
        <p:nvSpPr>
          <p:cNvPr id="2111" name="Google Shape;2111;p157"/>
          <p:cNvSpPr/>
          <p:nvPr/>
        </p:nvSpPr>
        <p:spPr>
          <a:xfrm>
            <a:off x="3059300" y="608250"/>
            <a:ext cx="245100" cy="14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5" name="Shape 2115"/>
        <p:cNvGrpSpPr/>
        <p:nvPr/>
      </p:nvGrpSpPr>
      <p:grpSpPr>
        <a:xfrm>
          <a:off x="0" y="0"/>
          <a:ext cx="0" cy="0"/>
          <a:chOff x="0" y="0"/>
          <a:chExt cx="0" cy="0"/>
        </a:xfrm>
      </p:grpSpPr>
      <p:sp>
        <p:nvSpPr>
          <p:cNvPr id="2116" name="Google Shape;2116;p158"/>
          <p:cNvSpPr txBox="1"/>
          <p:nvPr>
            <p:ph idx="1" type="body"/>
          </p:nvPr>
        </p:nvSpPr>
        <p:spPr>
          <a:xfrm>
            <a:off x="1043300" y="806525"/>
            <a:ext cx="2052300" cy="19524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6</a:t>
            </a:r>
            <a:endParaRPr/>
          </a:p>
        </p:txBody>
      </p:sp>
      <p:sp>
        <p:nvSpPr>
          <p:cNvPr id="2117" name="Google Shape;2117;p158"/>
          <p:cNvSpPr txBox="1"/>
          <p:nvPr>
            <p:ph idx="2" type="subTitle"/>
          </p:nvPr>
        </p:nvSpPr>
        <p:spPr>
          <a:xfrm>
            <a:off x="4004988" y="4489650"/>
            <a:ext cx="3867000" cy="318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2118" name="Google Shape;2118;p158"/>
          <p:cNvSpPr txBox="1"/>
          <p:nvPr>
            <p:ph type="title"/>
          </p:nvPr>
        </p:nvSpPr>
        <p:spPr>
          <a:xfrm>
            <a:off x="4004623" y="1374225"/>
            <a:ext cx="3867300" cy="276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Expert Evaluation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22" name="Shape 2122"/>
        <p:cNvGrpSpPr/>
        <p:nvPr/>
      </p:nvGrpSpPr>
      <p:grpSpPr>
        <a:xfrm>
          <a:off x="0" y="0"/>
          <a:ext cx="0" cy="0"/>
          <a:chOff x="0" y="0"/>
          <a:chExt cx="0" cy="0"/>
        </a:xfrm>
      </p:grpSpPr>
      <p:sp>
        <p:nvSpPr>
          <p:cNvPr id="2123" name="Google Shape;2123;p159"/>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159"/>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59"/>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Experimental psychology for operational meteorology</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44CC"/>
              </a:solidFill>
            </a:endParaRPr>
          </a:p>
        </p:txBody>
      </p:sp>
      <p:sp>
        <p:nvSpPr>
          <p:cNvPr id="2126" name="Google Shape;2126;p159"/>
          <p:cNvSpPr txBox="1"/>
          <p:nvPr/>
        </p:nvSpPr>
        <p:spPr>
          <a:xfrm>
            <a:off x="402800" y="821650"/>
            <a:ext cx="8495400" cy="3531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Controlled study of expert judgments to assess performance of ML models.</a:t>
            </a:r>
            <a:endParaRPr sz="1600">
              <a:solidFill>
                <a:schemeClr val="dk2"/>
              </a:solidFill>
              <a:latin typeface="DM Sans"/>
              <a:ea typeface="DM Sans"/>
              <a:cs typeface="DM Sans"/>
              <a:sym typeface="DM Sans"/>
            </a:endParaRPr>
          </a:p>
          <a:p>
            <a:pPr indent="-330200" lvl="0" marL="457200" rtl="0" algn="l">
              <a:lnSpc>
                <a:spcPct val="115000"/>
              </a:lnSpc>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W</a:t>
            </a:r>
            <a:r>
              <a:rPr lang="en" sz="1600">
                <a:solidFill>
                  <a:schemeClr val="dk2"/>
                </a:solidFill>
                <a:latin typeface="DM Sans"/>
                <a:ea typeface="DM Sans"/>
                <a:cs typeface="DM Sans"/>
                <a:sym typeface="DM Sans"/>
              </a:rPr>
              <a:t>orked with the Met Office Chief Forecaster to design the study and to adjust the type of assessments made. </a:t>
            </a:r>
            <a:endParaRPr sz="1600">
              <a:solidFill>
                <a:schemeClr val="dk2"/>
              </a:solidFill>
              <a:latin typeface="DM Sans"/>
              <a:ea typeface="DM Sans"/>
              <a:cs typeface="DM Sans"/>
              <a:sym typeface="DM Sans"/>
            </a:endParaRPr>
          </a:p>
          <a:p>
            <a:pPr indent="-330200" lvl="0" marL="457200" rtl="0" algn="l">
              <a:lnSpc>
                <a:spcPct val="115000"/>
              </a:lnSpc>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56 UK Met Office professional meteorologists (anonymised) </a:t>
            </a:r>
            <a:br>
              <a:rPr lang="en" sz="1600">
                <a:solidFill>
                  <a:schemeClr val="dk2"/>
                </a:solidFill>
                <a:latin typeface="DM Sans"/>
                <a:ea typeface="DM Sans"/>
                <a:cs typeface="DM Sans"/>
                <a:sym typeface="DM Sans"/>
              </a:rPr>
            </a:br>
            <a:r>
              <a:rPr lang="en" sz="1600">
                <a:solidFill>
                  <a:schemeClr val="dk2"/>
                </a:solidFill>
                <a:latin typeface="DM Sans"/>
                <a:ea typeface="DM Sans"/>
                <a:cs typeface="DM Sans"/>
                <a:sym typeface="DM Sans"/>
              </a:rPr>
              <a:t>participated in this study.</a:t>
            </a:r>
            <a:endParaRPr sz="1600">
              <a:solidFill>
                <a:schemeClr val="dk2"/>
              </a:solidFill>
              <a:latin typeface="DM Sans"/>
              <a:ea typeface="DM Sans"/>
              <a:cs typeface="DM Sans"/>
              <a:sym typeface="DM Sans"/>
            </a:endParaRPr>
          </a:p>
          <a:p>
            <a:pPr indent="-330200" lvl="0" marL="457200" rtl="0" algn="l">
              <a:lnSpc>
                <a:spcPct val="115000"/>
              </a:lnSpc>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Insight:</a:t>
            </a:r>
            <a:endParaRPr sz="1600">
              <a:solidFill>
                <a:schemeClr val="dk2"/>
              </a:solidFill>
              <a:latin typeface="DM Sans"/>
              <a:ea typeface="DM Sans"/>
              <a:cs typeface="DM Sans"/>
              <a:sym typeface="DM Sans"/>
            </a:endParaRPr>
          </a:p>
          <a:p>
            <a:pPr indent="-330200" lvl="1" marL="914400" rtl="0" algn="l">
              <a:lnSpc>
                <a:spcPct val="115000"/>
              </a:lnSpc>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Are o</a:t>
            </a:r>
            <a:r>
              <a:rPr lang="en" sz="1600">
                <a:solidFill>
                  <a:schemeClr val="dk2"/>
                </a:solidFill>
                <a:latin typeface="DM Sans"/>
                <a:ea typeface="DM Sans"/>
                <a:cs typeface="DM Sans"/>
                <a:sym typeface="DM Sans"/>
              </a:rPr>
              <a:t>ur approaches useful in an operational setting?</a:t>
            </a:r>
            <a:endParaRPr sz="1600">
              <a:solidFill>
                <a:schemeClr val="dk2"/>
              </a:solidFill>
              <a:latin typeface="DM Sans"/>
              <a:ea typeface="DM Sans"/>
              <a:cs typeface="DM Sans"/>
              <a:sym typeface="DM Sans"/>
            </a:endParaRPr>
          </a:p>
          <a:p>
            <a:pPr indent="-330200" lvl="1" marL="914400" rtl="0" algn="l">
              <a:lnSpc>
                <a:spcPct val="115000"/>
              </a:lnSpc>
              <a:spcBef>
                <a:spcPts val="1000"/>
              </a:spcBef>
              <a:spcAft>
                <a:spcPts val="1000"/>
              </a:spcAft>
              <a:buClr>
                <a:schemeClr val="dk2"/>
              </a:buClr>
              <a:buSzPts val="1600"/>
              <a:buFont typeface="DM Sans"/>
              <a:buChar char="○"/>
            </a:pPr>
            <a:r>
              <a:rPr lang="en" sz="1600">
                <a:solidFill>
                  <a:schemeClr val="dk2"/>
                </a:solidFill>
                <a:latin typeface="DM Sans"/>
                <a:ea typeface="DM Sans"/>
                <a:cs typeface="DM Sans"/>
                <a:sym typeface="DM Sans"/>
              </a:rPr>
              <a:t>Can they inform decisions on the development of new ML approaches?</a:t>
            </a:r>
            <a:endParaRPr sz="1600">
              <a:solidFill>
                <a:srgbClr val="123693"/>
              </a:solidFill>
              <a:latin typeface="DM Sans"/>
              <a:ea typeface="DM Sans"/>
              <a:cs typeface="DM Sans"/>
              <a:sym typeface="DM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30" name="Shape 2130"/>
        <p:cNvGrpSpPr/>
        <p:nvPr/>
      </p:nvGrpSpPr>
      <p:grpSpPr>
        <a:xfrm>
          <a:off x="0" y="0"/>
          <a:ext cx="0" cy="0"/>
          <a:chOff x="0" y="0"/>
          <a:chExt cx="0" cy="0"/>
        </a:xfrm>
      </p:grpSpPr>
      <p:sp>
        <p:nvSpPr>
          <p:cNvPr id="2131" name="Google Shape;2131;p160"/>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160"/>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160"/>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Protocol Design</a:t>
            </a:r>
            <a:endParaRPr>
              <a:solidFill>
                <a:srgbClr val="0044CC"/>
              </a:solidFill>
            </a:endParaRPr>
          </a:p>
          <a:p>
            <a:pPr indent="0" lvl="0" marL="0" rtl="0" algn="l">
              <a:spcBef>
                <a:spcPts val="0"/>
              </a:spcBef>
              <a:spcAft>
                <a:spcPts val="0"/>
              </a:spcAft>
              <a:buNone/>
            </a:pPr>
            <a:r>
              <a:t/>
            </a:r>
            <a:endParaRPr>
              <a:solidFill>
                <a:srgbClr val="0044CC"/>
              </a:solidFill>
            </a:endParaRPr>
          </a:p>
        </p:txBody>
      </p:sp>
      <p:sp>
        <p:nvSpPr>
          <p:cNvPr id="2134" name="Google Shape;2134;p160"/>
          <p:cNvSpPr txBox="1"/>
          <p:nvPr/>
        </p:nvSpPr>
        <p:spPr>
          <a:xfrm>
            <a:off x="402800" y="821650"/>
            <a:ext cx="8495400" cy="4106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Our experiment protocol consisted of two phases</a:t>
            </a:r>
            <a:endParaRPr sz="1600">
              <a:solidFill>
                <a:schemeClr val="dk2"/>
              </a:solidFill>
              <a:latin typeface="DM Sans"/>
              <a:ea typeface="DM Sans"/>
              <a:cs typeface="DM Sans"/>
              <a:sym typeface="DM Sans"/>
            </a:endParaRPr>
          </a:p>
          <a:p>
            <a:pPr indent="-330200" lvl="1" marL="914400" rtl="0" algn="l">
              <a:spcBef>
                <a:spcPts val="1000"/>
              </a:spcBef>
              <a:spcAft>
                <a:spcPts val="0"/>
              </a:spcAft>
              <a:buClr>
                <a:schemeClr val="dk2"/>
              </a:buClr>
              <a:buSzPts val="1600"/>
              <a:buFont typeface="DM Sans"/>
              <a:buChar char="○"/>
            </a:pPr>
            <a:r>
              <a:rPr b="1" lang="en" sz="1600">
                <a:solidFill>
                  <a:schemeClr val="dk2"/>
                </a:solidFill>
                <a:latin typeface="DM Sans"/>
                <a:ea typeface="DM Sans"/>
                <a:cs typeface="DM Sans"/>
                <a:sym typeface="DM Sans"/>
              </a:rPr>
              <a:t>Phase One: </a:t>
            </a:r>
            <a:r>
              <a:rPr lang="en" sz="1600">
                <a:solidFill>
                  <a:schemeClr val="dk2"/>
                </a:solidFill>
                <a:latin typeface="DM Sans"/>
                <a:ea typeface="DM Sans"/>
                <a:cs typeface="DM Sans"/>
                <a:sym typeface="DM Sans"/>
              </a:rPr>
              <a:t>a browser based preference rating of images depicting real and simulated radar data. </a:t>
            </a:r>
            <a:endParaRPr sz="1600">
              <a:solidFill>
                <a:schemeClr val="dk2"/>
              </a:solidFill>
              <a:latin typeface="DM Sans"/>
              <a:ea typeface="DM Sans"/>
              <a:cs typeface="DM Sans"/>
              <a:sym typeface="DM Sans"/>
            </a:endParaRPr>
          </a:p>
          <a:p>
            <a:pPr indent="-330200" lvl="1" marL="914400" rtl="0" algn="l">
              <a:spcBef>
                <a:spcPts val="1000"/>
              </a:spcBef>
              <a:spcAft>
                <a:spcPts val="0"/>
              </a:spcAft>
              <a:buClr>
                <a:schemeClr val="dk2"/>
              </a:buClr>
              <a:buSzPts val="1600"/>
              <a:buFont typeface="DM Sans"/>
              <a:buChar char="○"/>
            </a:pPr>
            <a:r>
              <a:rPr b="1" lang="en" sz="1600">
                <a:solidFill>
                  <a:schemeClr val="dk2"/>
                </a:solidFill>
                <a:latin typeface="DM Sans"/>
                <a:ea typeface="DM Sans"/>
                <a:cs typeface="DM Sans"/>
                <a:sym typeface="DM Sans"/>
              </a:rPr>
              <a:t>Phase Two:</a:t>
            </a:r>
            <a:r>
              <a:rPr lang="en" sz="1600">
                <a:solidFill>
                  <a:schemeClr val="dk2"/>
                </a:solidFill>
                <a:latin typeface="DM Sans"/>
                <a:ea typeface="DM Sans"/>
                <a:cs typeface="DM Sans"/>
                <a:sym typeface="DM Sans"/>
              </a:rPr>
              <a:t> a retrospective recall and justification of decisions made. Of all participants to complete Phase One, 20% were selected at random to complete Phase Two. </a:t>
            </a:r>
            <a:endParaRPr sz="1600">
              <a:solidFill>
                <a:schemeClr val="dk2"/>
              </a:solidFill>
              <a:latin typeface="DM Sans"/>
              <a:ea typeface="DM Sans"/>
              <a:cs typeface="DM Sans"/>
              <a:sym typeface="DM Sans"/>
            </a:endParaRPr>
          </a:p>
          <a:p>
            <a:pPr indent="-330200" lvl="0" marL="4572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Due to current circumstances, the protocol was completed remotely</a:t>
            </a:r>
            <a:endParaRPr sz="1600">
              <a:solidFill>
                <a:schemeClr val="dk2"/>
              </a:solidFill>
              <a:latin typeface="DM Sans"/>
              <a:ea typeface="DM Sans"/>
              <a:cs typeface="DM Sans"/>
              <a:sym typeface="DM Sans"/>
            </a:endParaRPr>
          </a:p>
          <a:p>
            <a:pPr indent="-330200" lvl="1" marL="9144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Phase One via a browser based form that was generated uniquely for each participant.</a:t>
            </a:r>
            <a:endParaRPr sz="1600">
              <a:solidFill>
                <a:schemeClr val="dk2"/>
              </a:solidFill>
              <a:latin typeface="DM Sans"/>
              <a:ea typeface="DM Sans"/>
              <a:cs typeface="DM Sans"/>
              <a:sym typeface="DM Sans"/>
            </a:endParaRPr>
          </a:p>
          <a:p>
            <a:pPr indent="-330200" lvl="0" marL="457200" rtl="0" algn="l">
              <a:spcBef>
                <a:spcPts val="1000"/>
              </a:spcBef>
              <a:spcAft>
                <a:spcPts val="1000"/>
              </a:spcAft>
              <a:buClr>
                <a:schemeClr val="dk2"/>
              </a:buClr>
              <a:buSzPts val="1600"/>
              <a:buFont typeface="DM Sans"/>
              <a:buChar char="●"/>
            </a:pPr>
            <a:r>
              <a:rPr lang="en" sz="1600">
                <a:solidFill>
                  <a:schemeClr val="dk2"/>
                </a:solidFill>
                <a:latin typeface="DM Sans"/>
                <a:ea typeface="DM Sans"/>
                <a:cs typeface="DM Sans"/>
                <a:sym typeface="DM Sans"/>
              </a:rPr>
              <a:t>We worked with the Chief Forecaster to design the study and to adjust the type of assessments </a:t>
            </a:r>
            <a:r>
              <a:rPr lang="en" sz="1600">
                <a:solidFill>
                  <a:schemeClr val="dk2"/>
                </a:solidFill>
                <a:latin typeface="DM Sans"/>
                <a:ea typeface="DM Sans"/>
                <a:cs typeface="DM Sans"/>
                <a:sym typeface="DM Sans"/>
              </a:rPr>
              <a:t>made</a:t>
            </a:r>
            <a:r>
              <a:rPr lang="en" sz="1600">
                <a:solidFill>
                  <a:schemeClr val="dk2"/>
                </a:solidFill>
                <a:latin typeface="DM Sans"/>
                <a:ea typeface="DM Sans"/>
                <a:cs typeface="DM Sans"/>
                <a:sym typeface="DM Sans"/>
              </a:rPr>
              <a:t>. </a:t>
            </a:r>
            <a:endParaRPr sz="2000">
              <a:solidFill>
                <a:schemeClr val="dk2"/>
              </a:solidFill>
              <a:latin typeface="DM Sans"/>
              <a:ea typeface="DM Sans"/>
              <a:cs typeface="DM Sans"/>
              <a:sym typeface="DM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38" name="Shape 2138"/>
        <p:cNvGrpSpPr/>
        <p:nvPr/>
      </p:nvGrpSpPr>
      <p:grpSpPr>
        <a:xfrm>
          <a:off x="0" y="0"/>
          <a:ext cx="0" cy="0"/>
          <a:chOff x="0" y="0"/>
          <a:chExt cx="0" cy="0"/>
        </a:xfrm>
      </p:grpSpPr>
      <p:sp>
        <p:nvSpPr>
          <p:cNvPr id="2139" name="Google Shape;2139;p161"/>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61"/>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161"/>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Protocol (p</a:t>
            </a:r>
            <a:r>
              <a:rPr lang="en">
                <a:solidFill>
                  <a:srgbClr val="0044CC"/>
                </a:solidFill>
              </a:rPr>
              <a:t>hase one): preference ranking</a:t>
            </a:r>
            <a:endParaRPr>
              <a:solidFill>
                <a:srgbClr val="0044CC"/>
              </a:solidFill>
            </a:endParaRPr>
          </a:p>
          <a:p>
            <a:pPr indent="0" lvl="0" marL="0" rtl="0" algn="l">
              <a:spcBef>
                <a:spcPts val="0"/>
              </a:spcBef>
              <a:spcAft>
                <a:spcPts val="0"/>
              </a:spcAft>
              <a:buNone/>
            </a:pPr>
            <a:r>
              <a:t/>
            </a:r>
            <a:endParaRPr>
              <a:solidFill>
                <a:srgbClr val="0044CC"/>
              </a:solidFill>
            </a:endParaRPr>
          </a:p>
        </p:txBody>
      </p:sp>
      <p:pic>
        <p:nvPicPr>
          <p:cNvPr id="2142" name="Google Shape;2142;p161"/>
          <p:cNvPicPr preferRelativeResize="0"/>
          <p:nvPr/>
        </p:nvPicPr>
        <p:blipFill>
          <a:blip r:embed="rId3">
            <a:alphaModFix/>
          </a:blip>
          <a:stretch>
            <a:fillRect/>
          </a:stretch>
        </p:blipFill>
        <p:spPr>
          <a:xfrm>
            <a:off x="5097726" y="1847900"/>
            <a:ext cx="3561076" cy="1979826"/>
          </a:xfrm>
          <a:prstGeom prst="rect">
            <a:avLst/>
          </a:prstGeom>
          <a:noFill/>
          <a:ln>
            <a:noFill/>
          </a:ln>
        </p:spPr>
      </p:pic>
      <p:sp>
        <p:nvSpPr>
          <p:cNvPr id="2143" name="Google Shape;2143;p161"/>
          <p:cNvSpPr txBox="1"/>
          <p:nvPr/>
        </p:nvSpPr>
        <p:spPr>
          <a:xfrm>
            <a:off x="5099075" y="4027950"/>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DM Sans"/>
                <a:ea typeface="DM Sans"/>
                <a:cs typeface="DM Sans"/>
                <a:sym typeface="DM Sans"/>
              </a:rPr>
              <a:t>Design decision to limit a</a:t>
            </a:r>
            <a:r>
              <a:rPr lang="en" sz="1600">
                <a:solidFill>
                  <a:schemeClr val="dk2"/>
                </a:solidFill>
                <a:latin typeface="DM Sans"/>
                <a:ea typeface="DM Sans"/>
                <a:cs typeface="DM Sans"/>
                <a:sym typeface="DM Sans"/>
              </a:rPr>
              <a:t>dditional information</a:t>
            </a:r>
            <a:br>
              <a:rPr lang="en" sz="1600">
                <a:solidFill>
                  <a:schemeClr val="dk2"/>
                </a:solidFill>
                <a:latin typeface="DM Sans"/>
                <a:ea typeface="DM Sans"/>
                <a:cs typeface="DM Sans"/>
                <a:sym typeface="DM Sans"/>
              </a:rPr>
            </a:br>
            <a:r>
              <a:rPr lang="en" sz="1600">
                <a:solidFill>
                  <a:schemeClr val="dk2"/>
                </a:solidFill>
                <a:latin typeface="DM Sans"/>
                <a:ea typeface="DM Sans"/>
                <a:cs typeface="DM Sans"/>
                <a:sym typeface="DM Sans"/>
              </a:rPr>
              <a:t>to control variables.</a:t>
            </a:r>
            <a:endParaRPr/>
          </a:p>
        </p:txBody>
      </p:sp>
      <p:pic>
        <p:nvPicPr>
          <p:cNvPr id="2144" name="Google Shape;2144;p161"/>
          <p:cNvPicPr preferRelativeResize="0"/>
          <p:nvPr/>
        </p:nvPicPr>
        <p:blipFill>
          <a:blip r:embed="rId4">
            <a:alphaModFix/>
          </a:blip>
          <a:stretch>
            <a:fillRect/>
          </a:stretch>
        </p:blipFill>
        <p:spPr>
          <a:xfrm>
            <a:off x="152400" y="1132700"/>
            <a:ext cx="2040125" cy="2542111"/>
          </a:xfrm>
          <a:prstGeom prst="rect">
            <a:avLst/>
          </a:prstGeom>
          <a:noFill/>
          <a:ln>
            <a:noFill/>
          </a:ln>
        </p:spPr>
      </p:pic>
      <p:pic>
        <p:nvPicPr>
          <p:cNvPr id="2145" name="Google Shape;2145;p161"/>
          <p:cNvPicPr preferRelativeResize="0"/>
          <p:nvPr/>
        </p:nvPicPr>
        <p:blipFill>
          <a:blip r:embed="rId5">
            <a:alphaModFix/>
          </a:blip>
          <a:stretch>
            <a:fillRect/>
          </a:stretch>
        </p:blipFill>
        <p:spPr>
          <a:xfrm>
            <a:off x="2642625" y="1132700"/>
            <a:ext cx="2040125" cy="335354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49" name="Shape 2149"/>
        <p:cNvGrpSpPr/>
        <p:nvPr/>
      </p:nvGrpSpPr>
      <p:grpSpPr>
        <a:xfrm>
          <a:off x="0" y="0"/>
          <a:ext cx="0" cy="0"/>
          <a:chOff x="0" y="0"/>
          <a:chExt cx="0" cy="0"/>
        </a:xfrm>
      </p:grpSpPr>
      <p:sp>
        <p:nvSpPr>
          <p:cNvPr id="2150" name="Google Shape;2150;p162"/>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162"/>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162"/>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Case Selection</a:t>
            </a:r>
            <a:endParaRPr sz="1400">
              <a:solidFill>
                <a:srgbClr val="000000"/>
              </a:solidFill>
              <a:latin typeface="Arial"/>
              <a:ea typeface="Arial"/>
              <a:cs typeface="Arial"/>
              <a:sym typeface="Arial"/>
            </a:endParaRPr>
          </a:p>
          <a:p>
            <a:pPr indent="0" lvl="0" marL="0" rtl="0" algn="l">
              <a:spcBef>
                <a:spcPts val="0"/>
              </a:spcBef>
              <a:spcAft>
                <a:spcPts val="0"/>
              </a:spcAft>
              <a:buNone/>
            </a:pPr>
            <a:r>
              <a:t/>
            </a:r>
            <a:endParaRPr>
              <a:solidFill>
                <a:srgbClr val="0044CC"/>
              </a:solidFill>
            </a:endParaRPr>
          </a:p>
        </p:txBody>
      </p:sp>
      <p:sp>
        <p:nvSpPr>
          <p:cNvPr id="2153" name="Google Shape;2153;p162"/>
          <p:cNvSpPr txBox="1"/>
          <p:nvPr>
            <p:ph idx="1" type="body"/>
          </p:nvPr>
        </p:nvSpPr>
        <p:spPr>
          <a:xfrm>
            <a:off x="422825" y="867225"/>
            <a:ext cx="6078600" cy="37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DM Sans"/>
                <a:ea typeface="DM Sans"/>
                <a:cs typeface="DM Sans"/>
                <a:sym typeface="DM Sans"/>
              </a:rPr>
              <a:t>Participants were shown a total of 23 cases. Comprising</a:t>
            </a:r>
            <a:endParaRPr sz="1500">
              <a:solidFill>
                <a:schemeClr val="dk2"/>
              </a:solidFill>
              <a:latin typeface="DM Sans"/>
              <a:ea typeface="DM Sans"/>
              <a:cs typeface="DM Sans"/>
              <a:sym typeface="DM Sans"/>
            </a:endParaRPr>
          </a:p>
          <a:p>
            <a:pPr indent="-323850" lvl="0" marL="457200" rtl="0" algn="l">
              <a:spcBef>
                <a:spcPts val="1000"/>
              </a:spcBef>
              <a:spcAft>
                <a:spcPts val="0"/>
              </a:spcAft>
              <a:buClr>
                <a:schemeClr val="dk2"/>
              </a:buClr>
              <a:buSzPts val="1500"/>
              <a:buFont typeface="DM Sans"/>
              <a:buChar char="●"/>
            </a:pPr>
            <a:r>
              <a:rPr lang="en" sz="1500">
                <a:solidFill>
                  <a:schemeClr val="dk2"/>
                </a:solidFill>
                <a:latin typeface="DM Sans"/>
                <a:ea typeface="DM Sans"/>
                <a:cs typeface="DM Sans"/>
                <a:sym typeface="DM Sans"/>
              </a:rPr>
              <a:t>10 cases where precipitation levels were &gt;5mm/hour.</a:t>
            </a:r>
            <a:endParaRPr sz="1500">
              <a:solidFill>
                <a:schemeClr val="dk2"/>
              </a:solidFill>
              <a:latin typeface="DM Sans"/>
              <a:ea typeface="DM Sans"/>
              <a:cs typeface="DM Sans"/>
              <a:sym typeface="DM Sans"/>
            </a:endParaRPr>
          </a:p>
          <a:p>
            <a:pPr indent="-323850" lvl="0" marL="457200" rtl="0" algn="l">
              <a:spcBef>
                <a:spcPts val="1000"/>
              </a:spcBef>
              <a:spcAft>
                <a:spcPts val="0"/>
              </a:spcAft>
              <a:buClr>
                <a:schemeClr val="dk2"/>
              </a:buClr>
              <a:buSzPts val="1500"/>
              <a:buFont typeface="DM Sans"/>
              <a:buChar char="●"/>
            </a:pPr>
            <a:r>
              <a:rPr lang="en" sz="1500">
                <a:solidFill>
                  <a:schemeClr val="dk2"/>
                </a:solidFill>
                <a:latin typeface="DM Sans"/>
                <a:ea typeface="DM Sans"/>
                <a:cs typeface="DM Sans"/>
                <a:sym typeface="DM Sans"/>
              </a:rPr>
              <a:t>10 cases where precipitation levels were &gt;10mm/hour. </a:t>
            </a:r>
            <a:endParaRPr sz="1500">
              <a:solidFill>
                <a:schemeClr val="dk2"/>
              </a:solidFill>
              <a:latin typeface="DM Sans"/>
              <a:ea typeface="DM Sans"/>
              <a:cs typeface="DM Sans"/>
              <a:sym typeface="DM Sans"/>
            </a:endParaRPr>
          </a:p>
          <a:p>
            <a:pPr indent="-323850" lvl="0" marL="457200" rtl="0" algn="l">
              <a:spcBef>
                <a:spcPts val="1000"/>
              </a:spcBef>
              <a:spcAft>
                <a:spcPts val="1000"/>
              </a:spcAft>
              <a:buClr>
                <a:schemeClr val="dk2"/>
              </a:buClr>
              <a:buSzPts val="1500"/>
              <a:buFont typeface="DM Sans"/>
              <a:buChar char="●"/>
            </a:pPr>
            <a:r>
              <a:rPr lang="en" sz="1500">
                <a:solidFill>
                  <a:schemeClr val="dk2"/>
                </a:solidFill>
                <a:latin typeface="DM Sans"/>
                <a:ea typeface="DM Sans"/>
                <a:cs typeface="DM Sans"/>
                <a:sym typeface="DM Sans"/>
              </a:rPr>
              <a:t>3 </a:t>
            </a:r>
            <a:r>
              <a:rPr lang="en" sz="1500">
                <a:solidFill>
                  <a:schemeClr val="dk2"/>
                </a:solidFill>
                <a:latin typeface="DM Sans"/>
                <a:ea typeface="DM Sans"/>
                <a:cs typeface="DM Sans"/>
                <a:sym typeface="DM Sans"/>
              </a:rPr>
              <a:t>‘special’ cases</a:t>
            </a:r>
            <a:r>
              <a:rPr lang="en" sz="1500">
                <a:solidFill>
                  <a:schemeClr val="dk2"/>
                </a:solidFill>
                <a:latin typeface="DM Sans"/>
                <a:ea typeface="DM Sans"/>
                <a:cs typeface="DM Sans"/>
                <a:sym typeface="DM Sans"/>
              </a:rPr>
              <a:t>, selected by an expert meteorologist. These cases featured severe or unusual weather events during the past year. (Included in the paper)</a:t>
            </a:r>
            <a:endParaRPr sz="1500">
              <a:solidFill>
                <a:schemeClr val="dk2"/>
              </a:solidFill>
              <a:latin typeface="DM Sans"/>
              <a:ea typeface="DM Sans"/>
              <a:cs typeface="DM Sans"/>
              <a:sym typeface="DM Sans"/>
            </a:endParaRPr>
          </a:p>
        </p:txBody>
      </p:sp>
      <p:pic>
        <p:nvPicPr>
          <p:cNvPr id="2154" name="Google Shape;2154;p162"/>
          <p:cNvPicPr preferRelativeResize="0"/>
          <p:nvPr/>
        </p:nvPicPr>
        <p:blipFill rotWithShape="1">
          <a:blip r:embed="rId3">
            <a:alphaModFix/>
          </a:blip>
          <a:srcRect b="0" l="24633" r="22254" t="16345"/>
          <a:stretch/>
        </p:blipFill>
        <p:spPr>
          <a:xfrm>
            <a:off x="6394275" y="729750"/>
            <a:ext cx="2616401" cy="42294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58" name="Shape 2158"/>
        <p:cNvGrpSpPr/>
        <p:nvPr/>
      </p:nvGrpSpPr>
      <p:grpSpPr>
        <a:xfrm>
          <a:off x="0" y="0"/>
          <a:ext cx="0" cy="0"/>
          <a:chOff x="0" y="0"/>
          <a:chExt cx="0" cy="0"/>
        </a:xfrm>
      </p:grpSpPr>
      <p:sp>
        <p:nvSpPr>
          <p:cNvPr id="2159" name="Google Shape;2159;p163"/>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163"/>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163"/>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Design Decisions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a:solidFill>
                <a:srgbClr val="0044CC"/>
              </a:solidFill>
            </a:endParaRPr>
          </a:p>
        </p:txBody>
      </p:sp>
      <p:sp>
        <p:nvSpPr>
          <p:cNvPr id="2162" name="Google Shape;2162;p163"/>
          <p:cNvSpPr txBox="1"/>
          <p:nvPr>
            <p:ph idx="1" type="body"/>
          </p:nvPr>
        </p:nvSpPr>
        <p:spPr>
          <a:xfrm>
            <a:off x="422825" y="867225"/>
            <a:ext cx="8404800" cy="3714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b="1" lang="en" sz="1600">
                <a:solidFill>
                  <a:schemeClr val="dk2"/>
                </a:solidFill>
                <a:latin typeface="DM Sans"/>
                <a:ea typeface="DM Sans"/>
                <a:cs typeface="DM Sans"/>
                <a:sym typeface="DM Sans"/>
              </a:rPr>
              <a:t>Question phrasing: </a:t>
            </a:r>
            <a:r>
              <a:rPr lang="en" sz="1600">
                <a:solidFill>
                  <a:schemeClr val="dk2"/>
                </a:solidFill>
                <a:latin typeface="DM Sans"/>
                <a:ea typeface="DM Sans"/>
                <a:cs typeface="DM Sans"/>
                <a:sym typeface="DM Sans"/>
              </a:rPr>
              <a:t>The language used within the preference ranking question can influence the way in which participants interact with the study. We opted to phrase the question in terms of ‘preference is based on [their] opinion of accuracy and value’.</a:t>
            </a:r>
            <a:endParaRPr sz="1600">
              <a:solidFill>
                <a:schemeClr val="dk2"/>
              </a:solidFill>
              <a:latin typeface="DM Sans"/>
              <a:ea typeface="DM Sans"/>
              <a:cs typeface="DM Sans"/>
              <a:sym typeface="DM Sans"/>
            </a:endParaRPr>
          </a:p>
          <a:p>
            <a:pPr indent="0" lvl="0" marL="457200" rtl="0" algn="l">
              <a:spcBef>
                <a:spcPts val="0"/>
              </a:spcBef>
              <a:spcAft>
                <a:spcPts val="0"/>
              </a:spcAft>
              <a:buNone/>
            </a:pPr>
            <a:r>
              <a:t/>
            </a:r>
            <a:endParaRPr sz="1600">
              <a:solidFill>
                <a:schemeClr val="dk2"/>
              </a:solidFill>
              <a:latin typeface="DM Sans"/>
              <a:ea typeface="DM Sans"/>
              <a:cs typeface="DM Sans"/>
              <a:sym typeface="DM Sans"/>
            </a:endParaRPr>
          </a:p>
          <a:p>
            <a:pPr indent="-330200" lvl="0" marL="457200" rtl="0" algn="l">
              <a:spcBef>
                <a:spcPts val="0"/>
              </a:spcBef>
              <a:spcAft>
                <a:spcPts val="0"/>
              </a:spcAft>
              <a:buClr>
                <a:schemeClr val="dk2"/>
              </a:buClr>
              <a:buSzPts val="1600"/>
              <a:buChar char="●"/>
            </a:pPr>
            <a:r>
              <a:rPr b="1" lang="en" sz="1600">
                <a:solidFill>
                  <a:schemeClr val="dk2"/>
                </a:solidFill>
                <a:latin typeface="DM Sans"/>
                <a:ea typeface="DM Sans"/>
                <a:cs typeface="DM Sans"/>
                <a:sym typeface="DM Sans"/>
              </a:rPr>
              <a:t>Additional Information: </a:t>
            </a:r>
            <a:r>
              <a:rPr lang="en" sz="1600">
                <a:solidFill>
                  <a:schemeClr val="dk2"/>
                </a:solidFill>
                <a:latin typeface="DM Sans"/>
                <a:ea typeface="DM Sans"/>
                <a:cs typeface="DM Sans"/>
                <a:sym typeface="DM Sans"/>
              </a:rPr>
              <a:t>In an operational setting, forecasters would often use multiple sources of information to make decisions. We opt to show radar based plots only, with limited additional information, to ensure we can </a:t>
            </a:r>
            <a:r>
              <a:rPr lang="en" sz="1600">
                <a:solidFill>
                  <a:schemeClr val="dk2"/>
                </a:solidFill>
                <a:latin typeface="DM Sans"/>
                <a:ea typeface="DM Sans"/>
                <a:cs typeface="DM Sans"/>
                <a:sym typeface="DM Sans"/>
              </a:rPr>
              <a:t>limit and control variables</a:t>
            </a:r>
            <a:r>
              <a:rPr lang="en" sz="1600">
                <a:solidFill>
                  <a:schemeClr val="dk2"/>
                </a:solidFill>
                <a:latin typeface="DM Sans"/>
                <a:ea typeface="DM Sans"/>
                <a:cs typeface="DM Sans"/>
                <a:sym typeface="DM Sans"/>
              </a:rPr>
              <a:t>. </a:t>
            </a:r>
            <a:endParaRPr sz="1600">
              <a:solidFill>
                <a:schemeClr val="dk2"/>
              </a:solidFill>
              <a:latin typeface="DM Sans"/>
              <a:ea typeface="DM Sans"/>
              <a:cs typeface="DM Sans"/>
              <a:sym typeface="DM Sans"/>
            </a:endParaRPr>
          </a:p>
          <a:p>
            <a:pPr indent="0" lvl="0" marL="457200" rtl="0" algn="l">
              <a:spcBef>
                <a:spcPts val="0"/>
              </a:spcBef>
              <a:spcAft>
                <a:spcPts val="0"/>
              </a:spcAft>
              <a:buNone/>
            </a:pPr>
            <a:r>
              <a:t/>
            </a:r>
            <a:endParaRPr sz="1600">
              <a:solidFill>
                <a:schemeClr val="dk2"/>
              </a:solidFill>
              <a:latin typeface="DM Sans"/>
              <a:ea typeface="DM Sans"/>
              <a:cs typeface="DM Sans"/>
              <a:sym typeface="DM Sans"/>
            </a:endParaRPr>
          </a:p>
          <a:p>
            <a:pPr indent="-330200" lvl="0" marL="457200" rtl="0" algn="l">
              <a:spcBef>
                <a:spcPts val="0"/>
              </a:spcBef>
              <a:spcAft>
                <a:spcPts val="0"/>
              </a:spcAft>
              <a:buClr>
                <a:schemeClr val="dk2"/>
              </a:buClr>
              <a:buSzPts val="1600"/>
              <a:buChar char="●"/>
            </a:pPr>
            <a:r>
              <a:rPr b="1" lang="en" sz="1600">
                <a:solidFill>
                  <a:schemeClr val="dk2"/>
                </a:solidFill>
                <a:latin typeface="DM Sans"/>
                <a:ea typeface="DM Sans"/>
                <a:cs typeface="DM Sans"/>
                <a:sym typeface="DM Sans"/>
              </a:rPr>
              <a:t>Participant Selection Criteria: </a:t>
            </a:r>
            <a:r>
              <a:rPr lang="en" sz="1600">
                <a:solidFill>
                  <a:schemeClr val="dk2"/>
                </a:solidFill>
                <a:latin typeface="DM Sans"/>
                <a:ea typeface="DM Sans"/>
                <a:cs typeface="DM Sans"/>
                <a:sym typeface="DM Sans"/>
              </a:rPr>
              <a:t>Participants were selected based on the following criteria; must be a professional UK meteorologist, qualified for 6+ months</a:t>
            </a:r>
            <a:endParaRPr>
              <a:solidFill>
                <a:schemeClr val="dk2"/>
              </a:solidFill>
              <a:latin typeface="DM Sans"/>
              <a:ea typeface="DM Sans"/>
              <a:cs typeface="DM Sans"/>
              <a:sym typeface="DM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66" name="Shape 2166"/>
        <p:cNvGrpSpPr/>
        <p:nvPr/>
      </p:nvGrpSpPr>
      <p:grpSpPr>
        <a:xfrm>
          <a:off x="0" y="0"/>
          <a:ext cx="0" cy="0"/>
          <a:chOff x="0" y="0"/>
          <a:chExt cx="0" cy="0"/>
        </a:xfrm>
      </p:grpSpPr>
      <p:sp>
        <p:nvSpPr>
          <p:cNvPr id="2167" name="Google Shape;2167;p164"/>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164"/>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64"/>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Results</a:t>
            </a:r>
            <a:endParaRPr>
              <a:solidFill>
                <a:srgbClr val="0044CC"/>
              </a:solidFill>
            </a:endParaRPr>
          </a:p>
        </p:txBody>
      </p:sp>
      <p:sp>
        <p:nvSpPr>
          <p:cNvPr id="2170" name="Google Shape;2170;p164"/>
          <p:cNvSpPr txBox="1"/>
          <p:nvPr>
            <p:ph idx="1" type="body"/>
          </p:nvPr>
        </p:nvSpPr>
        <p:spPr>
          <a:xfrm>
            <a:off x="422825" y="867225"/>
            <a:ext cx="8404800" cy="1804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Key factor: ability to capture well the extent of rain.</a:t>
            </a:r>
            <a:endParaRPr sz="1600">
              <a:solidFill>
                <a:schemeClr val="dk2"/>
              </a:solidFill>
              <a:latin typeface="DM Sans"/>
              <a:ea typeface="DM Sans"/>
              <a:cs typeface="DM Sans"/>
              <a:sym typeface="DM Sans"/>
            </a:endParaRPr>
          </a:p>
          <a:p>
            <a:pPr indent="-330200" lvl="0" marL="4572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Results contrast with the qualitative verification scores:</a:t>
            </a:r>
            <a:endParaRPr sz="1600">
              <a:solidFill>
                <a:schemeClr val="dk2"/>
              </a:solidFill>
              <a:latin typeface="DM Sans"/>
              <a:ea typeface="DM Sans"/>
              <a:cs typeface="DM Sans"/>
              <a:sym typeface="DM Sans"/>
            </a:endParaRPr>
          </a:p>
          <a:p>
            <a:pPr indent="-330200" lvl="1" marL="9144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that did not differentiate between competing approaches</a:t>
            </a:r>
            <a:endParaRPr sz="1600">
              <a:solidFill>
                <a:schemeClr val="dk2"/>
              </a:solidFill>
              <a:latin typeface="DM Sans"/>
              <a:ea typeface="DM Sans"/>
              <a:cs typeface="DM Sans"/>
              <a:sym typeface="DM Sans"/>
            </a:endParaRPr>
          </a:p>
          <a:p>
            <a:pPr indent="-330200" lvl="1" marL="914400" rtl="0" algn="l">
              <a:spcBef>
                <a:spcPts val="1000"/>
              </a:spcBef>
              <a:spcAft>
                <a:spcPts val="1000"/>
              </a:spcAft>
              <a:buClr>
                <a:schemeClr val="dk2"/>
              </a:buClr>
              <a:buSzPts val="1600"/>
              <a:buFont typeface="DM Sans"/>
              <a:buChar char="○"/>
            </a:pPr>
            <a:r>
              <a:rPr lang="en" sz="1600">
                <a:solidFill>
                  <a:schemeClr val="dk2"/>
                </a:solidFill>
                <a:latin typeface="DM Sans"/>
                <a:ea typeface="DM Sans"/>
                <a:cs typeface="DM Sans"/>
                <a:sym typeface="DM Sans"/>
              </a:rPr>
              <a:t>that often favoured models that blur the forecast over time </a:t>
            </a:r>
            <a:endParaRPr b="1" sz="1600">
              <a:solidFill>
                <a:schemeClr val="dk2"/>
              </a:solidFill>
              <a:latin typeface="DM Sans"/>
              <a:ea typeface="DM Sans"/>
              <a:cs typeface="DM Sans"/>
              <a:sym typeface="DM Sans"/>
            </a:endParaRPr>
          </a:p>
        </p:txBody>
      </p:sp>
      <p:grpSp>
        <p:nvGrpSpPr>
          <p:cNvPr id="2171" name="Google Shape;2171;p164"/>
          <p:cNvGrpSpPr/>
          <p:nvPr/>
        </p:nvGrpSpPr>
        <p:grpSpPr>
          <a:xfrm>
            <a:off x="1069434" y="2580975"/>
            <a:ext cx="5594043" cy="1740400"/>
            <a:chOff x="2821634" y="2577625"/>
            <a:chExt cx="5594043" cy="1740400"/>
          </a:xfrm>
        </p:grpSpPr>
        <p:pic>
          <p:nvPicPr>
            <p:cNvPr id="2172" name="Google Shape;2172;p164"/>
            <p:cNvPicPr preferRelativeResize="0"/>
            <p:nvPr/>
          </p:nvPicPr>
          <p:blipFill rotWithShape="1">
            <a:blip r:embed="rId3">
              <a:alphaModFix/>
            </a:blip>
            <a:srcRect b="0" l="43642" r="0" t="0"/>
            <a:stretch/>
          </p:blipFill>
          <p:spPr>
            <a:xfrm>
              <a:off x="3954726" y="2584350"/>
              <a:ext cx="4460951" cy="1733675"/>
            </a:xfrm>
            <a:prstGeom prst="rect">
              <a:avLst/>
            </a:prstGeom>
            <a:noFill/>
            <a:ln>
              <a:noFill/>
            </a:ln>
          </p:spPr>
        </p:pic>
        <p:pic>
          <p:nvPicPr>
            <p:cNvPr id="2173" name="Google Shape;2173;p164"/>
            <p:cNvPicPr preferRelativeResize="0"/>
            <p:nvPr/>
          </p:nvPicPr>
          <p:blipFill rotWithShape="1">
            <a:blip r:embed="rId3">
              <a:alphaModFix/>
            </a:blip>
            <a:srcRect b="0" l="0" r="85495" t="0"/>
            <a:stretch/>
          </p:blipFill>
          <p:spPr>
            <a:xfrm>
              <a:off x="2821634" y="2584350"/>
              <a:ext cx="1148100" cy="1733675"/>
            </a:xfrm>
            <a:prstGeom prst="rect">
              <a:avLst/>
            </a:prstGeom>
            <a:noFill/>
            <a:ln>
              <a:noFill/>
            </a:ln>
          </p:spPr>
        </p:pic>
        <p:sp>
          <p:nvSpPr>
            <p:cNvPr id="2174" name="Google Shape;2174;p164"/>
            <p:cNvSpPr/>
            <p:nvPr/>
          </p:nvSpPr>
          <p:spPr>
            <a:xfrm>
              <a:off x="2836575" y="2577625"/>
              <a:ext cx="259200" cy="25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164"/>
            <p:cNvSpPr/>
            <p:nvPr/>
          </p:nvSpPr>
          <p:spPr>
            <a:xfrm>
              <a:off x="5966775" y="2577625"/>
              <a:ext cx="259200" cy="258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79" name="Shape 2179"/>
        <p:cNvGrpSpPr/>
        <p:nvPr/>
      </p:nvGrpSpPr>
      <p:grpSpPr>
        <a:xfrm>
          <a:off x="0" y="0"/>
          <a:ext cx="0" cy="0"/>
          <a:chOff x="0" y="0"/>
          <a:chExt cx="0" cy="0"/>
        </a:xfrm>
      </p:grpSpPr>
      <p:sp>
        <p:nvSpPr>
          <p:cNvPr id="2180" name="Google Shape;2180;p165"/>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165"/>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165"/>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Transcript </a:t>
            </a:r>
            <a:r>
              <a:rPr lang="en">
                <a:solidFill>
                  <a:srgbClr val="0044CC"/>
                </a:solidFill>
              </a:rPr>
              <a:t>Extracts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a:solidFill>
                <a:srgbClr val="0044CC"/>
              </a:solidFill>
            </a:endParaRPr>
          </a:p>
        </p:txBody>
      </p:sp>
      <p:sp>
        <p:nvSpPr>
          <p:cNvPr id="2183" name="Google Shape;2183;p165"/>
          <p:cNvSpPr txBox="1"/>
          <p:nvPr>
            <p:ph idx="1" type="body"/>
          </p:nvPr>
        </p:nvSpPr>
        <p:spPr>
          <a:xfrm>
            <a:off x="422825" y="867225"/>
            <a:ext cx="8404800" cy="3714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“I would prefer the model to underdo intensities but get a much better spatial variation.”</a:t>
            </a:r>
            <a:endParaRPr sz="1600">
              <a:solidFill>
                <a:srgbClr val="9E9E9E"/>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 “I like things to look slightly realistic even if they’re not in the right place so that I can put some of my own physics knowledge into it.”</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“Lower resolution and unrealistic ones can still be useful, but a lot of the time (Axial Attention) didn’t even get the shape right” </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“Anything close to reality is really useful, any that track movement is good.”</a:t>
            </a:r>
            <a:endParaRPr sz="1600">
              <a:solidFill>
                <a:srgbClr val="D8DDDD"/>
              </a:solidFill>
              <a:latin typeface="DM Sans"/>
              <a:ea typeface="DM Sans"/>
              <a:cs typeface="DM Sans"/>
              <a:sym typeface="DM Sans"/>
            </a:endParaRPr>
          </a:p>
          <a:p>
            <a:pPr indent="-330200" lvl="0" marL="457200" rtl="0" algn="l">
              <a:spcBef>
                <a:spcPts val="1000"/>
              </a:spcBef>
              <a:spcAft>
                <a:spcPts val="1000"/>
              </a:spcAft>
              <a:buClr>
                <a:srgbClr val="D8DDDD"/>
              </a:buClr>
              <a:buSzPts val="1600"/>
              <a:buFont typeface="DM Sans"/>
              <a:buChar char="●"/>
            </a:pPr>
            <a:r>
              <a:rPr lang="en" sz="1600">
                <a:solidFill>
                  <a:srgbClr val="D8DDDD"/>
                </a:solidFill>
                <a:latin typeface="DM Sans"/>
                <a:ea typeface="DM Sans"/>
                <a:cs typeface="DM Sans"/>
                <a:sym typeface="DM Sans"/>
              </a:rPr>
              <a:t>“This looks much higher detail (sic) compared to what we’re used to at the moment. I’ve been really impressed with the shapes compared with reality. I think they’re probably better than what we’re currently using. The shapes in particular, some of them do look really high resolution (sic).”</a:t>
            </a:r>
            <a:endParaRPr b="1" sz="2000">
              <a:solidFill>
                <a:srgbClr val="D8DDDD"/>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45" name="Shape 1345"/>
        <p:cNvGrpSpPr/>
        <p:nvPr/>
      </p:nvGrpSpPr>
      <p:grpSpPr>
        <a:xfrm>
          <a:off x="0" y="0"/>
          <a:ext cx="0" cy="0"/>
          <a:chOff x="0" y="0"/>
          <a:chExt cx="0" cy="0"/>
        </a:xfrm>
      </p:grpSpPr>
      <p:sp>
        <p:nvSpPr>
          <p:cNvPr id="1346" name="Google Shape;1346;p112"/>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Precipitation Nowcasting</a:t>
            </a:r>
            <a:endParaRPr/>
          </a:p>
        </p:txBody>
      </p:sp>
      <p:sp>
        <p:nvSpPr>
          <p:cNvPr id="1347" name="Google Shape;1347;p112"/>
          <p:cNvSpPr txBox="1"/>
          <p:nvPr/>
        </p:nvSpPr>
        <p:spPr>
          <a:xfrm>
            <a:off x="503675" y="709150"/>
            <a:ext cx="4893600" cy="8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High-resolution (1km x 1km) rainfall estimates in the short term (5-90 minutes)</a:t>
            </a:r>
            <a:endParaRPr b="1" sz="1600">
              <a:solidFill>
                <a:schemeClr val="accent3"/>
              </a:solidFill>
              <a:latin typeface="DM Sans"/>
              <a:ea typeface="DM Sans"/>
              <a:cs typeface="DM Sans"/>
              <a:sym typeface="DM Sans"/>
            </a:endParaRPr>
          </a:p>
        </p:txBody>
      </p:sp>
      <p:pic>
        <p:nvPicPr>
          <p:cNvPr id="1348" name="Google Shape;1348;p112"/>
          <p:cNvPicPr preferRelativeResize="0"/>
          <p:nvPr/>
        </p:nvPicPr>
        <p:blipFill rotWithShape="1">
          <a:blip r:embed="rId3">
            <a:alphaModFix/>
          </a:blip>
          <a:srcRect b="15067" l="5478" r="58167" t="0"/>
          <a:stretch/>
        </p:blipFill>
        <p:spPr>
          <a:xfrm>
            <a:off x="5595950" y="445975"/>
            <a:ext cx="3498201" cy="4600500"/>
          </a:xfrm>
          <a:prstGeom prst="rect">
            <a:avLst/>
          </a:prstGeom>
          <a:noFill/>
          <a:ln>
            <a:noFill/>
          </a:ln>
        </p:spPr>
      </p:pic>
      <p:grpSp>
        <p:nvGrpSpPr>
          <p:cNvPr id="1349" name="Google Shape;1349;p112"/>
          <p:cNvGrpSpPr/>
          <p:nvPr/>
        </p:nvGrpSpPr>
        <p:grpSpPr>
          <a:xfrm>
            <a:off x="4084738" y="1187100"/>
            <a:ext cx="1955624" cy="3845662"/>
            <a:chOff x="4084738" y="1187100"/>
            <a:chExt cx="1955624" cy="3845662"/>
          </a:xfrm>
        </p:grpSpPr>
        <p:pic>
          <p:nvPicPr>
            <p:cNvPr id="1350" name="Google Shape;1350;p112"/>
            <p:cNvPicPr preferRelativeResize="0"/>
            <p:nvPr/>
          </p:nvPicPr>
          <p:blipFill rotWithShape="1">
            <a:blip r:embed="rId4">
              <a:alphaModFix/>
            </a:blip>
            <a:srcRect b="0" l="12008" r="13308" t="0"/>
            <a:stretch/>
          </p:blipFill>
          <p:spPr>
            <a:xfrm>
              <a:off x="4423250" y="1187100"/>
              <a:ext cx="1194699" cy="2181350"/>
            </a:xfrm>
            <a:prstGeom prst="rect">
              <a:avLst/>
            </a:prstGeom>
            <a:noFill/>
            <a:ln>
              <a:noFill/>
            </a:ln>
          </p:spPr>
        </p:pic>
        <p:pic>
          <p:nvPicPr>
            <p:cNvPr id="1351" name="Google Shape;1351;p112"/>
            <p:cNvPicPr preferRelativeResize="0"/>
            <p:nvPr/>
          </p:nvPicPr>
          <p:blipFill rotWithShape="1">
            <a:blip r:embed="rId5">
              <a:alphaModFix/>
            </a:blip>
            <a:srcRect b="0" l="0" r="0" t="0"/>
            <a:stretch/>
          </p:blipFill>
          <p:spPr>
            <a:xfrm>
              <a:off x="4084738" y="3406637"/>
              <a:ext cx="1955624" cy="1626124"/>
            </a:xfrm>
            <a:prstGeom prst="rect">
              <a:avLst/>
            </a:prstGeom>
            <a:noFill/>
            <a:ln>
              <a:noFill/>
            </a:ln>
          </p:spPr>
        </p:pic>
      </p:grpSp>
      <p:sp>
        <p:nvSpPr>
          <p:cNvPr id="1352" name="Google Shape;1352;p112"/>
          <p:cNvSpPr txBox="1"/>
          <p:nvPr/>
        </p:nvSpPr>
        <p:spPr>
          <a:xfrm>
            <a:off x="503675" y="1394950"/>
            <a:ext cx="4893600" cy="12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Used by expert meteorologists to:</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Issue flood warnings</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Perform air traffic control</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Marine services</a:t>
            </a:r>
            <a:endParaRPr b="1" sz="1600">
              <a:solidFill>
                <a:schemeClr val="accent3"/>
              </a:solidFill>
              <a:latin typeface="DM Sans"/>
              <a:ea typeface="DM Sans"/>
              <a:cs typeface="DM Sans"/>
              <a:sym typeface="DM Sans"/>
            </a:endParaRPr>
          </a:p>
        </p:txBody>
      </p:sp>
      <p:sp>
        <p:nvSpPr>
          <p:cNvPr id="1353" name="Google Shape;1353;p112"/>
          <p:cNvSpPr txBox="1"/>
          <p:nvPr/>
        </p:nvSpPr>
        <p:spPr>
          <a:xfrm>
            <a:off x="503675" y="2537950"/>
            <a:ext cx="4893600" cy="17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Important statistical </a:t>
            </a:r>
            <a:r>
              <a:rPr lang="en" sz="1600">
                <a:solidFill>
                  <a:srgbClr val="123693"/>
                </a:solidFill>
                <a:latin typeface="DM Sans"/>
                <a:ea typeface="DM Sans"/>
                <a:cs typeface="DM Sans"/>
                <a:sym typeface="DM Sans"/>
              </a:rPr>
              <a:t>questions</a:t>
            </a:r>
            <a:r>
              <a:rPr lang="en" sz="1600">
                <a:solidFill>
                  <a:srgbClr val="123693"/>
                </a:solidFill>
                <a:latin typeface="DM Sans"/>
                <a:ea typeface="DM Sans"/>
                <a:cs typeface="DM Sans"/>
                <a:sym typeface="DM Sans"/>
              </a:rPr>
              <a:t>:</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chemeClr val="dk2"/>
              </a:buClr>
              <a:buSzPts val="1600"/>
              <a:buFont typeface="DM Sans"/>
              <a:buChar char="●"/>
            </a:pPr>
            <a:r>
              <a:rPr lang="en" sz="1600">
                <a:solidFill>
                  <a:srgbClr val="123693"/>
                </a:solidFill>
                <a:latin typeface="DM Sans"/>
                <a:ea typeface="DM Sans"/>
                <a:cs typeface="DM Sans"/>
                <a:sym typeface="DM Sans"/>
              </a:rPr>
              <a:t>Prediction</a:t>
            </a:r>
            <a:br>
              <a:rPr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at </a:t>
            </a:r>
            <a:r>
              <a:rPr b="1" lang="en" sz="1600">
                <a:solidFill>
                  <a:schemeClr val="accent2"/>
                </a:solidFill>
                <a:latin typeface="DM Sans"/>
                <a:ea typeface="DM Sans"/>
                <a:cs typeface="DM Sans"/>
                <a:sym typeface="DM Sans"/>
              </a:rPr>
              <a:t>multiple temporal </a:t>
            </a:r>
            <a:br>
              <a:rPr b="1" lang="en" sz="1600">
                <a:solidFill>
                  <a:schemeClr val="accent2"/>
                </a:solidFill>
                <a:latin typeface="DM Sans"/>
                <a:ea typeface="DM Sans"/>
                <a:cs typeface="DM Sans"/>
                <a:sym typeface="DM Sans"/>
              </a:rPr>
            </a:br>
            <a:r>
              <a:rPr b="1" lang="en" sz="1600">
                <a:solidFill>
                  <a:schemeClr val="accent2"/>
                </a:solidFill>
                <a:latin typeface="DM Sans"/>
                <a:ea typeface="DM Sans"/>
                <a:cs typeface="DM Sans"/>
                <a:sym typeface="DM Sans"/>
              </a:rPr>
              <a:t>and spatial scales</a:t>
            </a:r>
            <a:endParaRPr b="1" sz="1600">
              <a:solidFill>
                <a:schemeClr val="accent2"/>
              </a:solidFill>
              <a:latin typeface="DM Sans"/>
              <a:ea typeface="DM Sans"/>
              <a:cs typeface="DM Sans"/>
              <a:sym typeface="DM Sans"/>
            </a:endParaRPr>
          </a:p>
          <a:p>
            <a:pPr indent="-330200" lvl="0" marL="457200" rtl="0" algn="l">
              <a:spcBef>
                <a:spcPts val="0"/>
              </a:spcBef>
              <a:spcAft>
                <a:spcPts val="0"/>
              </a:spcAft>
              <a:buClr>
                <a:schemeClr val="dk2"/>
              </a:buClr>
              <a:buSzPts val="1600"/>
              <a:buFont typeface="DM Sans"/>
              <a:buChar char="●"/>
            </a:pPr>
            <a:r>
              <a:rPr lang="en" sz="1600">
                <a:solidFill>
                  <a:srgbClr val="123693"/>
                </a:solidFill>
                <a:latin typeface="DM Sans"/>
                <a:ea typeface="DM Sans"/>
                <a:cs typeface="DM Sans"/>
                <a:sym typeface="DM Sans"/>
              </a:rPr>
              <a:t>A</a:t>
            </a:r>
            <a:r>
              <a:rPr lang="en" sz="1600">
                <a:solidFill>
                  <a:srgbClr val="123693"/>
                </a:solidFill>
                <a:latin typeface="DM Sans"/>
                <a:ea typeface="DM Sans"/>
                <a:cs typeface="DM Sans"/>
                <a:sym typeface="DM Sans"/>
              </a:rPr>
              <a:t>ccounting for </a:t>
            </a:r>
            <a:r>
              <a:rPr b="1" lang="en" sz="1600">
                <a:solidFill>
                  <a:schemeClr val="dk1"/>
                </a:solidFill>
                <a:latin typeface="DM Sans"/>
                <a:ea typeface="DM Sans"/>
                <a:cs typeface="DM Sans"/>
                <a:sym typeface="DM Sans"/>
              </a:rPr>
              <a:t>uncertainty</a:t>
            </a:r>
            <a:endParaRPr b="1" sz="1600">
              <a:solidFill>
                <a:schemeClr val="dk1"/>
              </a:solidFill>
              <a:latin typeface="DM Sans"/>
              <a:ea typeface="DM Sans"/>
              <a:cs typeface="DM Sans"/>
              <a:sym typeface="DM Sans"/>
            </a:endParaRPr>
          </a:p>
          <a:p>
            <a:pPr indent="-330200" lvl="0" marL="457200" rtl="0" algn="l">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Capturing </a:t>
            </a:r>
            <a:r>
              <a:rPr b="1" lang="en" sz="1600">
                <a:solidFill>
                  <a:schemeClr val="accent3"/>
                </a:solidFill>
                <a:latin typeface="DM Sans"/>
                <a:ea typeface="DM Sans"/>
                <a:cs typeface="DM Sans"/>
                <a:sym typeface="DM Sans"/>
              </a:rPr>
              <a:t>rare events</a:t>
            </a:r>
            <a:endParaRPr b="1" sz="1600">
              <a:solidFill>
                <a:schemeClr val="accent3"/>
              </a:solidFill>
              <a:latin typeface="DM Sans"/>
              <a:ea typeface="DM Sans"/>
              <a:cs typeface="DM Sans"/>
              <a:sym typeface="DM Sans"/>
            </a:endParaRPr>
          </a:p>
        </p:txBody>
      </p:sp>
      <p:sp>
        <p:nvSpPr>
          <p:cNvPr id="1354" name="Google Shape;1354;p112"/>
          <p:cNvSpPr txBox="1"/>
          <p:nvPr/>
        </p:nvSpPr>
        <p:spPr>
          <a:xfrm>
            <a:off x="503675" y="4214350"/>
            <a:ext cx="3498300" cy="8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accent3"/>
                </a:solidFill>
                <a:latin typeface="DM Sans"/>
                <a:ea typeface="DM Sans"/>
                <a:cs typeface="DM Sans"/>
                <a:sym typeface="DM Sans"/>
              </a:rPr>
              <a:t>NWPs </a:t>
            </a:r>
            <a:r>
              <a:rPr b="1" lang="en" sz="1600">
                <a:solidFill>
                  <a:schemeClr val="accent3"/>
                </a:solidFill>
                <a:latin typeface="DM Sans"/>
                <a:ea typeface="DM Sans"/>
                <a:cs typeface="DM Sans"/>
                <a:sym typeface="DM Sans"/>
              </a:rPr>
              <a:t>perform</a:t>
            </a:r>
            <a:r>
              <a:rPr b="1" lang="en" sz="1600">
                <a:solidFill>
                  <a:schemeClr val="accent3"/>
                </a:solidFill>
                <a:latin typeface="DM Sans"/>
                <a:ea typeface="DM Sans"/>
                <a:cs typeface="DM Sans"/>
                <a:sym typeface="DM Sans"/>
              </a:rPr>
              <a:t> poorly here</a:t>
            </a:r>
            <a:endParaRPr b="1" sz="1600">
              <a:solidFill>
                <a:schemeClr val="accent3"/>
              </a:solidFill>
              <a:latin typeface="DM Sans"/>
              <a:ea typeface="DM Sans"/>
              <a:cs typeface="DM Sans"/>
              <a:sym typeface="DM Sans"/>
            </a:endParaRPr>
          </a:p>
          <a:p>
            <a:pPr indent="-330200" lvl="0" marL="457200" rtl="0" algn="l">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Data-driven</a:t>
            </a:r>
            <a:r>
              <a:rPr lang="en" sz="1600">
                <a:solidFill>
                  <a:schemeClr val="dk2"/>
                </a:solidFill>
                <a:latin typeface="DM Sans"/>
                <a:ea typeface="DM Sans"/>
                <a:cs typeface="DM Sans"/>
                <a:sym typeface="DM Sans"/>
              </a:rPr>
              <a:t> approaches should be strong</a:t>
            </a:r>
            <a:endParaRPr b="1" sz="1600">
              <a:solidFill>
                <a:schemeClr val="accent3"/>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2"/>
                                        </p:tgtEl>
                                        <p:attrNameLst>
                                          <p:attrName>style.visibility</p:attrName>
                                        </p:attrNameLst>
                                      </p:cBhvr>
                                      <p:to>
                                        <p:strVal val="visible"/>
                                      </p:to>
                                    </p:set>
                                    <p:animEffect filter="fade" transition="in">
                                      <p:cBhvr>
                                        <p:cTn dur="1"/>
                                        <p:tgtEl>
                                          <p:spTgt spid="1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9"/>
                                        </p:tgtEl>
                                        <p:attrNameLst>
                                          <p:attrName>style.visibility</p:attrName>
                                        </p:attrNameLst>
                                      </p:cBhvr>
                                      <p:to>
                                        <p:strVal val="visible"/>
                                      </p:to>
                                    </p:set>
                                    <p:animEffect filter="fade" transition="in">
                                      <p:cBhvr>
                                        <p:cTn dur="1"/>
                                        <p:tgtEl>
                                          <p:spTgt spid="1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3"/>
                                        </p:tgtEl>
                                        <p:attrNameLst>
                                          <p:attrName>style.visibility</p:attrName>
                                        </p:attrNameLst>
                                      </p:cBhvr>
                                      <p:to>
                                        <p:strVal val="visible"/>
                                      </p:to>
                                    </p:set>
                                    <p:animEffect filter="fade" transition="in">
                                      <p:cBhvr>
                                        <p:cTn dur="1"/>
                                        <p:tgtEl>
                                          <p:spTgt spid="1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4"/>
                                        </p:tgtEl>
                                        <p:attrNameLst>
                                          <p:attrName>style.visibility</p:attrName>
                                        </p:attrNameLst>
                                      </p:cBhvr>
                                      <p:to>
                                        <p:strVal val="visible"/>
                                      </p:to>
                                    </p:set>
                                    <p:animEffect filter="fade" transition="in">
                                      <p:cBhvr>
                                        <p:cTn dur="1"/>
                                        <p:tgtEl>
                                          <p:spTgt spid="1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87" name="Shape 2187"/>
        <p:cNvGrpSpPr/>
        <p:nvPr/>
      </p:nvGrpSpPr>
      <p:grpSpPr>
        <a:xfrm>
          <a:off x="0" y="0"/>
          <a:ext cx="0" cy="0"/>
          <a:chOff x="0" y="0"/>
          <a:chExt cx="0" cy="0"/>
        </a:xfrm>
      </p:grpSpPr>
      <p:sp>
        <p:nvSpPr>
          <p:cNvPr id="2188" name="Google Shape;2188;p166"/>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166"/>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166"/>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Transcript </a:t>
            </a:r>
            <a:r>
              <a:rPr lang="en">
                <a:solidFill>
                  <a:srgbClr val="0044CC"/>
                </a:solidFill>
              </a:rPr>
              <a:t>Extracts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a:solidFill>
                <a:srgbClr val="0044CC"/>
              </a:solidFill>
            </a:endParaRPr>
          </a:p>
        </p:txBody>
      </p:sp>
      <p:sp>
        <p:nvSpPr>
          <p:cNvPr id="2191" name="Google Shape;2191;p166"/>
          <p:cNvSpPr txBox="1"/>
          <p:nvPr>
            <p:ph idx="1" type="body"/>
          </p:nvPr>
        </p:nvSpPr>
        <p:spPr>
          <a:xfrm>
            <a:off x="422825" y="867225"/>
            <a:ext cx="8404800" cy="3714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“I would prefer the model to underdo intensities but get a much better spatial variation.”</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 “I like things to look slightly realistic even if they’re not in the right place so that I can put some of my own physics knowledge into it.”</a:t>
            </a:r>
            <a:endParaRPr sz="1600">
              <a:solidFill>
                <a:schemeClr val="dk2"/>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“Lower resolution and unrealistic ones can still be useful, but a lot of the time (Axial Attention) didn’t even get the shape right” </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“Anything close to reality is really useful, any that track movement is good.”</a:t>
            </a:r>
            <a:endParaRPr sz="1600">
              <a:solidFill>
                <a:srgbClr val="D8DDDD"/>
              </a:solidFill>
              <a:latin typeface="DM Sans"/>
              <a:ea typeface="DM Sans"/>
              <a:cs typeface="DM Sans"/>
              <a:sym typeface="DM Sans"/>
            </a:endParaRPr>
          </a:p>
          <a:p>
            <a:pPr indent="-330200" lvl="0" marL="457200" rtl="0" algn="l">
              <a:spcBef>
                <a:spcPts val="1000"/>
              </a:spcBef>
              <a:spcAft>
                <a:spcPts val="1000"/>
              </a:spcAft>
              <a:buClr>
                <a:srgbClr val="D8DDDD"/>
              </a:buClr>
              <a:buSzPts val="1600"/>
              <a:buFont typeface="DM Sans"/>
              <a:buChar char="●"/>
            </a:pPr>
            <a:r>
              <a:rPr lang="en" sz="1600">
                <a:solidFill>
                  <a:srgbClr val="D8DDDD"/>
                </a:solidFill>
                <a:latin typeface="DM Sans"/>
                <a:ea typeface="DM Sans"/>
                <a:cs typeface="DM Sans"/>
                <a:sym typeface="DM Sans"/>
              </a:rPr>
              <a:t>“This looks much higher detail (sic) compared to what we’re used to at the moment. I’ve been really impressed with the shapes compared with reality. I think they’re probably better than what we’re currently using. The shapes in particular, some of them do look really high resolution (sic).”</a:t>
            </a:r>
            <a:endParaRPr b="1" sz="2000">
              <a:solidFill>
                <a:srgbClr val="D8DDDD"/>
              </a:solidFill>
              <a:latin typeface="DM Sans"/>
              <a:ea typeface="DM Sans"/>
              <a:cs typeface="DM Sans"/>
              <a:sym typeface="DM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95" name="Shape 2195"/>
        <p:cNvGrpSpPr/>
        <p:nvPr/>
      </p:nvGrpSpPr>
      <p:grpSpPr>
        <a:xfrm>
          <a:off x="0" y="0"/>
          <a:ext cx="0" cy="0"/>
          <a:chOff x="0" y="0"/>
          <a:chExt cx="0" cy="0"/>
        </a:xfrm>
      </p:grpSpPr>
      <p:sp>
        <p:nvSpPr>
          <p:cNvPr id="2196" name="Google Shape;2196;p167"/>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167"/>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167"/>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Transcript </a:t>
            </a:r>
            <a:r>
              <a:rPr lang="en">
                <a:solidFill>
                  <a:srgbClr val="0044CC"/>
                </a:solidFill>
              </a:rPr>
              <a:t>Extracts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a:solidFill>
                <a:srgbClr val="0044CC"/>
              </a:solidFill>
            </a:endParaRPr>
          </a:p>
        </p:txBody>
      </p:sp>
      <p:sp>
        <p:nvSpPr>
          <p:cNvPr id="2199" name="Google Shape;2199;p167"/>
          <p:cNvSpPr txBox="1"/>
          <p:nvPr>
            <p:ph idx="1" type="body"/>
          </p:nvPr>
        </p:nvSpPr>
        <p:spPr>
          <a:xfrm>
            <a:off x="422825" y="867225"/>
            <a:ext cx="8404800" cy="3714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“I would prefer the model to underdo intensities but get a much better spatial variation.”</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 “I like things to look slightly realistic even if they’re not in the right place so that I can put some of my own physics knowledge into it.”</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“Lower resolution and unrealistic ones can still be useful, but a lot of the time (Axial Attention) didn’t even get the shape right” </a:t>
            </a:r>
            <a:endParaRPr sz="1600">
              <a:solidFill>
                <a:schemeClr val="dk2"/>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“Anything close to reality is really useful, any that track movement is good.”</a:t>
            </a:r>
            <a:endParaRPr sz="1600">
              <a:solidFill>
                <a:srgbClr val="D8DDDD"/>
              </a:solidFill>
              <a:latin typeface="DM Sans"/>
              <a:ea typeface="DM Sans"/>
              <a:cs typeface="DM Sans"/>
              <a:sym typeface="DM Sans"/>
            </a:endParaRPr>
          </a:p>
          <a:p>
            <a:pPr indent="-330200" lvl="0" marL="457200" rtl="0" algn="l">
              <a:spcBef>
                <a:spcPts val="1000"/>
              </a:spcBef>
              <a:spcAft>
                <a:spcPts val="1000"/>
              </a:spcAft>
              <a:buClr>
                <a:srgbClr val="D8DDDD"/>
              </a:buClr>
              <a:buSzPts val="1600"/>
              <a:buFont typeface="DM Sans"/>
              <a:buChar char="●"/>
            </a:pPr>
            <a:r>
              <a:rPr lang="en" sz="1600">
                <a:solidFill>
                  <a:srgbClr val="D8DDDD"/>
                </a:solidFill>
                <a:latin typeface="DM Sans"/>
                <a:ea typeface="DM Sans"/>
                <a:cs typeface="DM Sans"/>
                <a:sym typeface="DM Sans"/>
              </a:rPr>
              <a:t>“This looks much higher detail (sic) compared to what we’re used to at the moment. I’ve been really impressed with the shapes compared with reality. I think they’re probably better than what we’re currently using. The shapes in particular, some of them do look really high resolution (sic).”</a:t>
            </a:r>
            <a:endParaRPr b="1" sz="2000">
              <a:solidFill>
                <a:srgbClr val="D8DDDD"/>
              </a:solidFill>
              <a:latin typeface="DM Sans"/>
              <a:ea typeface="DM Sans"/>
              <a:cs typeface="DM Sans"/>
              <a:sym typeface="DM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03" name="Shape 2203"/>
        <p:cNvGrpSpPr/>
        <p:nvPr/>
      </p:nvGrpSpPr>
      <p:grpSpPr>
        <a:xfrm>
          <a:off x="0" y="0"/>
          <a:ext cx="0" cy="0"/>
          <a:chOff x="0" y="0"/>
          <a:chExt cx="0" cy="0"/>
        </a:xfrm>
      </p:grpSpPr>
      <p:sp>
        <p:nvSpPr>
          <p:cNvPr id="2204" name="Google Shape;2204;p168"/>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168"/>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168"/>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Transcript </a:t>
            </a:r>
            <a:r>
              <a:rPr lang="en">
                <a:solidFill>
                  <a:srgbClr val="0044CC"/>
                </a:solidFill>
              </a:rPr>
              <a:t>Extracts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a:solidFill>
                <a:srgbClr val="0044CC"/>
              </a:solidFill>
            </a:endParaRPr>
          </a:p>
        </p:txBody>
      </p:sp>
      <p:sp>
        <p:nvSpPr>
          <p:cNvPr id="2207" name="Google Shape;2207;p168"/>
          <p:cNvSpPr txBox="1"/>
          <p:nvPr>
            <p:ph idx="1" type="body"/>
          </p:nvPr>
        </p:nvSpPr>
        <p:spPr>
          <a:xfrm>
            <a:off x="422825" y="867225"/>
            <a:ext cx="8404800" cy="3714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“I would prefer the model to underdo intensities but get a much better spatial variation.”</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 “I like things to look slightly realistic even if they’re not in the right place so that I can put some of my own physics knowledge into it.”</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“Lower resolution and unrealistic ones can still be useful, but a lot of the time (Axial Attention) didn’t even get the shape right” </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“Anything close to reality is really useful, any that track movement is good.”</a:t>
            </a:r>
            <a:endParaRPr sz="1600">
              <a:solidFill>
                <a:schemeClr val="dk2"/>
              </a:solidFill>
              <a:latin typeface="DM Sans"/>
              <a:ea typeface="DM Sans"/>
              <a:cs typeface="DM Sans"/>
              <a:sym typeface="DM Sans"/>
            </a:endParaRPr>
          </a:p>
          <a:p>
            <a:pPr indent="-330200" lvl="0" marL="457200" rtl="0" algn="l">
              <a:spcBef>
                <a:spcPts val="1000"/>
              </a:spcBef>
              <a:spcAft>
                <a:spcPts val="1000"/>
              </a:spcAft>
              <a:buClr>
                <a:srgbClr val="D8DDDD"/>
              </a:buClr>
              <a:buSzPts val="1600"/>
              <a:buFont typeface="DM Sans"/>
              <a:buChar char="●"/>
            </a:pPr>
            <a:r>
              <a:rPr lang="en" sz="1600">
                <a:solidFill>
                  <a:srgbClr val="D8DDDD"/>
                </a:solidFill>
                <a:latin typeface="DM Sans"/>
                <a:ea typeface="DM Sans"/>
                <a:cs typeface="DM Sans"/>
                <a:sym typeface="DM Sans"/>
              </a:rPr>
              <a:t>“This looks much higher detail (sic) compared to what we’re used to at the moment. I’ve been really impressed with the shapes compared with reality. I think they’re probably better than what we’re currently using. The shapes in particular, some of them do look really high resolution (sic).”</a:t>
            </a:r>
            <a:endParaRPr b="1" sz="2000">
              <a:solidFill>
                <a:srgbClr val="D8DDDD"/>
              </a:solidFill>
              <a:latin typeface="DM Sans"/>
              <a:ea typeface="DM Sans"/>
              <a:cs typeface="DM Sans"/>
              <a:sym typeface="DM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11" name="Shape 2211"/>
        <p:cNvGrpSpPr/>
        <p:nvPr/>
      </p:nvGrpSpPr>
      <p:grpSpPr>
        <a:xfrm>
          <a:off x="0" y="0"/>
          <a:ext cx="0" cy="0"/>
          <a:chOff x="0" y="0"/>
          <a:chExt cx="0" cy="0"/>
        </a:xfrm>
      </p:grpSpPr>
      <p:sp>
        <p:nvSpPr>
          <p:cNvPr id="2212" name="Google Shape;2212;p169"/>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169"/>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169"/>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Transcript </a:t>
            </a:r>
            <a:r>
              <a:rPr lang="en">
                <a:solidFill>
                  <a:srgbClr val="0044CC"/>
                </a:solidFill>
              </a:rPr>
              <a:t>Extracts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a:solidFill>
                <a:srgbClr val="0044CC"/>
              </a:solidFill>
            </a:endParaRPr>
          </a:p>
        </p:txBody>
      </p:sp>
      <p:sp>
        <p:nvSpPr>
          <p:cNvPr id="2215" name="Google Shape;2215;p169"/>
          <p:cNvSpPr txBox="1"/>
          <p:nvPr>
            <p:ph idx="1" type="body"/>
          </p:nvPr>
        </p:nvSpPr>
        <p:spPr>
          <a:xfrm>
            <a:off x="422825" y="867225"/>
            <a:ext cx="8404800" cy="3714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“I would prefer the model to underdo intensities but get a much better spatial variation.”</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 “I like things to look slightly realistic even if they’re not in the right place so that I can put some of my own physics knowledge into it.”</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“Lower resolution and unrealistic ones can still be useful, but a lot of the time (Axial Attention) didn’t even get the shape right” </a:t>
            </a:r>
            <a:endParaRPr sz="1600">
              <a:solidFill>
                <a:srgbClr val="D8DDDD"/>
              </a:solidFill>
              <a:latin typeface="DM Sans"/>
              <a:ea typeface="DM Sans"/>
              <a:cs typeface="DM Sans"/>
              <a:sym typeface="DM Sans"/>
            </a:endParaRPr>
          </a:p>
          <a:p>
            <a:pPr indent="-330200" lvl="0" marL="457200" rtl="0" algn="l">
              <a:spcBef>
                <a:spcPts val="1000"/>
              </a:spcBef>
              <a:spcAft>
                <a:spcPts val="0"/>
              </a:spcAft>
              <a:buClr>
                <a:srgbClr val="D8DDDD"/>
              </a:buClr>
              <a:buSzPts val="1600"/>
              <a:buFont typeface="DM Sans"/>
              <a:buChar char="●"/>
            </a:pPr>
            <a:r>
              <a:rPr lang="en" sz="1600">
                <a:solidFill>
                  <a:srgbClr val="D8DDDD"/>
                </a:solidFill>
                <a:latin typeface="DM Sans"/>
                <a:ea typeface="DM Sans"/>
                <a:cs typeface="DM Sans"/>
                <a:sym typeface="DM Sans"/>
              </a:rPr>
              <a:t>“Anything close to reality is really useful, any that track movement is good.”</a:t>
            </a:r>
            <a:endParaRPr sz="1600">
              <a:solidFill>
                <a:srgbClr val="D8DDDD"/>
              </a:solidFill>
              <a:latin typeface="DM Sans"/>
              <a:ea typeface="DM Sans"/>
              <a:cs typeface="DM Sans"/>
              <a:sym typeface="DM Sans"/>
            </a:endParaRPr>
          </a:p>
          <a:p>
            <a:pPr indent="-330200" lvl="0" marL="457200" rtl="0" algn="l">
              <a:spcBef>
                <a:spcPts val="1000"/>
              </a:spcBef>
              <a:spcAft>
                <a:spcPts val="1000"/>
              </a:spcAft>
              <a:buClr>
                <a:schemeClr val="dk2"/>
              </a:buClr>
              <a:buSzPts val="1600"/>
              <a:buFont typeface="DM Sans"/>
              <a:buChar char="●"/>
            </a:pPr>
            <a:r>
              <a:rPr lang="en" sz="1600">
                <a:solidFill>
                  <a:schemeClr val="dk2"/>
                </a:solidFill>
                <a:latin typeface="DM Sans"/>
                <a:ea typeface="DM Sans"/>
                <a:cs typeface="DM Sans"/>
                <a:sym typeface="DM Sans"/>
              </a:rPr>
              <a:t>“This looks much higher detail (sic) compared to what we’re used to at the moment. I’ve been really impressed with the shapes compared with reality. I think they’re probably better than what we’re currently using. The shapes in particular, some of them do look really high resolution (sic).”</a:t>
            </a:r>
            <a:endParaRPr b="1" sz="2000">
              <a:solidFill>
                <a:schemeClr val="dk2"/>
              </a:solidFill>
              <a:latin typeface="DM Sans"/>
              <a:ea typeface="DM Sans"/>
              <a:cs typeface="DM Sans"/>
              <a:sym typeface="DM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19" name="Shape 2219"/>
        <p:cNvGrpSpPr/>
        <p:nvPr/>
      </p:nvGrpSpPr>
      <p:grpSpPr>
        <a:xfrm>
          <a:off x="0" y="0"/>
          <a:ext cx="0" cy="0"/>
          <a:chOff x="0" y="0"/>
          <a:chExt cx="0" cy="0"/>
        </a:xfrm>
      </p:grpSpPr>
      <p:sp>
        <p:nvSpPr>
          <p:cNvPr id="2220" name="Google Shape;2220;p170"/>
          <p:cNvSpPr/>
          <p:nvPr/>
        </p:nvSpPr>
        <p:spPr>
          <a:xfrm>
            <a:off x="2954925" y="4223000"/>
            <a:ext cx="146700" cy="70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170"/>
          <p:cNvSpPr/>
          <p:nvPr/>
        </p:nvSpPr>
        <p:spPr>
          <a:xfrm>
            <a:off x="518675" y="4624825"/>
            <a:ext cx="636000" cy="117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170"/>
          <p:cNvSpPr txBox="1"/>
          <p:nvPr>
            <p:ph type="title"/>
          </p:nvPr>
        </p:nvSpPr>
        <p:spPr>
          <a:xfrm>
            <a:off x="599050" y="278600"/>
            <a:ext cx="7145700" cy="7017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solidFill>
                  <a:srgbClr val="0044CC"/>
                </a:solidFill>
              </a:rPr>
              <a:t>Future for expert assessments</a:t>
            </a:r>
            <a:endParaRPr sz="1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a:solidFill>
                <a:srgbClr val="0044CC"/>
              </a:solidFill>
            </a:endParaRPr>
          </a:p>
        </p:txBody>
      </p:sp>
      <p:sp>
        <p:nvSpPr>
          <p:cNvPr id="2223" name="Google Shape;2223;p170"/>
          <p:cNvSpPr txBox="1"/>
          <p:nvPr>
            <p:ph idx="1" type="body"/>
          </p:nvPr>
        </p:nvSpPr>
        <p:spPr>
          <a:xfrm>
            <a:off x="422825" y="1095825"/>
            <a:ext cx="8404800" cy="3714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Successful study and insight on</a:t>
            </a:r>
            <a:r>
              <a:rPr lang="en" sz="1600">
                <a:solidFill>
                  <a:schemeClr val="dk2"/>
                </a:solidFill>
                <a:latin typeface="DM Sans"/>
                <a:ea typeface="DM Sans"/>
                <a:cs typeface="DM Sans"/>
                <a:sym typeface="DM Sans"/>
              </a:rPr>
              <a:t>:</a:t>
            </a:r>
            <a:endParaRPr sz="1600">
              <a:solidFill>
                <a:schemeClr val="dk2"/>
              </a:solidFill>
              <a:latin typeface="DM Sans"/>
              <a:ea typeface="DM Sans"/>
              <a:cs typeface="DM Sans"/>
              <a:sym typeface="DM Sans"/>
            </a:endParaRPr>
          </a:p>
          <a:p>
            <a:pPr indent="-330200" lvl="1" marL="9144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how we run experimental psychology studies in Atmospheric Sciences</a:t>
            </a:r>
            <a:endParaRPr sz="1600">
              <a:solidFill>
                <a:schemeClr val="dk2"/>
              </a:solidFill>
              <a:latin typeface="DM Sans"/>
              <a:ea typeface="DM Sans"/>
              <a:cs typeface="DM Sans"/>
              <a:sym typeface="DM Sans"/>
            </a:endParaRPr>
          </a:p>
          <a:p>
            <a:pPr indent="-330200" lvl="1" marL="9144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how we gain insight into meteorological decision mechanisms</a:t>
            </a:r>
            <a:endParaRPr sz="1600">
              <a:solidFill>
                <a:schemeClr val="dk2"/>
              </a:solidFill>
              <a:latin typeface="DM Sans"/>
              <a:ea typeface="DM Sans"/>
              <a:cs typeface="DM Sans"/>
              <a:sym typeface="DM Sans"/>
            </a:endParaRPr>
          </a:p>
          <a:p>
            <a:pPr indent="-330200" lvl="0" marL="4572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Operational-driven design</a:t>
            </a:r>
            <a:endParaRPr sz="1600">
              <a:solidFill>
                <a:schemeClr val="dk2"/>
              </a:solidFill>
              <a:latin typeface="DM Sans"/>
              <a:ea typeface="DM Sans"/>
              <a:cs typeface="DM Sans"/>
              <a:sym typeface="DM Sans"/>
            </a:endParaRPr>
          </a:p>
          <a:p>
            <a:pPr indent="-330200" lvl="0" marL="457200" rtl="0" algn="l">
              <a:spcBef>
                <a:spcPts val="1000"/>
              </a:spcBef>
              <a:spcAft>
                <a:spcPts val="0"/>
              </a:spcAft>
              <a:buClr>
                <a:schemeClr val="dk2"/>
              </a:buClr>
              <a:buSzPts val="1600"/>
              <a:buFont typeface="DM Sans"/>
              <a:buChar char="●"/>
            </a:pPr>
            <a:r>
              <a:rPr lang="en" sz="1600">
                <a:solidFill>
                  <a:schemeClr val="dk2"/>
                </a:solidFill>
                <a:latin typeface="DM Sans"/>
                <a:ea typeface="DM Sans"/>
                <a:cs typeface="DM Sans"/>
                <a:sym typeface="DM Sans"/>
              </a:rPr>
              <a:t>E</a:t>
            </a:r>
            <a:r>
              <a:rPr lang="en" sz="1600">
                <a:solidFill>
                  <a:schemeClr val="dk2"/>
                </a:solidFill>
                <a:latin typeface="DM Sans"/>
                <a:ea typeface="DM Sans"/>
                <a:cs typeface="DM Sans"/>
                <a:sym typeface="DM Sans"/>
              </a:rPr>
              <a:t>nsure that ML based products deliver value in an operational context</a:t>
            </a:r>
            <a:endParaRPr sz="1600">
              <a:solidFill>
                <a:schemeClr val="dk2"/>
              </a:solidFill>
              <a:latin typeface="DM Sans"/>
              <a:ea typeface="DM Sans"/>
              <a:cs typeface="DM Sans"/>
              <a:sym typeface="DM Sans"/>
            </a:endParaRPr>
          </a:p>
          <a:p>
            <a:pPr indent="0" lvl="0" marL="0" rtl="0" algn="l">
              <a:spcBef>
                <a:spcPts val="1000"/>
              </a:spcBef>
              <a:spcAft>
                <a:spcPts val="1000"/>
              </a:spcAft>
              <a:buNone/>
            </a:pPr>
            <a:r>
              <a:t/>
            </a:r>
            <a:endParaRPr>
              <a:solidFill>
                <a:schemeClr val="dk2"/>
              </a:solidFill>
              <a:latin typeface="DM Sans"/>
              <a:ea typeface="DM Sans"/>
              <a:cs typeface="DM Sans"/>
              <a:sym typeface="DM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sp>
        <p:nvSpPr>
          <p:cNvPr id="2228" name="Google Shape;2228;p171"/>
          <p:cNvSpPr txBox="1"/>
          <p:nvPr>
            <p:ph idx="1" type="body"/>
          </p:nvPr>
        </p:nvSpPr>
        <p:spPr>
          <a:xfrm>
            <a:off x="1043300" y="806525"/>
            <a:ext cx="2052300" cy="19524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7</a:t>
            </a:r>
            <a:endParaRPr/>
          </a:p>
        </p:txBody>
      </p:sp>
      <p:sp>
        <p:nvSpPr>
          <p:cNvPr id="2229" name="Google Shape;2229;p171"/>
          <p:cNvSpPr txBox="1"/>
          <p:nvPr>
            <p:ph idx="2" type="subTitle"/>
          </p:nvPr>
        </p:nvSpPr>
        <p:spPr>
          <a:xfrm>
            <a:off x="4004988" y="4489650"/>
            <a:ext cx="3867000" cy="3183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2230" name="Google Shape;2230;p171"/>
          <p:cNvSpPr txBox="1"/>
          <p:nvPr>
            <p:ph type="title"/>
          </p:nvPr>
        </p:nvSpPr>
        <p:spPr>
          <a:xfrm>
            <a:off x="4004623" y="1374225"/>
            <a:ext cx="3867300" cy="2769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Conclusion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34" name="Shape 2234"/>
        <p:cNvGrpSpPr/>
        <p:nvPr/>
      </p:nvGrpSpPr>
      <p:grpSpPr>
        <a:xfrm>
          <a:off x="0" y="0"/>
          <a:ext cx="0" cy="0"/>
          <a:chOff x="0" y="0"/>
          <a:chExt cx="0" cy="0"/>
        </a:xfrm>
      </p:grpSpPr>
      <p:sp>
        <p:nvSpPr>
          <p:cNvPr id="2235" name="Google Shape;2235;p172"/>
          <p:cNvSpPr txBox="1"/>
          <p:nvPr/>
        </p:nvSpPr>
        <p:spPr>
          <a:xfrm>
            <a:off x="606750" y="1145625"/>
            <a:ext cx="7485300" cy="3809700"/>
          </a:xfrm>
          <a:prstGeom prst="rect">
            <a:avLst/>
          </a:prstGeom>
          <a:noFill/>
          <a:ln>
            <a:noFill/>
          </a:ln>
        </p:spPr>
        <p:txBody>
          <a:bodyPr anchorCtr="0" anchor="t" bIns="0" lIns="0" spcFirstLastPara="1" rIns="0" wrap="square" tIns="0">
            <a:noAutofit/>
          </a:bodyPr>
          <a:lstStyle/>
          <a:p>
            <a:pPr indent="-323850" lvl="0" marL="457200" rtl="0" algn="l">
              <a:lnSpc>
                <a:spcPct val="115000"/>
              </a:lnSpc>
              <a:spcBef>
                <a:spcPts val="0"/>
              </a:spcBef>
              <a:spcAft>
                <a:spcPts val="0"/>
              </a:spcAft>
              <a:buClr>
                <a:srgbClr val="FFFFFF"/>
              </a:buClr>
              <a:buSzPts val="1500"/>
              <a:buFont typeface="DM Sans"/>
              <a:buChar char="●"/>
            </a:pPr>
            <a:r>
              <a:rPr b="1" lang="en" sz="1500">
                <a:solidFill>
                  <a:srgbClr val="123693"/>
                </a:solidFill>
                <a:latin typeface="DM Sans"/>
                <a:ea typeface="DM Sans"/>
                <a:cs typeface="DM Sans"/>
                <a:sym typeface="DM Sans"/>
              </a:rPr>
              <a:t>Nowcasting fills a gap in performance of NWPs</a:t>
            </a:r>
            <a:r>
              <a:rPr lang="en" sz="1500">
                <a:solidFill>
                  <a:srgbClr val="123693"/>
                </a:solidFill>
                <a:latin typeface="DM Sans"/>
                <a:ea typeface="DM Sans"/>
                <a:cs typeface="DM Sans"/>
                <a:sym typeface="DM Sans"/>
              </a:rPr>
              <a:t> in the first 2 forecast hours, highlighting a role for ML fill gaps in existing physics-driven/simulation-based approaches.</a:t>
            </a:r>
            <a:endParaRPr sz="1500">
              <a:solidFill>
                <a:srgbClr val="123693"/>
              </a:solidFill>
              <a:latin typeface="DM Sans"/>
              <a:ea typeface="DM Sans"/>
              <a:cs typeface="DM Sans"/>
              <a:sym typeface="DM Sans"/>
            </a:endParaRPr>
          </a:p>
          <a:p>
            <a:pPr indent="0" lvl="0" marL="457200" rtl="0" algn="l">
              <a:lnSpc>
                <a:spcPct val="115000"/>
              </a:lnSpc>
              <a:spcBef>
                <a:spcPts val="1000"/>
              </a:spcBef>
              <a:spcAft>
                <a:spcPts val="0"/>
              </a:spcAft>
              <a:buNone/>
            </a:pPr>
            <a:r>
              <a:rPr b="1" lang="en" sz="1500">
                <a:solidFill>
                  <a:srgbClr val="123693"/>
                </a:solidFill>
                <a:latin typeface="DM Sans"/>
                <a:ea typeface="DM Sans"/>
                <a:cs typeface="DM Sans"/>
                <a:sym typeface="DM Sans"/>
              </a:rPr>
              <a:t>Deep Generative models that improves upon the currently used nowcasting methods. </a:t>
            </a:r>
            <a:endParaRPr b="1" sz="1500">
              <a:solidFill>
                <a:srgbClr val="123693"/>
              </a:solidFill>
              <a:latin typeface="DM Sans"/>
              <a:ea typeface="DM Sans"/>
              <a:cs typeface="DM Sans"/>
              <a:sym typeface="DM Sans"/>
            </a:endParaRPr>
          </a:p>
          <a:p>
            <a:pPr indent="0" lvl="0" marL="457200" rtl="0" algn="l">
              <a:lnSpc>
                <a:spcPct val="115000"/>
              </a:lnSpc>
              <a:spcBef>
                <a:spcPts val="0"/>
              </a:spcBef>
              <a:spcAft>
                <a:spcPts val="0"/>
              </a:spcAft>
              <a:buNone/>
            </a:pPr>
            <a:r>
              <a:rPr lang="en" sz="1500">
                <a:solidFill>
                  <a:srgbClr val="123693"/>
                </a:solidFill>
                <a:latin typeface="DM Sans"/>
                <a:ea typeface="DM Sans"/>
                <a:cs typeface="DM Sans"/>
                <a:sym typeface="DM Sans"/>
              </a:rPr>
              <a:t>It is suitable for high-intensity events and is also able to provide the probabilistic ensembles required to estimate the evolution of chaotic systems.</a:t>
            </a:r>
            <a:endParaRPr sz="1500">
              <a:solidFill>
                <a:srgbClr val="123693"/>
              </a:solidFill>
              <a:latin typeface="DM Sans"/>
              <a:ea typeface="DM Sans"/>
              <a:cs typeface="DM Sans"/>
              <a:sym typeface="DM Sans"/>
            </a:endParaRPr>
          </a:p>
          <a:p>
            <a:pPr indent="-323850" lvl="0" marL="457200" rtl="0" algn="l">
              <a:lnSpc>
                <a:spcPct val="115000"/>
              </a:lnSpc>
              <a:spcBef>
                <a:spcPts val="0"/>
              </a:spcBef>
              <a:spcAft>
                <a:spcPts val="0"/>
              </a:spcAft>
              <a:buClr>
                <a:srgbClr val="FFFFFF"/>
              </a:buClr>
              <a:buSzPts val="1500"/>
              <a:buFont typeface="DM Sans"/>
              <a:buChar char="●"/>
            </a:pPr>
            <a:r>
              <a:t/>
            </a:r>
            <a:endParaRPr sz="1500">
              <a:solidFill>
                <a:srgbClr val="123693"/>
              </a:solidFill>
              <a:latin typeface="DM Sans"/>
              <a:ea typeface="DM Sans"/>
              <a:cs typeface="DM Sans"/>
              <a:sym typeface="DM Sans"/>
            </a:endParaRPr>
          </a:p>
          <a:p>
            <a:pPr indent="-323850" lvl="0" marL="457200" rtl="0" algn="l">
              <a:lnSpc>
                <a:spcPct val="115000"/>
              </a:lnSpc>
              <a:spcBef>
                <a:spcPts val="0"/>
              </a:spcBef>
              <a:spcAft>
                <a:spcPts val="0"/>
              </a:spcAft>
              <a:buClr>
                <a:srgbClr val="FFFFFF"/>
              </a:buClr>
              <a:buSzPts val="1500"/>
              <a:buFont typeface="DM Sans"/>
              <a:buChar char="●"/>
            </a:pPr>
            <a:r>
              <a:rPr b="1" lang="en" sz="1500">
                <a:solidFill>
                  <a:srgbClr val="123693"/>
                </a:solidFill>
                <a:latin typeface="DM Sans"/>
                <a:ea typeface="DM Sans"/>
                <a:cs typeface="DM Sans"/>
                <a:sym typeface="DM Sans"/>
              </a:rPr>
              <a:t>Provides genuine decision-making value for use by real-world experts. </a:t>
            </a:r>
            <a:endParaRPr b="1" sz="1500">
              <a:solidFill>
                <a:srgbClr val="123693"/>
              </a:solidFill>
              <a:latin typeface="DM Sans"/>
              <a:ea typeface="DM Sans"/>
              <a:cs typeface="DM Sans"/>
              <a:sym typeface="DM Sans"/>
            </a:endParaRPr>
          </a:p>
          <a:p>
            <a:pPr indent="-323850" lvl="0" marL="457200" rtl="0" algn="l">
              <a:lnSpc>
                <a:spcPct val="115000"/>
              </a:lnSpc>
              <a:spcBef>
                <a:spcPts val="0"/>
              </a:spcBef>
              <a:spcAft>
                <a:spcPts val="0"/>
              </a:spcAft>
              <a:buClr>
                <a:srgbClr val="FFFFFF"/>
              </a:buClr>
              <a:buSzPts val="1500"/>
              <a:buFont typeface="DM Sans"/>
              <a:buChar char="●"/>
            </a:pPr>
            <a:r>
              <a:rPr lang="en" sz="1500">
                <a:solidFill>
                  <a:srgbClr val="123693"/>
                </a:solidFill>
                <a:latin typeface="DM Sans"/>
                <a:ea typeface="DM Sans"/>
                <a:cs typeface="DM Sans"/>
                <a:sym typeface="DM Sans"/>
              </a:rPr>
              <a:t>First deep learning model significantly preferred to an operational system by professional forecasters.</a:t>
            </a:r>
            <a:endParaRPr sz="1500">
              <a:solidFill>
                <a:srgbClr val="123693"/>
              </a:solidFill>
              <a:latin typeface="DM Sans"/>
              <a:ea typeface="DM Sans"/>
              <a:cs typeface="DM Sans"/>
              <a:sym typeface="DM Sans"/>
            </a:endParaRPr>
          </a:p>
          <a:p>
            <a:pPr indent="0" lvl="0" marL="457200" rtl="0" algn="l">
              <a:lnSpc>
                <a:spcPct val="115000"/>
              </a:lnSpc>
              <a:spcBef>
                <a:spcPts val="1000"/>
              </a:spcBef>
              <a:spcAft>
                <a:spcPts val="0"/>
              </a:spcAft>
              <a:buNone/>
            </a:pPr>
            <a:r>
              <a:rPr b="1" lang="en" sz="1500">
                <a:solidFill>
                  <a:srgbClr val="123693"/>
                </a:solidFill>
                <a:latin typeface="DM Sans"/>
                <a:ea typeface="DM Sans"/>
                <a:cs typeface="DM Sans"/>
                <a:sym typeface="DM Sans"/>
              </a:rPr>
              <a:t>Interest to the many sectors and the public.</a:t>
            </a:r>
            <a:r>
              <a:rPr lang="en" sz="1500">
                <a:solidFill>
                  <a:srgbClr val="123693"/>
                </a:solidFill>
                <a:latin typeface="DM Sans"/>
                <a:ea typeface="DM Sans"/>
                <a:cs typeface="DM Sans"/>
                <a:sym typeface="DM Sans"/>
              </a:rPr>
              <a:t> Many key environment and climate meetings this year, and we hope to add to those opportunities.</a:t>
            </a:r>
            <a:endParaRPr sz="1500">
              <a:solidFill>
                <a:srgbClr val="123693"/>
              </a:solidFill>
              <a:latin typeface="DM Sans"/>
              <a:ea typeface="DM Sans"/>
              <a:cs typeface="DM Sans"/>
              <a:sym typeface="DM Sans"/>
            </a:endParaRPr>
          </a:p>
          <a:p>
            <a:pPr indent="0" lvl="0" marL="0" rtl="0" algn="l">
              <a:lnSpc>
                <a:spcPct val="115000"/>
              </a:lnSpc>
              <a:spcBef>
                <a:spcPts val="1000"/>
              </a:spcBef>
              <a:spcAft>
                <a:spcPts val="0"/>
              </a:spcAft>
              <a:buNone/>
            </a:pPr>
            <a:r>
              <a:rPr lang="en" sz="1500">
                <a:solidFill>
                  <a:srgbClr val="123693"/>
                </a:solidFill>
                <a:latin typeface="DM Sans"/>
                <a:ea typeface="DM Sans"/>
                <a:cs typeface="DM Sans"/>
                <a:sym typeface="DM Sans"/>
              </a:rPr>
              <a:t>	</a:t>
            </a:r>
            <a:endParaRPr sz="1500">
              <a:solidFill>
                <a:srgbClr val="123693"/>
              </a:solidFill>
              <a:latin typeface="DM Sans"/>
              <a:ea typeface="DM Sans"/>
              <a:cs typeface="DM Sans"/>
              <a:sym typeface="DM Sans"/>
            </a:endParaRPr>
          </a:p>
          <a:p>
            <a:pPr indent="0" lvl="0" marL="0" rtl="0" algn="l">
              <a:lnSpc>
                <a:spcPct val="115000"/>
              </a:lnSpc>
              <a:spcBef>
                <a:spcPts val="1000"/>
              </a:spcBef>
              <a:spcAft>
                <a:spcPts val="1000"/>
              </a:spcAft>
              <a:buNone/>
            </a:pPr>
            <a:r>
              <a:t/>
            </a:r>
            <a:endParaRPr sz="1200">
              <a:solidFill>
                <a:srgbClr val="123693"/>
              </a:solidFill>
              <a:latin typeface="DM Sans"/>
              <a:ea typeface="DM Sans"/>
              <a:cs typeface="DM Sans"/>
              <a:sym typeface="DM Sans"/>
            </a:endParaRPr>
          </a:p>
        </p:txBody>
      </p:sp>
      <p:grpSp>
        <p:nvGrpSpPr>
          <p:cNvPr id="2236" name="Google Shape;2236;p172"/>
          <p:cNvGrpSpPr/>
          <p:nvPr/>
        </p:nvGrpSpPr>
        <p:grpSpPr>
          <a:xfrm>
            <a:off x="626438" y="1186656"/>
            <a:ext cx="222750" cy="222750"/>
            <a:chOff x="2076750" y="2571725"/>
            <a:chExt cx="445500" cy="445500"/>
          </a:xfrm>
        </p:grpSpPr>
        <p:sp>
          <p:nvSpPr>
            <p:cNvPr id="2237" name="Google Shape;2237;p172"/>
            <p:cNvSpPr/>
            <p:nvPr/>
          </p:nvSpPr>
          <p:spPr>
            <a:xfrm>
              <a:off x="2076750" y="2571725"/>
              <a:ext cx="445500" cy="445500"/>
            </a:xfrm>
            <a:prstGeom prst="ellipse">
              <a:avLst/>
            </a:prstGeom>
            <a:solidFill>
              <a:srgbClr val="FFDB1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238" name="Google Shape;2238;p172"/>
            <p:cNvGrpSpPr/>
            <p:nvPr/>
          </p:nvGrpSpPr>
          <p:grpSpPr>
            <a:xfrm>
              <a:off x="2080573" y="2681405"/>
              <a:ext cx="289791" cy="228908"/>
              <a:chOff x="638125" y="284700"/>
              <a:chExt cx="6526825" cy="5155575"/>
            </a:xfrm>
          </p:grpSpPr>
          <p:sp>
            <p:nvSpPr>
              <p:cNvPr id="2239" name="Google Shape;2239;p172"/>
              <p:cNvSpPr/>
              <p:nvPr/>
            </p:nvSpPr>
            <p:spPr>
              <a:xfrm>
                <a:off x="4562175" y="284700"/>
                <a:ext cx="2602775" cy="5155575"/>
              </a:xfrm>
              <a:custGeom>
                <a:rect b="b" l="l" r="r" t="t"/>
                <a:pathLst>
                  <a:path extrusionOk="0" fill="none" h="206223" w="104111">
                    <a:moveTo>
                      <a:pt x="1" y="206223"/>
                    </a:moveTo>
                    <a:lnTo>
                      <a:pt x="104110" y="103045"/>
                    </a:lnTo>
                    <a:lnTo>
                      <a:pt x="1" y="1"/>
                    </a:lnTo>
                  </a:path>
                </a:pathLst>
              </a:custGeom>
              <a:noFill/>
              <a:ln cap="flat" cmpd="sng" w="9525">
                <a:solidFill>
                  <a:srgbClr val="0043FF"/>
                </a:solidFill>
                <a:prstDash val="solid"/>
                <a:miter lim="1331321"/>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40" name="Google Shape;2240;p172"/>
              <p:cNvSpPr/>
              <p:nvPr/>
            </p:nvSpPr>
            <p:spPr>
              <a:xfrm>
                <a:off x="638125" y="2857500"/>
                <a:ext cx="6520150" cy="0"/>
              </a:xfrm>
              <a:custGeom>
                <a:rect b="b" l="l" r="r" t="t"/>
                <a:pathLst>
                  <a:path extrusionOk="0" fill="none" h="0" w="260806">
                    <a:moveTo>
                      <a:pt x="260806" y="0"/>
                    </a:moveTo>
                    <a:lnTo>
                      <a:pt x="0" y="0"/>
                    </a:lnTo>
                  </a:path>
                </a:pathLst>
              </a:custGeom>
              <a:noFill/>
              <a:ln cap="flat" cmpd="sng" w="9525">
                <a:solidFill>
                  <a:srgbClr val="0043FF"/>
                </a:solidFill>
                <a:prstDash val="solid"/>
                <a:miter lim="1331321"/>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2241" name="Google Shape;2241;p172"/>
          <p:cNvGrpSpPr/>
          <p:nvPr/>
        </p:nvGrpSpPr>
        <p:grpSpPr>
          <a:xfrm>
            <a:off x="626438" y="2101056"/>
            <a:ext cx="222750" cy="222750"/>
            <a:chOff x="2076750" y="2571725"/>
            <a:chExt cx="445500" cy="445500"/>
          </a:xfrm>
        </p:grpSpPr>
        <p:sp>
          <p:nvSpPr>
            <p:cNvPr id="2242" name="Google Shape;2242;p172"/>
            <p:cNvSpPr/>
            <p:nvPr/>
          </p:nvSpPr>
          <p:spPr>
            <a:xfrm>
              <a:off x="2076750" y="2571725"/>
              <a:ext cx="445500" cy="445500"/>
            </a:xfrm>
            <a:prstGeom prst="ellipse">
              <a:avLst/>
            </a:prstGeom>
            <a:solidFill>
              <a:srgbClr val="FFDB1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243" name="Google Shape;2243;p172"/>
            <p:cNvGrpSpPr/>
            <p:nvPr/>
          </p:nvGrpSpPr>
          <p:grpSpPr>
            <a:xfrm>
              <a:off x="2080573" y="2681405"/>
              <a:ext cx="289791" cy="228908"/>
              <a:chOff x="638125" y="284700"/>
              <a:chExt cx="6526825" cy="5155575"/>
            </a:xfrm>
          </p:grpSpPr>
          <p:sp>
            <p:nvSpPr>
              <p:cNvPr id="2244" name="Google Shape;2244;p172"/>
              <p:cNvSpPr/>
              <p:nvPr/>
            </p:nvSpPr>
            <p:spPr>
              <a:xfrm>
                <a:off x="4562175" y="284700"/>
                <a:ext cx="2602775" cy="5155575"/>
              </a:xfrm>
              <a:custGeom>
                <a:rect b="b" l="l" r="r" t="t"/>
                <a:pathLst>
                  <a:path extrusionOk="0" fill="none" h="206223" w="104111">
                    <a:moveTo>
                      <a:pt x="1" y="206223"/>
                    </a:moveTo>
                    <a:lnTo>
                      <a:pt x="104110" y="103045"/>
                    </a:lnTo>
                    <a:lnTo>
                      <a:pt x="1" y="1"/>
                    </a:lnTo>
                  </a:path>
                </a:pathLst>
              </a:custGeom>
              <a:noFill/>
              <a:ln cap="flat" cmpd="sng" w="9525">
                <a:solidFill>
                  <a:srgbClr val="0043FF"/>
                </a:solidFill>
                <a:prstDash val="solid"/>
                <a:miter lim="1331321"/>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45" name="Google Shape;2245;p172"/>
              <p:cNvSpPr/>
              <p:nvPr/>
            </p:nvSpPr>
            <p:spPr>
              <a:xfrm>
                <a:off x="638125" y="2857500"/>
                <a:ext cx="6520150" cy="0"/>
              </a:xfrm>
              <a:custGeom>
                <a:rect b="b" l="l" r="r" t="t"/>
                <a:pathLst>
                  <a:path extrusionOk="0" fill="none" h="0" w="260806">
                    <a:moveTo>
                      <a:pt x="260806" y="0"/>
                    </a:moveTo>
                    <a:lnTo>
                      <a:pt x="0" y="0"/>
                    </a:lnTo>
                  </a:path>
                </a:pathLst>
              </a:custGeom>
              <a:noFill/>
              <a:ln cap="flat" cmpd="sng" w="9525">
                <a:solidFill>
                  <a:srgbClr val="0043FF"/>
                </a:solidFill>
                <a:prstDash val="solid"/>
                <a:miter lim="1331321"/>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2246" name="Google Shape;2246;p172"/>
          <p:cNvGrpSpPr/>
          <p:nvPr/>
        </p:nvGrpSpPr>
        <p:grpSpPr>
          <a:xfrm>
            <a:off x="626438" y="3396456"/>
            <a:ext cx="222750" cy="222750"/>
            <a:chOff x="2076750" y="2571725"/>
            <a:chExt cx="445500" cy="445500"/>
          </a:xfrm>
        </p:grpSpPr>
        <p:sp>
          <p:nvSpPr>
            <p:cNvPr id="2247" name="Google Shape;2247;p172"/>
            <p:cNvSpPr/>
            <p:nvPr/>
          </p:nvSpPr>
          <p:spPr>
            <a:xfrm>
              <a:off x="2076750" y="2571725"/>
              <a:ext cx="445500" cy="445500"/>
            </a:xfrm>
            <a:prstGeom prst="ellipse">
              <a:avLst/>
            </a:prstGeom>
            <a:solidFill>
              <a:srgbClr val="FFDB1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248" name="Google Shape;2248;p172"/>
            <p:cNvGrpSpPr/>
            <p:nvPr/>
          </p:nvGrpSpPr>
          <p:grpSpPr>
            <a:xfrm>
              <a:off x="2080573" y="2681405"/>
              <a:ext cx="289791" cy="228908"/>
              <a:chOff x="638125" y="284700"/>
              <a:chExt cx="6526825" cy="5155575"/>
            </a:xfrm>
          </p:grpSpPr>
          <p:sp>
            <p:nvSpPr>
              <p:cNvPr id="2249" name="Google Shape;2249;p172"/>
              <p:cNvSpPr/>
              <p:nvPr/>
            </p:nvSpPr>
            <p:spPr>
              <a:xfrm>
                <a:off x="4562175" y="284700"/>
                <a:ext cx="2602775" cy="5155575"/>
              </a:xfrm>
              <a:custGeom>
                <a:rect b="b" l="l" r="r" t="t"/>
                <a:pathLst>
                  <a:path extrusionOk="0" fill="none" h="206223" w="104111">
                    <a:moveTo>
                      <a:pt x="1" y="206223"/>
                    </a:moveTo>
                    <a:lnTo>
                      <a:pt x="104110" y="103045"/>
                    </a:lnTo>
                    <a:lnTo>
                      <a:pt x="1" y="1"/>
                    </a:lnTo>
                  </a:path>
                </a:pathLst>
              </a:custGeom>
              <a:noFill/>
              <a:ln cap="flat" cmpd="sng" w="9525">
                <a:solidFill>
                  <a:srgbClr val="0043FF"/>
                </a:solidFill>
                <a:prstDash val="solid"/>
                <a:miter lim="1331321"/>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50" name="Google Shape;2250;p172"/>
              <p:cNvSpPr/>
              <p:nvPr/>
            </p:nvSpPr>
            <p:spPr>
              <a:xfrm>
                <a:off x="638125" y="2857500"/>
                <a:ext cx="6520150" cy="0"/>
              </a:xfrm>
              <a:custGeom>
                <a:rect b="b" l="l" r="r" t="t"/>
                <a:pathLst>
                  <a:path extrusionOk="0" fill="none" h="0" w="260806">
                    <a:moveTo>
                      <a:pt x="260806" y="0"/>
                    </a:moveTo>
                    <a:lnTo>
                      <a:pt x="0" y="0"/>
                    </a:lnTo>
                  </a:path>
                </a:pathLst>
              </a:custGeom>
              <a:noFill/>
              <a:ln cap="flat" cmpd="sng" w="9525">
                <a:solidFill>
                  <a:srgbClr val="0043FF"/>
                </a:solidFill>
                <a:prstDash val="solid"/>
                <a:miter lim="1331321"/>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2251" name="Google Shape;2251;p172"/>
          <p:cNvGrpSpPr/>
          <p:nvPr/>
        </p:nvGrpSpPr>
        <p:grpSpPr>
          <a:xfrm>
            <a:off x="640965" y="4387056"/>
            <a:ext cx="222750" cy="222750"/>
            <a:chOff x="2076750" y="2571725"/>
            <a:chExt cx="445500" cy="445500"/>
          </a:xfrm>
        </p:grpSpPr>
        <p:sp>
          <p:nvSpPr>
            <p:cNvPr id="2252" name="Google Shape;2252;p172"/>
            <p:cNvSpPr/>
            <p:nvPr/>
          </p:nvSpPr>
          <p:spPr>
            <a:xfrm>
              <a:off x="2076750" y="2571725"/>
              <a:ext cx="445500" cy="445500"/>
            </a:xfrm>
            <a:prstGeom prst="ellipse">
              <a:avLst/>
            </a:prstGeom>
            <a:solidFill>
              <a:srgbClr val="FFDB1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2253" name="Google Shape;2253;p172"/>
            <p:cNvGrpSpPr/>
            <p:nvPr/>
          </p:nvGrpSpPr>
          <p:grpSpPr>
            <a:xfrm>
              <a:off x="2080573" y="2681405"/>
              <a:ext cx="289791" cy="228908"/>
              <a:chOff x="638125" y="284700"/>
              <a:chExt cx="6526825" cy="5155575"/>
            </a:xfrm>
          </p:grpSpPr>
          <p:sp>
            <p:nvSpPr>
              <p:cNvPr id="2254" name="Google Shape;2254;p172"/>
              <p:cNvSpPr/>
              <p:nvPr/>
            </p:nvSpPr>
            <p:spPr>
              <a:xfrm>
                <a:off x="4562175" y="284700"/>
                <a:ext cx="2602775" cy="5155575"/>
              </a:xfrm>
              <a:custGeom>
                <a:rect b="b" l="l" r="r" t="t"/>
                <a:pathLst>
                  <a:path extrusionOk="0" fill="none" h="206223" w="104111">
                    <a:moveTo>
                      <a:pt x="1" y="206223"/>
                    </a:moveTo>
                    <a:lnTo>
                      <a:pt x="104110" y="103045"/>
                    </a:lnTo>
                    <a:lnTo>
                      <a:pt x="1" y="1"/>
                    </a:lnTo>
                  </a:path>
                </a:pathLst>
              </a:custGeom>
              <a:noFill/>
              <a:ln cap="flat" cmpd="sng" w="9525">
                <a:solidFill>
                  <a:srgbClr val="0043FF"/>
                </a:solidFill>
                <a:prstDash val="solid"/>
                <a:miter lim="1331321"/>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55" name="Google Shape;2255;p172"/>
              <p:cNvSpPr/>
              <p:nvPr/>
            </p:nvSpPr>
            <p:spPr>
              <a:xfrm>
                <a:off x="638125" y="2857500"/>
                <a:ext cx="6520150" cy="0"/>
              </a:xfrm>
              <a:custGeom>
                <a:rect b="b" l="l" r="r" t="t"/>
                <a:pathLst>
                  <a:path extrusionOk="0" fill="none" h="0" w="260806">
                    <a:moveTo>
                      <a:pt x="260806" y="0"/>
                    </a:moveTo>
                    <a:lnTo>
                      <a:pt x="0" y="0"/>
                    </a:lnTo>
                  </a:path>
                </a:pathLst>
              </a:custGeom>
              <a:noFill/>
              <a:ln cap="flat" cmpd="sng" w="9525">
                <a:solidFill>
                  <a:srgbClr val="0043FF"/>
                </a:solidFill>
                <a:prstDash val="solid"/>
                <a:miter lim="1331321"/>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sp>
        <p:nvSpPr>
          <p:cNvPr id="2256" name="Google Shape;2256;p172"/>
          <p:cNvSpPr txBox="1"/>
          <p:nvPr/>
        </p:nvSpPr>
        <p:spPr>
          <a:xfrm>
            <a:off x="599050" y="278588"/>
            <a:ext cx="5902200" cy="70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200">
                <a:solidFill>
                  <a:srgbClr val="0053D6"/>
                </a:solidFill>
                <a:latin typeface="DM Serif Text"/>
                <a:ea typeface="DM Serif Text"/>
                <a:cs typeface="DM Serif Text"/>
                <a:sym typeface="DM Serif Text"/>
              </a:rPr>
              <a:t>Final Thoughts</a:t>
            </a:r>
            <a:endParaRPr sz="2200">
              <a:solidFill>
                <a:srgbClr val="0053D6"/>
              </a:solidFill>
              <a:latin typeface="DM Serif Text"/>
              <a:ea typeface="DM Serif Text"/>
              <a:cs typeface="DM Serif Text"/>
              <a:sym typeface="DM Serif Tex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60" name="Shape 2260"/>
        <p:cNvGrpSpPr/>
        <p:nvPr/>
      </p:nvGrpSpPr>
      <p:grpSpPr>
        <a:xfrm>
          <a:off x="0" y="0"/>
          <a:ext cx="0" cy="0"/>
          <a:chOff x="0" y="0"/>
          <a:chExt cx="0" cy="0"/>
        </a:xfrm>
      </p:grpSpPr>
      <p:sp>
        <p:nvSpPr>
          <p:cNvPr id="2261" name="Google Shape;2261;p173"/>
          <p:cNvSpPr txBox="1"/>
          <p:nvPr/>
        </p:nvSpPr>
        <p:spPr>
          <a:xfrm>
            <a:off x="599050" y="278588"/>
            <a:ext cx="5902200" cy="701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2200">
                <a:solidFill>
                  <a:schemeClr val="accent3"/>
                </a:solidFill>
                <a:latin typeface="DM Serif Text"/>
                <a:ea typeface="DM Serif Text"/>
                <a:cs typeface="DM Serif Text"/>
                <a:sym typeface="DM Serif Text"/>
              </a:rPr>
              <a:t>Thank you!</a:t>
            </a:r>
            <a:endParaRPr sz="2200">
              <a:solidFill>
                <a:schemeClr val="accent3"/>
              </a:solidFill>
              <a:latin typeface="DM Serif Text"/>
              <a:ea typeface="DM Serif Text"/>
              <a:cs typeface="DM Serif Text"/>
              <a:sym typeface="DM Serif Text"/>
            </a:endParaRPr>
          </a:p>
        </p:txBody>
      </p:sp>
      <p:pic>
        <p:nvPicPr>
          <p:cNvPr id="2262" name="Google Shape;2262;p173"/>
          <p:cNvPicPr preferRelativeResize="0"/>
          <p:nvPr/>
        </p:nvPicPr>
        <p:blipFill rotWithShape="1">
          <a:blip r:embed="rId3">
            <a:alphaModFix/>
          </a:blip>
          <a:srcRect b="0" l="7253" r="6390" t="15232"/>
          <a:stretch/>
        </p:blipFill>
        <p:spPr>
          <a:xfrm>
            <a:off x="631950" y="799475"/>
            <a:ext cx="7190098" cy="3270726"/>
          </a:xfrm>
          <a:prstGeom prst="rect">
            <a:avLst/>
          </a:prstGeom>
          <a:noFill/>
          <a:ln>
            <a:noFill/>
          </a:ln>
        </p:spPr>
      </p:pic>
      <p:sp>
        <p:nvSpPr>
          <p:cNvPr id="2263" name="Google Shape;2263;p173"/>
          <p:cNvSpPr txBox="1"/>
          <p:nvPr/>
        </p:nvSpPr>
        <p:spPr>
          <a:xfrm>
            <a:off x="631949" y="4117975"/>
            <a:ext cx="5441700" cy="811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1000"/>
              </a:spcAft>
              <a:buNone/>
            </a:pPr>
            <a:r>
              <a:rPr b="1" lang="en" sz="1200">
                <a:solidFill>
                  <a:srgbClr val="123693"/>
                </a:solidFill>
                <a:latin typeface="DM Sans"/>
                <a:ea typeface="DM Sans"/>
                <a:cs typeface="DM Sans"/>
                <a:sym typeface="DM Sans"/>
              </a:rPr>
              <a:t>UK model, data, and Colab</a:t>
            </a:r>
            <a:r>
              <a:rPr lang="en" sz="1200">
                <a:solidFill>
                  <a:srgbClr val="123693"/>
                </a:solidFill>
                <a:latin typeface="DM Sans"/>
                <a:ea typeface="DM Sans"/>
                <a:cs typeface="DM Sans"/>
                <a:sym typeface="DM Sans"/>
              </a:rPr>
              <a:t> available at:</a:t>
            </a:r>
            <a:br>
              <a:rPr lang="en" sz="1200">
                <a:solidFill>
                  <a:srgbClr val="123693"/>
                </a:solidFill>
                <a:latin typeface="DM Sans"/>
                <a:ea typeface="DM Sans"/>
                <a:cs typeface="DM Sans"/>
                <a:sym typeface="DM Sans"/>
              </a:rPr>
            </a:br>
            <a:r>
              <a:rPr lang="en" sz="1200" u="sng">
                <a:solidFill>
                  <a:schemeClr val="hlink"/>
                </a:solidFill>
                <a:latin typeface="DM Sans"/>
                <a:ea typeface="DM Sans"/>
                <a:cs typeface="DM Sans"/>
                <a:sym typeface="DM Sans"/>
                <a:hlinkClick r:id="rId4"/>
              </a:rPr>
              <a:t>https://github.com/deepmind/deepmind-research/tree/master/nowcasting</a:t>
            </a:r>
            <a:endParaRPr sz="1200" u="sng">
              <a:solidFill>
                <a:srgbClr val="123693"/>
              </a:solidFill>
              <a:latin typeface="DM Sans"/>
              <a:ea typeface="DM Sans"/>
              <a:cs typeface="DM Sans"/>
              <a:sym typeface="DM Sans"/>
            </a:endParaRPr>
          </a:p>
        </p:txBody>
      </p:sp>
      <p:sp>
        <p:nvSpPr>
          <p:cNvPr id="2264" name="Google Shape;2264;p173"/>
          <p:cNvSpPr txBox="1"/>
          <p:nvPr/>
        </p:nvSpPr>
        <p:spPr>
          <a:xfrm>
            <a:off x="4518150" y="307975"/>
            <a:ext cx="3193500" cy="246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1000"/>
              </a:spcAft>
              <a:buNone/>
            </a:pPr>
            <a:r>
              <a:rPr b="1" lang="en" sz="1200">
                <a:solidFill>
                  <a:srgbClr val="123693"/>
                </a:solidFill>
                <a:latin typeface="DM Sans"/>
                <a:ea typeface="DM Sans"/>
                <a:cs typeface="DM Sans"/>
                <a:sym typeface="DM Sans"/>
              </a:rPr>
              <a:t>Reach out:   ravuris@deepmind.com</a:t>
            </a:r>
            <a:endParaRPr sz="1200" u="sng">
              <a:solidFill>
                <a:srgbClr val="123693"/>
              </a:solidFill>
              <a:latin typeface="DM Sans"/>
              <a:ea typeface="DM Sans"/>
              <a:cs typeface="DM Sans"/>
              <a:sym typeface="DM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68" name="Shape 2268"/>
        <p:cNvGrpSpPr/>
        <p:nvPr/>
      </p:nvGrpSpPr>
      <p:grpSpPr>
        <a:xfrm>
          <a:off x="0" y="0"/>
          <a:ext cx="0" cy="0"/>
          <a:chOff x="0" y="0"/>
          <a:chExt cx="0" cy="0"/>
        </a:xfrm>
      </p:grpSpPr>
      <p:sp>
        <p:nvSpPr>
          <p:cNvPr id="2269" name="Google Shape;2269;p174"/>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Parting Thought</a:t>
            </a:r>
            <a:endParaRPr/>
          </a:p>
        </p:txBody>
      </p:sp>
      <p:sp>
        <p:nvSpPr>
          <p:cNvPr id="2270" name="Google Shape;2270;p174"/>
          <p:cNvSpPr txBox="1"/>
          <p:nvPr/>
        </p:nvSpPr>
        <p:spPr>
          <a:xfrm>
            <a:off x="471300" y="1249075"/>
            <a:ext cx="7973400" cy="9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4800">
                <a:solidFill>
                  <a:srgbClr val="123693"/>
                </a:solidFill>
                <a:latin typeface="DM Sans"/>
                <a:ea typeface="DM Sans"/>
                <a:cs typeface="DM Sans"/>
                <a:sym typeface="DM Sans"/>
              </a:rPr>
              <a:t>“All models are </a:t>
            </a:r>
            <a:r>
              <a:rPr lang="en" sz="4800">
                <a:solidFill>
                  <a:schemeClr val="accent3"/>
                </a:solidFill>
                <a:latin typeface="DM Sans"/>
                <a:ea typeface="DM Sans"/>
                <a:cs typeface="DM Sans"/>
                <a:sym typeface="DM Sans"/>
              </a:rPr>
              <a:t>wrong</a:t>
            </a:r>
            <a:r>
              <a:rPr lang="en" sz="4800">
                <a:solidFill>
                  <a:srgbClr val="123693"/>
                </a:solidFill>
                <a:latin typeface="DM Sans"/>
                <a:ea typeface="DM Sans"/>
                <a:cs typeface="DM Sans"/>
                <a:sym typeface="DM Sans"/>
              </a:rPr>
              <a:t>, but some are </a:t>
            </a:r>
            <a:r>
              <a:rPr lang="en" sz="4800">
                <a:solidFill>
                  <a:schemeClr val="accent3"/>
                </a:solidFill>
                <a:latin typeface="DM Sans"/>
                <a:ea typeface="DM Sans"/>
                <a:cs typeface="DM Sans"/>
                <a:sym typeface="DM Sans"/>
              </a:rPr>
              <a:t>useful</a:t>
            </a:r>
            <a:r>
              <a:rPr lang="en" sz="4800">
                <a:solidFill>
                  <a:srgbClr val="123693"/>
                </a:solidFill>
                <a:latin typeface="DM Sans"/>
                <a:ea typeface="DM Sans"/>
                <a:cs typeface="DM Sans"/>
                <a:sym typeface="DM Sans"/>
              </a:rPr>
              <a:t>”</a:t>
            </a:r>
            <a:endParaRPr sz="4800">
              <a:solidFill>
                <a:srgbClr val="123693"/>
              </a:solidFill>
              <a:latin typeface="DM Sans"/>
              <a:ea typeface="DM Sans"/>
              <a:cs typeface="DM Sans"/>
              <a:sym typeface="DM Sans"/>
            </a:endParaRPr>
          </a:p>
          <a:p>
            <a:pPr indent="-330200" lvl="0" marL="457200" marR="0" rtl="0" algn="l">
              <a:lnSpc>
                <a:spcPct val="100000"/>
              </a:lnSpc>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George Box (</a:t>
            </a:r>
            <a:r>
              <a:rPr lang="en" sz="1600">
                <a:solidFill>
                  <a:schemeClr val="dk2"/>
                </a:solidFill>
                <a:latin typeface="DM Sans"/>
                <a:ea typeface="DM Sans"/>
                <a:cs typeface="DM Sans"/>
                <a:sym typeface="DM Sans"/>
              </a:rPr>
              <a:t>Statistician)</a:t>
            </a:r>
            <a:endParaRPr sz="1600">
              <a:solidFill>
                <a:srgbClr val="123693"/>
              </a:solidFill>
              <a:latin typeface="DM Sans"/>
              <a:ea typeface="DM Sans"/>
              <a:cs typeface="DM Sans"/>
              <a:sym typeface="DM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74" name="Shape 2274"/>
        <p:cNvGrpSpPr/>
        <p:nvPr/>
      </p:nvGrpSpPr>
      <p:grpSpPr>
        <a:xfrm>
          <a:off x="0" y="0"/>
          <a:ext cx="0" cy="0"/>
          <a:chOff x="0" y="0"/>
          <a:chExt cx="0" cy="0"/>
        </a:xfrm>
      </p:grpSpPr>
      <p:sp>
        <p:nvSpPr>
          <p:cNvPr id="2275" name="Google Shape;2275;p175"/>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Parting Thought</a:t>
            </a:r>
            <a:endParaRPr/>
          </a:p>
        </p:txBody>
      </p:sp>
      <p:sp>
        <p:nvSpPr>
          <p:cNvPr id="2276" name="Google Shape;2276;p175"/>
          <p:cNvSpPr txBox="1"/>
          <p:nvPr/>
        </p:nvSpPr>
        <p:spPr>
          <a:xfrm>
            <a:off x="471300" y="1249075"/>
            <a:ext cx="7973400" cy="298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4800">
                <a:solidFill>
                  <a:srgbClr val="123693"/>
                </a:solidFill>
                <a:latin typeface="DM Sans"/>
                <a:ea typeface="DM Sans"/>
                <a:cs typeface="DM Sans"/>
                <a:sym typeface="DM Sans"/>
              </a:rPr>
              <a:t>“All </a:t>
            </a:r>
            <a:r>
              <a:rPr lang="en" sz="4800" strike="sngStrike">
                <a:solidFill>
                  <a:srgbClr val="123693"/>
                </a:solidFill>
                <a:latin typeface="DM Sans"/>
                <a:ea typeface="DM Sans"/>
                <a:cs typeface="DM Sans"/>
                <a:sym typeface="DM Sans"/>
              </a:rPr>
              <a:t>models</a:t>
            </a:r>
            <a:r>
              <a:rPr lang="en" sz="4800">
                <a:solidFill>
                  <a:srgbClr val="123693"/>
                </a:solidFill>
                <a:latin typeface="DM Sans"/>
                <a:ea typeface="DM Sans"/>
                <a:cs typeface="DM Sans"/>
                <a:sym typeface="DM Sans"/>
              </a:rPr>
              <a:t> forecasts are </a:t>
            </a:r>
            <a:r>
              <a:rPr lang="en" sz="4800">
                <a:solidFill>
                  <a:schemeClr val="accent3"/>
                </a:solidFill>
                <a:latin typeface="DM Sans"/>
                <a:ea typeface="DM Sans"/>
                <a:cs typeface="DM Sans"/>
                <a:sym typeface="DM Sans"/>
              </a:rPr>
              <a:t>wrong</a:t>
            </a:r>
            <a:r>
              <a:rPr lang="en" sz="4800">
                <a:solidFill>
                  <a:srgbClr val="123693"/>
                </a:solidFill>
                <a:latin typeface="DM Sans"/>
                <a:ea typeface="DM Sans"/>
                <a:cs typeface="DM Sans"/>
                <a:sym typeface="DM Sans"/>
              </a:rPr>
              <a:t>, but some are </a:t>
            </a:r>
            <a:r>
              <a:rPr lang="en" sz="4800">
                <a:solidFill>
                  <a:schemeClr val="accent3"/>
                </a:solidFill>
                <a:latin typeface="DM Sans"/>
                <a:ea typeface="DM Sans"/>
                <a:cs typeface="DM Sans"/>
                <a:sym typeface="DM Sans"/>
              </a:rPr>
              <a:t>useful</a:t>
            </a:r>
            <a:r>
              <a:rPr lang="en" sz="4800">
                <a:solidFill>
                  <a:srgbClr val="123693"/>
                </a:solidFill>
                <a:latin typeface="DM Sans"/>
                <a:ea typeface="DM Sans"/>
                <a:cs typeface="DM Sans"/>
                <a:sym typeface="DM Sans"/>
              </a:rPr>
              <a:t>”</a:t>
            </a:r>
            <a:endParaRPr sz="4800">
              <a:solidFill>
                <a:srgbClr val="123693"/>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1600">
              <a:solidFill>
                <a:srgbClr val="123693"/>
              </a:solidFill>
              <a:latin typeface="DM Sans"/>
              <a:ea typeface="DM Sans"/>
              <a:cs typeface="DM Sans"/>
              <a:sym typeface="DM Sans"/>
            </a:endParaRPr>
          </a:p>
          <a:p>
            <a:pPr indent="-330200" lvl="0" marL="457200" rtl="0" algn="l">
              <a:spcBef>
                <a:spcPts val="0"/>
              </a:spcBef>
              <a:spcAft>
                <a:spcPts val="1000"/>
              </a:spcAft>
              <a:buClr>
                <a:schemeClr val="dk2"/>
              </a:buClr>
              <a:buSzPts val="1600"/>
              <a:buFont typeface="DM Sans"/>
              <a:buChar char="●"/>
            </a:pPr>
            <a:r>
              <a:rPr lang="en" sz="1600">
                <a:solidFill>
                  <a:schemeClr val="dk2"/>
                </a:solidFill>
                <a:latin typeface="DM Sans"/>
                <a:ea typeface="DM Sans"/>
                <a:cs typeface="DM Sans"/>
                <a:sym typeface="DM Sans"/>
              </a:rPr>
              <a:t>We should think about how to better measure data-driven approaches!</a:t>
            </a:r>
            <a:endParaRPr sz="1600">
              <a:solidFill>
                <a:srgbClr val="123693"/>
              </a:solidFill>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58" name="Shape 1358"/>
        <p:cNvGrpSpPr/>
        <p:nvPr/>
      </p:nvGrpSpPr>
      <p:grpSpPr>
        <a:xfrm>
          <a:off x="0" y="0"/>
          <a:ext cx="0" cy="0"/>
          <a:chOff x="0" y="0"/>
          <a:chExt cx="0" cy="0"/>
        </a:xfrm>
      </p:grpSpPr>
      <p:pic>
        <p:nvPicPr>
          <p:cNvPr id="1359" name="Google Shape;1359;p113"/>
          <p:cNvPicPr preferRelativeResize="0"/>
          <p:nvPr/>
        </p:nvPicPr>
        <p:blipFill rotWithShape="1">
          <a:blip r:embed="rId3">
            <a:alphaModFix/>
          </a:blip>
          <a:srcRect b="15067" l="5478" r="58167" t="0"/>
          <a:stretch/>
        </p:blipFill>
        <p:spPr>
          <a:xfrm>
            <a:off x="5595950" y="445975"/>
            <a:ext cx="3498201" cy="4600500"/>
          </a:xfrm>
          <a:prstGeom prst="rect">
            <a:avLst/>
          </a:prstGeom>
          <a:noFill/>
          <a:ln>
            <a:noFill/>
          </a:ln>
        </p:spPr>
      </p:pic>
      <p:sp>
        <p:nvSpPr>
          <p:cNvPr id="1360" name="Google Shape;1360;p113"/>
          <p:cNvSpPr txBox="1"/>
          <p:nvPr>
            <p:ph type="title"/>
          </p:nvPr>
        </p:nvSpPr>
        <p:spPr>
          <a:xfrm>
            <a:off x="599050" y="278600"/>
            <a:ext cx="78027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Precipitation Data from the UK</a:t>
            </a:r>
            <a:endParaRPr/>
          </a:p>
        </p:txBody>
      </p:sp>
      <p:sp>
        <p:nvSpPr>
          <p:cNvPr id="1361" name="Google Shape;1361;p113"/>
          <p:cNvSpPr txBox="1"/>
          <p:nvPr/>
        </p:nvSpPr>
        <p:spPr>
          <a:xfrm>
            <a:off x="599050" y="974050"/>
            <a:ext cx="3653700" cy="35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Very large radar fields</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Met Office RadarNet4 Data</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Every 5 minutes, 288/day</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1536 x 1280 pixels</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1km x 1km grids</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Data from 2016-</a:t>
            </a:r>
            <a:endParaRPr sz="1600">
              <a:solidFill>
                <a:srgbClr val="123693"/>
              </a:solidFill>
              <a:latin typeface="DM Sans"/>
              <a:ea typeface="DM Sans"/>
              <a:cs typeface="DM Sans"/>
              <a:sym typeface="DM Sans"/>
            </a:endParaRPr>
          </a:p>
          <a:p>
            <a:pPr indent="-330200" lvl="0" marL="457200" rtl="0" algn="l">
              <a:spcBef>
                <a:spcPts val="1000"/>
              </a:spcBef>
              <a:spcAft>
                <a:spcPts val="1000"/>
              </a:spcAft>
              <a:buClr>
                <a:srgbClr val="123693"/>
              </a:buClr>
              <a:buSzPts val="1600"/>
              <a:buFont typeface="DM Sans"/>
              <a:buChar char="●"/>
            </a:pPr>
            <a:r>
              <a:rPr lang="en" sz="1600">
                <a:solidFill>
                  <a:schemeClr val="dk2"/>
                </a:solidFill>
                <a:latin typeface="DM Sans"/>
                <a:ea typeface="DM Sans"/>
                <a:cs typeface="DM Sans"/>
                <a:sym typeface="DM Sans"/>
              </a:rPr>
              <a:t>Data agreement through MO data provisioning team</a:t>
            </a:r>
            <a:endParaRPr sz="1600">
              <a:solidFill>
                <a:srgbClr val="123693"/>
              </a:solidFill>
              <a:latin typeface="DM Sans"/>
              <a:ea typeface="DM Sans"/>
              <a:cs typeface="DM Sans"/>
              <a:sym typeface="DM Sans"/>
            </a:endParaRPr>
          </a:p>
        </p:txBody>
      </p:sp>
      <p:grpSp>
        <p:nvGrpSpPr>
          <p:cNvPr id="1362" name="Google Shape;1362;p113"/>
          <p:cNvGrpSpPr/>
          <p:nvPr/>
        </p:nvGrpSpPr>
        <p:grpSpPr>
          <a:xfrm>
            <a:off x="5473950" y="1173763"/>
            <a:ext cx="1860775" cy="2891963"/>
            <a:chOff x="3925350" y="1526088"/>
            <a:chExt cx="1860775" cy="2891963"/>
          </a:xfrm>
        </p:grpSpPr>
        <p:pic>
          <p:nvPicPr>
            <p:cNvPr id="1363" name="Google Shape;1363;p113"/>
            <p:cNvPicPr preferRelativeResize="0"/>
            <p:nvPr/>
          </p:nvPicPr>
          <p:blipFill>
            <a:blip r:embed="rId4">
              <a:alphaModFix/>
            </a:blip>
            <a:stretch>
              <a:fillRect/>
            </a:stretch>
          </p:blipFill>
          <p:spPr>
            <a:xfrm>
              <a:off x="5546375" y="3787675"/>
              <a:ext cx="40775" cy="40775"/>
            </a:xfrm>
            <a:prstGeom prst="rect">
              <a:avLst/>
            </a:prstGeom>
            <a:noFill/>
            <a:ln cap="flat" cmpd="sng" w="38100">
              <a:solidFill>
                <a:srgbClr val="FFD966"/>
              </a:solidFill>
              <a:prstDash val="solid"/>
              <a:round/>
              <a:headEnd len="sm" w="sm" type="none"/>
              <a:tailEnd len="sm" w="sm" type="none"/>
            </a:ln>
          </p:spPr>
        </p:pic>
        <p:sp>
          <p:nvSpPr>
            <p:cNvPr id="1364" name="Google Shape;1364;p113"/>
            <p:cNvSpPr txBox="1"/>
            <p:nvPr/>
          </p:nvSpPr>
          <p:spPr>
            <a:xfrm>
              <a:off x="4100275" y="3878950"/>
              <a:ext cx="1123500" cy="5391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666666"/>
                  </a:solidFill>
                  <a:latin typeface="DM Sans"/>
                  <a:ea typeface="DM Sans"/>
                  <a:cs typeface="DM Sans"/>
                  <a:sym typeface="DM Sans"/>
                </a:rPr>
                <a:t>MNIST Sample</a:t>
              </a:r>
              <a:endParaRPr b="1" sz="1200">
                <a:solidFill>
                  <a:srgbClr val="666666"/>
                </a:solidFill>
                <a:latin typeface="DM Sans"/>
                <a:ea typeface="DM Sans"/>
                <a:cs typeface="DM Sans"/>
                <a:sym typeface="DM Sans"/>
              </a:endParaRPr>
            </a:p>
          </p:txBody>
        </p:sp>
        <p:cxnSp>
          <p:nvCxnSpPr>
            <p:cNvPr id="1365" name="Google Shape;1365;p113"/>
            <p:cNvCxnSpPr>
              <a:stCxn id="1364" idx="3"/>
            </p:cNvCxnSpPr>
            <p:nvPr/>
          </p:nvCxnSpPr>
          <p:spPr>
            <a:xfrm flipH="1" rot="10800000">
              <a:off x="5223775" y="3848800"/>
              <a:ext cx="300600" cy="299700"/>
            </a:xfrm>
            <a:prstGeom prst="straightConnector1">
              <a:avLst/>
            </a:prstGeom>
            <a:noFill/>
            <a:ln cap="flat" cmpd="sng" w="9525">
              <a:solidFill>
                <a:srgbClr val="666666"/>
              </a:solidFill>
              <a:prstDash val="solid"/>
              <a:round/>
              <a:headEnd len="med" w="med" type="none"/>
              <a:tailEnd len="med" w="med" type="triangle"/>
            </a:ln>
          </p:spPr>
        </p:cxnSp>
        <p:pic>
          <p:nvPicPr>
            <p:cNvPr id="1366" name="Google Shape;1366;p113"/>
            <p:cNvPicPr preferRelativeResize="0"/>
            <p:nvPr/>
          </p:nvPicPr>
          <p:blipFill>
            <a:blip r:embed="rId5">
              <a:alphaModFix/>
            </a:blip>
            <a:stretch>
              <a:fillRect/>
            </a:stretch>
          </p:blipFill>
          <p:spPr>
            <a:xfrm>
              <a:off x="5511175" y="1948488"/>
              <a:ext cx="274950" cy="281075"/>
            </a:xfrm>
            <a:prstGeom prst="rect">
              <a:avLst/>
            </a:prstGeom>
            <a:noFill/>
            <a:ln cap="flat" cmpd="sng" w="38100">
              <a:solidFill>
                <a:srgbClr val="CC0000"/>
              </a:solidFill>
              <a:prstDash val="solid"/>
              <a:round/>
              <a:headEnd len="sm" w="sm" type="none"/>
              <a:tailEnd len="sm" w="sm" type="none"/>
            </a:ln>
          </p:spPr>
        </p:pic>
        <p:cxnSp>
          <p:nvCxnSpPr>
            <p:cNvPr id="1367" name="Google Shape;1367;p113"/>
            <p:cNvCxnSpPr/>
            <p:nvPr/>
          </p:nvCxnSpPr>
          <p:spPr>
            <a:xfrm>
              <a:off x="5048850" y="1770463"/>
              <a:ext cx="423900" cy="204600"/>
            </a:xfrm>
            <a:prstGeom prst="straightConnector1">
              <a:avLst/>
            </a:prstGeom>
            <a:noFill/>
            <a:ln cap="flat" cmpd="sng" w="9525">
              <a:solidFill>
                <a:srgbClr val="666666"/>
              </a:solidFill>
              <a:prstDash val="solid"/>
              <a:round/>
              <a:headEnd len="med" w="med" type="none"/>
              <a:tailEnd len="med" w="med" type="triangle"/>
            </a:ln>
          </p:spPr>
        </p:cxnSp>
        <p:sp>
          <p:nvSpPr>
            <p:cNvPr id="1368" name="Google Shape;1368;p113"/>
            <p:cNvSpPr txBox="1"/>
            <p:nvPr/>
          </p:nvSpPr>
          <p:spPr>
            <a:xfrm>
              <a:off x="3925350" y="1526088"/>
              <a:ext cx="1123500" cy="5391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666666"/>
                  </a:solidFill>
                  <a:latin typeface="DM Sans"/>
                  <a:ea typeface="DM Sans"/>
                  <a:cs typeface="DM Sans"/>
                  <a:sym typeface="DM Sans"/>
                </a:rPr>
                <a:t>ImageNet Sample</a:t>
              </a:r>
              <a:endParaRPr b="1" sz="1200">
                <a:solidFill>
                  <a:srgbClr val="666666"/>
                </a:solidFill>
                <a:latin typeface="DM Sans"/>
                <a:ea typeface="DM Sans"/>
                <a:cs typeface="DM Sans"/>
                <a:sym typeface="DM San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2"/>
                                        </p:tgtEl>
                                        <p:attrNameLst>
                                          <p:attrName>style.visibility</p:attrName>
                                        </p:attrNameLst>
                                      </p:cBhvr>
                                      <p:to>
                                        <p:strVal val="visible"/>
                                      </p:to>
                                    </p:set>
                                    <p:animEffect filter="fade" transition="in">
                                      <p:cBhvr>
                                        <p:cTn dur="1"/>
                                        <p:tgtEl>
                                          <p:spTgt spid="1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72" name="Shape 1372"/>
        <p:cNvGrpSpPr/>
        <p:nvPr/>
      </p:nvGrpSpPr>
      <p:grpSpPr>
        <a:xfrm>
          <a:off x="0" y="0"/>
          <a:ext cx="0" cy="0"/>
          <a:chOff x="0" y="0"/>
          <a:chExt cx="0" cy="0"/>
        </a:xfrm>
      </p:grpSpPr>
      <p:sp>
        <p:nvSpPr>
          <p:cNvPr id="1373" name="Google Shape;1373;p114"/>
          <p:cNvSpPr txBox="1"/>
          <p:nvPr>
            <p:ph type="title"/>
          </p:nvPr>
        </p:nvSpPr>
        <p:spPr>
          <a:xfrm>
            <a:off x="599050" y="278600"/>
            <a:ext cx="64083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Multi-resolution Multi-scale Data (US)</a:t>
            </a:r>
            <a:endParaRPr/>
          </a:p>
        </p:txBody>
      </p:sp>
      <p:sp>
        <p:nvSpPr>
          <p:cNvPr id="1374" name="Google Shape;1374;p114"/>
          <p:cNvSpPr txBox="1"/>
          <p:nvPr/>
        </p:nvSpPr>
        <p:spPr>
          <a:xfrm>
            <a:off x="530550" y="549200"/>
            <a:ext cx="47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t/>
            </a:r>
            <a:endParaRPr/>
          </a:p>
        </p:txBody>
      </p:sp>
      <p:pic>
        <p:nvPicPr>
          <p:cNvPr id="1375" name="Google Shape;1375;p114"/>
          <p:cNvPicPr preferRelativeResize="0"/>
          <p:nvPr/>
        </p:nvPicPr>
        <p:blipFill rotWithShape="1">
          <a:blip r:embed="rId3">
            <a:alphaModFix/>
          </a:blip>
          <a:srcRect b="0" l="0" r="0" t="50922"/>
          <a:stretch/>
        </p:blipFill>
        <p:spPr>
          <a:xfrm>
            <a:off x="751400" y="2127674"/>
            <a:ext cx="7487840" cy="2647000"/>
          </a:xfrm>
          <a:prstGeom prst="rect">
            <a:avLst/>
          </a:prstGeom>
          <a:noFill/>
          <a:ln>
            <a:noFill/>
          </a:ln>
        </p:spPr>
      </p:pic>
      <p:sp>
        <p:nvSpPr>
          <p:cNvPr id="1376" name="Google Shape;1376;p114"/>
          <p:cNvSpPr txBox="1"/>
          <p:nvPr/>
        </p:nvSpPr>
        <p:spPr>
          <a:xfrm>
            <a:off x="599050" y="974050"/>
            <a:ext cx="7946100" cy="10926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Data over continental United States from 2017-2019</a:t>
            </a:r>
            <a:endParaRPr sz="1600">
              <a:solidFill>
                <a:srgbClr val="123693"/>
              </a:solidFill>
              <a:latin typeface="DM Sans"/>
              <a:ea typeface="DM Sans"/>
              <a:cs typeface="DM Sans"/>
              <a:sym typeface="DM Sans"/>
            </a:endParaRPr>
          </a:p>
          <a:p>
            <a:pPr indent="-330200" lvl="0" marL="457200" rtl="0" algn="l">
              <a:lnSpc>
                <a:spcPct val="100000"/>
              </a:lnSpc>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0.01</a:t>
            </a:r>
            <a:r>
              <a:rPr baseline="30000" lang="en" sz="1600">
                <a:solidFill>
                  <a:srgbClr val="123693"/>
                </a:solidFill>
                <a:latin typeface="DM Sans"/>
                <a:ea typeface="DM Sans"/>
                <a:cs typeface="DM Sans"/>
                <a:sym typeface="DM Sans"/>
              </a:rPr>
              <a:t>ο</a:t>
            </a:r>
            <a:r>
              <a:rPr lang="en" sz="1600">
                <a:solidFill>
                  <a:srgbClr val="123693"/>
                </a:solidFill>
                <a:latin typeface="DM Sans"/>
                <a:ea typeface="DM Sans"/>
                <a:cs typeface="DM Sans"/>
                <a:sym typeface="DM Sans"/>
              </a:rPr>
              <a:t> (lat, long) grids of 3584 × 7168 </a:t>
            </a:r>
            <a:endParaRPr sz="1600">
              <a:solidFill>
                <a:srgbClr val="123693"/>
              </a:solidFill>
              <a:latin typeface="DM Sans"/>
              <a:ea typeface="DM Sans"/>
              <a:cs typeface="DM Sans"/>
              <a:sym typeface="DM Sans"/>
            </a:endParaRPr>
          </a:p>
          <a:p>
            <a:pPr indent="-330200" lvl="0" marL="457200" rtl="0" algn="l">
              <a:lnSpc>
                <a:spcPct val="100000"/>
              </a:lnSpc>
              <a:spcBef>
                <a:spcPts val="1000"/>
              </a:spcBef>
              <a:spcAft>
                <a:spcPts val="1000"/>
              </a:spcAft>
              <a:buClr>
                <a:srgbClr val="123693"/>
              </a:buClr>
              <a:buSzPts val="1600"/>
              <a:buFont typeface="DM Sans"/>
              <a:buChar char="●"/>
            </a:pPr>
            <a:r>
              <a:rPr lang="en" sz="1600">
                <a:solidFill>
                  <a:srgbClr val="123693"/>
                </a:solidFill>
                <a:latin typeface="DM Sans"/>
                <a:ea typeface="DM Sans"/>
                <a:cs typeface="DM Sans"/>
                <a:sym typeface="DM Sans"/>
              </a:rPr>
              <a:t>Asynchronous updating and poor radar on West Coast.</a:t>
            </a:r>
            <a:endParaRPr sz="1600">
              <a:solidFill>
                <a:srgbClr val="123693"/>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1380" name="Shape 1380"/>
        <p:cNvGrpSpPr/>
        <p:nvPr/>
      </p:nvGrpSpPr>
      <p:grpSpPr>
        <a:xfrm>
          <a:off x="0" y="0"/>
          <a:ext cx="0" cy="0"/>
          <a:chOff x="0" y="0"/>
          <a:chExt cx="0" cy="0"/>
        </a:xfrm>
      </p:grpSpPr>
      <p:sp>
        <p:nvSpPr>
          <p:cNvPr id="1381" name="Google Shape;1381;p115"/>
          <p:cNvSpPr txBox="1"/>
          <p:nvPr>
            <p:ph type="title"/>
          </p:nvPr>
        </p:nvSpPr>
        <p:spPr>
          <a:xfrm>
            <a:off x="599050" y="278588"/>
            <a:ext cx="5902200" cy="701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0044CC"/>
                </a:solidFill>
              </a:rPr>
              <a:t>Additional</a:t>
            </a:r>
            <a:r>
              <a:rPr lang="en">
                <a:solidFill>
                  <a:srgbClr val="0044CC"/>
                </a:solidFill>
              </a:rPr>
              <a:t> data sources?</a:t>
            </a:r>
            <a:endParaRPr/>
          </a:p>
        </p:txBody>
      </p:sp>
      <p:sp>
        <p:nvSpPr>
          <p:cNvPr id="1382" name="Google Shape;1382;p115"/>
          <p:cNvSpPr txBox="1"/>
          <p:nvPr/>
        </p:nvSpPr>
        <p:spPr>
          <a:xfrm>
            <a:off x="599050" y="974050"/>
            <a:ext cx="4239900" cy="18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Numerical Weather Prediction (NWP)</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UKV model</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Work on lead time &gt; 3h</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DM Sans"/>
              <a:buChar char="●"/>
            </a:pPr>
            <a:r>
              <a:rPr b="1" lang="en" sz="1600">
                <a:solidFill>
                  <a:schemeClr val="accent2"/>
                </a:solidFill>
                <a:latin typeface="DM Sans"/>
                <a:ea typeface="DM Sans"/>
                <a:cs typeface="DM Sans"/>
                <a:sym typeface="DM Sans"/>
              </a:rPr>
              <a:t>Rainflux</a:t>
            </a:r>
            <a:r>
              <a:rPr b="1" lang="en" sz="1600">
                <a:solidFill>
                  <a:srgbClr val="123693"/>
                </a:solidFill>
                <a:latin typeface="DM Sans"/>
                <a:ea typeface="DM Sans"/>
                <a:cs typeface="DM Sans"/>
                <a:sym typeface="DM Sans"/>
              </a:rPr>
              <a:t> </a:t>
            </a:r>
            <a:r>
              <a:rPr lang="en" sz="1600">
                <a:solidFill>
                  <a:srgbClr val="123693"/>
                </a:solidFill>
                <a:latin typeface="DM Sans"/>
                <a:ea typeface="DM Sans"/>
                <a:cs typeface="DM Sans"/>
                <a:sym typeface="DM Sans"/>
              </a:rPr>
              <a:t>used</a:t>
            </a:r>
            <a:r>
              <a:rPr b="1" lang="en" sz="1600">
                <a:solidFill>
                  <a:srgbClr val="123693"/>
                </a:solidFill>
                <a:latin typeface="DM Sans"/>
                <a:ea typeface="DM Sans"/>
                <a:cs typeface="DM Sans"/>
                <a:sym typeface="DM Sans"/>
              </a:rPr>
              <a:t> </a:t>
            </a:r>
            <a:br>
              <a:rPr b="1" lang="en" sz="1600">
                <a:solidFill>
                  <a:srgbClr val="123693"/>
                </a:solidFill>
                <a:latin typeface="DM Sans"/>
                <a:ea typeface="DM Sans"/>
                <a:cs typeface="DM Sans"/>
                <a:sym typeface="DM Sans"/>
              </a:rPr>
            </a:br>
            <a:r>
              <a:rPr lang="en" sz="1600">
                <a:solidFill>
                  <a:srgbClr val="123693"/>
                </a:solidFill>
                <a:latin typeface="DM Sans"/>
                <a:ea typeface="DM Sans"/>
                <a:cs typeface="DM Sans"/>
                <a:sym typeface="DM Sans"/>
              </a:rPr>
              <a:t>as</a:t>
            </a:r>
            <a:r>
              <a:rPr b="1" lang="en" sz="1600">
                <a:solidFill>
                  <a:srgbClr val="123693"/>
                </a:solidFill>
                <a:latin typeface="DM Sans"/>
                <a:ea typeface="DM Sans"/>
                <a:cs typeface="DM Sans"/>
                <a:sym typeface="DM Sans"/>
              </a:rPr>
              <a:t> </a:t>
            </a:r>
            <a:r>
              <a:rPr b="1" lang="en" sz="1600">
                <a:solidFill>
                  <a:schemeClr val="accent2"/>
                </a:solidFill>
                <a:latin typeface="DM Sans"/>
                <a:ea typeface="DM Sans"/>
                <a:cs typeface="DM Sans"/>
                <a:sym typeface="DM Sans"/>
              </a:rPr>
              <a:t>baseline</a:t>
            </a:r>
            <a:endParaRPr b="1" sz="1600">
              <a:solidFill>
                <a:schemeClr val="accent2"/>
              </a:solidFill>
              <a:latin typeface="DM Sans"/>
              <a:ea typeface="DM Sans"/>
              <a:cs typeface="DM Sans"/>
              <a:sym typeface="DM Sans"/>
            </a:endParaRPr>
          </a:p>
        </p:txBody>
      </p:sp>
      <p:pic>
        <p:nvPicPr>
          <p:cNvPr id="1383" name="Google Shape;1383;p115"/>
          <p:cNvPicPr preferRelativeResize="0"/>
          <p:nvPr/>
        </p:nvPicPr>
        <p:blipFill rotWithShape="1">
          <a:blip r:embed="rId3">
            <a:alphaModFix/>
          </a:blip>
          <a:srcRect b="0" l="0" r="0" t="14118"/>
          <a:stretch/>
        </p:blipFill>
        <p:spPr>
          <a:xfrm>
            <a:off x="4547553" y="2727493"/>
            <a:ext cx="1950848" cy="2242399"/>
          </a:xfrm>
          <a:prstGeom prst="rect">
            <a:avLst/>
          </a:prstGeom>
          <a:noFill/>
          <a:ln>
            <a:noFill/>
          </a:ln>
        </p:spPr>
      </p:pic>
      <p:sp>
        <p:nvSpPr>
          <p:cNvPr id="1384" name="Google Shape;1384;p115"/>
          <p:cNvSpPr txBox="1"/>
          <p:nvPr/>
        </p:nvSpPr>
        <p:spPr>
          <a:xfrm>
            <a:off x="5224875" y="4582638"/>
            <a:ext cx="1097400" cy="291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Roboto"/>
                <a:ea typeface="Roboto"/>
                <a:cs typeface="Roboto"/>
                <a:sym typeface="Roboto"/>
              </a:rPr>
              <a:t>Precipitation</a:t>
            </a:r>
            <a:endParaRPr sz="1100">
              <a:latin typeface="Roboto"/>
              <a:ea typeface="Roboto"/>
              <a:cs typeface="Roboto"/>
              <a:sym typeface="Roboto"/>
            </a:endParaRPr>
          </a:p>
        </p:txBody>
      </p:sp>
      <p:pic>
        <p:nvPicPr>
          <p:cNvPr id="1385" name="Google Shape;1385;p115"/>
          <p:cNvPicPr preferRelativeResize="0"/>
          <p:nvPr/>
        </p:nvPicPr>
        <p:blipFill rotWithShape="1">
          <a:blip r:embed="rId4">
            <a:alphaModFix/>
          </a:blip>
          <a:srcRect b="0" l="5877" r="23475" t="0"/>
          <a:stretch/>
        </p:blipFill>
        <p:spPr>
          <a:xfrm>
            <a:off x="4974425" y="281629"/>
            <a:ext cx="1440850" cy="2325818"/>
          </a:xfrm>
          <a:prstGeom prst="rect">
            <a:avLst/>
          </a:prstGeom>
          <a:noFill/>
          <a:ln>
            <a:noFill/>
          </a:ln>
        </p:spPr>
      </p:pic>
      <p:sp>
        <p:nvSpPr>
          <p:cNvPr id="1386" name="Google Shape;1386;p115"/>
          <p:cNvSpPr txBox="1"/>
          <p:nvPr/>
        </p:nvSpPr>
        <p:spPr>
          <a:xfrm>
            <a:off x="5247003" y="354796"/>
            <a:ext cx="940200" cy="291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Roboto"/>
                <a:ea typeface="Roboto"/>
                <a:cs typeface="Roboto"/>
                <a:sym typeface="Roboto"/>
              </a:rPr>
              <a:t>Wind Speed</a:t>
            </a:r>
            <a:endParaRPr sz="1100">
              <a:latin typeface="Roboto"/>
              <a:ea typeface="Roboto"/>
              <a:cs typeface="Roboto"/>
              <a:sym typeface="Roboto"/>
            </a:endParaRPr>
          </a:p>
        </p:txBody>
      </p:sp>
      <p:pic>
        <p:nvPicPr>
          <p:cNvPr id="1387" name="Google Shape;1387;p115"/>
          <p:cNvPicPr preferRelativeResize="0"/>
          <p:nvPr/>
        </p:nvPicPr>
        <p:blipFill rotWithShape="1">
          <a:blip r:embed="rId5">
            <a:alphaModFix/>
          </a:blip>
          <a:srcRect b="0" l="14673" r="14680" t="0"/>
          <a:stretch/>
        </p:blipFill>
        <p:spPr>
          <a:xfrm>
            <a:off x="6550875" y="278601"/>
            <a:ext cx="1440850" cy="2325832"/>
          </a:xfrm>
          <a:prstGeom prst="rect">
            <a:avLst/>
          </a:prstGeom>
          <a:noFill/>
          <a:ln>
            <a:noFill/>
          </a:ln>
        </p:spPr>
      </p:pic>
      <p:sp>
        <p:nvSpPr>
          <p:cNvPr id="1388" name="Google Shape;1388;p115"/>
          <p:cNvSpPr txBox="1"/>
          <p:nvPr/>
        </p:nvSpPr>
        <p:spPr>
          <a:xfrm>
            <a:off x="6762551" y="354800"/>
            <a:ext cx="1007400" cy="291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Roboto"/>
                <a:ea typeface="Roboto"/>
                <a:cs typeface="Roboto"/>
                <a:sym typeface="Roboto"/>
              </a:rPr>
              <a:t>Temperature</a:t>
            </a:r>
            <a:endParaRPr sz="1100">
              <a:latin typeface="Roboto"/>
              <a:ea typeface="Roboto"/>
              <a:cs typeface="Roboto"/>
              <a:sym typeface="Roboto"/>
            </a:endParaRPr>
          </a:p>
        </p:txBody>
      </p:sp>
      <p:grpSp>
        <p:nvGrpSpPr>
          <p:cNvPr id="1389" name="Google Shape;1389;p115"/>
          <p:cNvGrpSpPr/>
          <p:nvPr/>
        </p:nvGrpSpPr>
        <p:grpSpPr>
          <a:xfrm>
            <a:off x="599050" y="2155112"/>
            <a:ext cx="4239900" cy="1442888"/>
            <a:chOff x="599050" y="2155112"/>
            <a:chExt cx="4239900" cy="1442888"/>
          </a:xfrm>
        </p:grpSpPr>
        <p:pic>
          <p:nvPicPr>
            <p:cNvPr id="1390" name="Google Shape;1390;p115"/>
            <p:cNvPicPr preferRelativeResize="0"/>
            <p:nvPr/>
          </p:nvPicPr>
          <p:blipFill rotWithShape="1">
            <a:blip r:embed="rId6">
              <a:alphaModFix/>
            </a:blip>
            <a:srcRect b="13164" l="12462" r="10797" t="14060"/>
            <a:stretch/>
          </p:blipFill>
          <p:spPr>
            <a:xfrm>
              <a:off x="3081425" y="2155112"/>
              <a:ext cx="1223750" cy="1442888"/>
            </a:xfrm>
            <a:prstGeom prst="rect">
              <a:avLst/>
            </a:prstGeom>
            <a:noFill/>
            <a:ln>
              <a:noFill/>
            </a:ln>
          </p:spPr>
        </p:pic>
        <p:sp>
          <p:nvSpPr>
            <p:cNvPr id="1391" name="Google Shape;1391;p115"/>
            <p:cNvSpPr txBox="1"/>
            <p:nvPr/>
          </p:nvSpPr>
          <p:spPr>
            <a:xfrm>
              <a:off x="599050" y="2498050"/>
              <a:ext cx="4239900" cy="9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Rain gauges</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For calibration</a:t>
              </a:r>
              <a:endParaRPr sz="1600">
                <a:solidFill>
                  <a:srgbClr val="123693"/>
                </a:solidFill>
                <a:latin typeface="DM Sans"/>
                <a:ea typeface="DM Sans"/>
                <a:cs typeface="DM Sans"/>
                <a:sym typeface="DM Sans"/>
              </a:endParaRPr>
            </a:p>
          </p:txBody>
        </p:sp>
      </p:grpSp>
      <p:grpSp>
        <p:nvGrpSpPr>
          <p:cNvPr id="1392" name="Google Shape;1392;p115"/>
          <p:cNvGrpSpPr/>
          <p:nvPr/>
        </p:nvGrpSpPr>
        <p:grpSpPr>
          <a:xfrm>
            <a:off x="599050" y="2716731"/>
            <a:ext cx="7392678" cy="2225377"/>
            <a:chOff x="599050" y="2716731"/>
            <a:chExt cx="7392678" cy="2225377"/>
          </a:xfrm>
        </p:grpSpPr>
        <p:pic>
          <p:nvPicPr>
            <p:cNvPr id="1393" name="Google Shape;1393;p115"/>
            <p:cNvPicPr preferRelativeResize="0"/>
            <p:nvPr/>
          </p:nvPicPr>
          <p:blipFill>
            <a:blip r:embed="rId7">
              <a:alphaModFix/>
            </a:blip>
            <a:stretch>
              <a:fillRect/>
            </a:stretch>
          </p:blipFill>
          <p:spPr>
            <a:xfrm>
              <a:off x="6550876" y="2716731"/>
              <a:ext cx="1440851" cy="2225377"/>
            </a:xfrm>
            <a:prstGeom prst="rect">
              <a:avLst/>
            </a:prstGeom>
            <a:noFill/>
            <a:ln>
              <a:noFill/>
            </a:ln>
          </p:spPr>
        </p:pic>
        <p:sp>
          <p:nvSpPr>
            <p:cNvPr id="1394" name="Google Shape;1394;p115"/>
            <p:cNvSpPr txBox="1"/>
            <p:nvPr/>
          </p:nvSpPr>
          <p:spPr>
            <a:xfrm>
              <a:off x="6748875" y="4582638"/>
              <a:ext cx="1097400" cy="291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Roboto"/>
                  <a:ea typeface="Roboto"/>
                  <a:cs typeface="Roboto"/>
                  <a:sym typeface="Roboto"/>
                </a:rPr>
                <a:t>Orography</a:t>
              </a:r>
              <a:endParaRPr sz="1100">
                <a:latin typeface="Roboto"/>
                <a:ea typeface="Roboto"/>
                <a:cs typeface="Roboto"/>
                <a:sym typeface="Roboto"/>
              </a:endParaRPr>
            </a:p>
          </p:txBody>
        </p:sp>
        <p:sp>
          <p:nvSpPr>
            <p:cNvPr id="1395" name="Google Shape;1395;p115"/>
            <p:cNvSpPr txBox="1"/>
            <p:nvPr/>
          </p:nvSpPr>
          <p:spPr>
            <a:xfrm>
              <a:off x="599050" y="3260050"/>
              <a:ext cx="4239900" cy="12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123693"/>
                  </a:solidFill>
                  <a:latin typeface="DM Sans"/>
                  <a:ea typeface="DM Sans"/>
                  <a:cs typeface="DM Sans"/>
                  <a:sym typeface="DM Sans"/>
                </a:rPr>
                <a:t>Orography, land cover</a:t>
              </a:r>
              <a:endParaRPr sz="1600">
                <a:solidFill>
                  <a:srgbClr val="123693"/>
                </a:solidFill>
                <a:latin typeface="DM Sans"/>
                <a:ea typeface="DM Sans"/>
                <a:cs typeface="DM Sans"/>
                <a:sym typeface="DM Sans"/>
              </a:endParaRPr>
            </a:p>
            <a:p>
              <a:pPr indent="-330200" lvl="0" marL="457200" rtl="0" algn="l">
                <a:spcBef>
                  <a:spcPts val="100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Investigated…</a:t>
              </a:r>
              <a:endParaRPr sz="1600">
                <a:solidFill>
                  <a:srgbClr val="123693"/>
                </a:solidFill>
                <a:latin typeface="DM Sans"/>
                <a:ea typeface="DM Sans"/>
                <a:cs typeface="DM Sans"/>
                <a:sym typeface="DM Sans"/>
              </a:endParaRPr>
            </a:p>
            <a:p>
              <a:pPr indent="-330200" lvl="0" marL="457200" rtl="0" algn="l">
                <a:spcBef>
                  <a:spcPts val="0"/>
                </a:spcBef>
                <a:spcAft>
                  <a:spcPts val="0"/>
                </a:spcAft>
                <a:buClr>
                  <a:srgbClr val="123693"/>
                </a:buClr>
                <a:buSzPts val="1600"/>
                <a:buFont typeface="DM Sans"/>
                <a:buChar char="●"/>
              </a:pPr>
              <a:r>
                <a:rPr lang="en" sz="1600">
                  <a:solidFill>
                    <a:srgbClr val="123693"/>
                  </a:solidFill>
                  <a:latin typeface="DM Sans"/>
                  <a:ea typeface="DM Sans"/>
                  <a:cs typeface="DM Sans"/>
                  <a:sym typeface="DM Sans"/>
                </a:rPr>
                <a:t>… but not used</a:t>
              </a:r>
              <a:endParaRPr sz="1600">
                <a:solidFill>
                  <a:srgbClr val="123693"/>
                </a:solidFill>
                <a:latin typeface="DM Sans"/>
                <a:ea typeface="DM Sans"/>
                <a:cs typeface="DM Sans"/>
                <a:sym typeface="DM Sans"/>
              </a:endParaRPr>
            </a:p>
          </p:txBody>
        </p:sp>
      </p:grpSp>
      <p:sp>
        <p:nvSpPr>
          <p:cNvPr id="1396" name="Google Shape;1396;p115"/>
          <p:cNvSpPr txBox="1"/>
          <p:nvPr/>
        </p:nvSpPr>
        <p:spPr>
          <a:xfrm>
            <a:off x="599050" y="4403050"/>
            <a:ext cx="4239900" cy="6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600">
                <a:solidFill>
                  <a:schemeClr val="dk2"/>
                </a:solidFill>
                <a:latin typeface="DM Sans"/>
                <a:ea typeface="DM Sans"/>
                <a:cs typeface="DM Sans"/>
                <a:sym typeface="DM Sans"/>
              </a:rPr>
              <a:t>Did not use satellite data either!</a:t>
            </a:r>
            <a:endParaRPr sz="1600">
              <a:solidFill>
                <a:srgbClr val="123693"/>
              </a:solidFill>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3"/>
                                        </p:tgtEl>
                                        <p:attrNameLst>
                                          <p:attrName>style.visibility</p:attrName>
                                        </p:attrNameLst>
                                      </p:cBhvr>
                                      <p:to>
                                        <p:strVal val="visible"/>
                                      </p:to>
                                    </p:set>
                                    <p:animEffect filter="fade" transition="in">
                                      <p:cBhvr>
                                        <p:cTn dur="1"/>
                                        <p:tgtEl>
                                          <p:spTgt spid="1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9"/>
                                        </p:tgtEl>
                                        <p:attrNameLst>
                                          <p:attrName>style.visibility</p:attrName>
                                        </p:attrNameLst>
                                      </p:cBhvr>
                                      <p:to>
                                        <p:strVal val="visible"/>
                                      </p:to>
                                    </p:set>
                                    <p:animEffect filter="fade" transition="in">
                                      <p:cBhvr>
                                        <p:cTn dur="1"/>
                                        <p:tgtEl>
                                          <p:spTgt spid="1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2"/>
                                        </p:tgtEl>
                                        <p:attrNameLst>
                                          <p:attrName>style.visibility</p:attrName>
                                        </p:attrNameLst>
                                      </p:cBhvr>
                                      <p:to>
                                        <p:strVal val="visible"/>
                                      </p:to>
                                    </p:set>
                                    <p:animEffect filter="fade" transition="in">
                                      <p:cBhvr>
                                        <p:cTn dur="1"/>
                                        <p:tgtEl>
                                          <p:spTgt spid="1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6"/>
                                        </p:tgtEl>
                                        <p:attrNameLst>
                                          <p:attrName>style.visibility</p:attrName>
                                        </p:attrNameLst>
                                      </p:cBhvr>
                                      <p:to>
                                        <p:strVal val="visible"/>
                                      </p:to>
                                    </p:set>
                                    <p:animEffect filter="fade" transition="in">
                                      <p:cBhvr>
                                        <p:cTn dur="1"/>
                                        <p:tgtEl>
                                          <p:spTgt spid="13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DM Template | Global Master">
  <a:themeElements>
    <a:clrScheme name="Simple Light">
      <a:dk1>
        <a:srgbClr val="0053D6"/>
      </a:dk1>
      <a:lt1>
        <a:srgbClr val="FFFFFF"/>
      </a:lt1>
      <a:dk2>
        <a:srgbClr val="123693"/>
      </a:dk2>
      <a:lt2>
        <a:srgbClr val="14234B"/>
      </a:lt2>
      <a:accent1>
        <a:srgbClr val="33E0C8"/>
      </a:accent1>
      <a:accent2>
        <a:srgbClr val="A261FF"/>
      </a:accent2>
      <a:accent3>
        <a:srgbClr val="F9526B"/>
      </a:accent3>
      <a:accent4>
        <a:srgbClr val="FF8A4F"/>
      </a:accent4>
      <a:accent5>
        <a:srgbClr val="FFDB13"/>
      </a:accent5>
      <a:accent6>
        <a:srgbClr val="FFFFFF"/>
      </a:accent6>
      <a:hlink>
        <a:srgbClr val="0053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